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C599-1ACF-48DA-BE89-942B21FD5B6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AE02-864A-4435-AA1A-2ED65C47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4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C599-1ACF-48DA-BE89-942B21FD5B6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AE02-864A-4435-AA1A-2ED65C47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C599-1ACF-48DA-BE89-942B21FD5B6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AE02-864A-4435-AA1A-2ED65C47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C599-1ACF-48DA-BE89-942B21FD5B6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AE02-864A-4435-AA1A-2ED65C47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9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C599-1ACF-48DA-BE89-942B21FD5B6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AE02-864A-4435-AA1A-2ED65C47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0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C599-1ACF-48DA-BE89-942B21FD5B6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AE02-864A-4435-AA1A-2ED65C47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C599-1ACF-48DA-BE89-942B21FD5B6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AE02-864A-4435-AA1A-2ED65C47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5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C599-1ACF-48DA-BE89-942B21FD5B6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AE02-864A-4435-AA1A-2ED65C47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7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C599-1ACF-48DA-BE89-942B21FD5B6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AE02-864A-4435-AA1A-2ED65C47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7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C599-1ACF-48DA-BE89-942B21FD5B6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AE02-864A-4435-AA1A-2ED65C47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1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C599-1ACF-48DA-BE89-942B21FD5B6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AE02-864A-4435-AA1A-2ED65C47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9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2C599-1ACF-48DA-BE89-942B21FD5B6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2AE02-864A-4435-AA1A-2ED65C47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4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579" y="878032"/>
            <a:ext cx="3412547" cy="9923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406" y="2169534"/>
            <a:ext cx="7516957" cy="39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6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1533525"/>
            <a:ext cx="71342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7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1061" y="2967335"/>
            <a:ext cx="79635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geometric argument above applies to any continuous function f(x, y) that is </a:t>
            </a:r>
            <a:r>
              <a:rPr lang="en-US" b="1" dirty="0" smtClean="0"/>
              <a:t>nonnegative </a:t>
            </a:r>
            <a:r>
              <a:rPr lang="en-US" b="1" dirty="0"/>
              <a:t>on a rectangle R = [a, b] × [c, d], as is the case for f(x, y) = 40 − 2xy on [1, 3] × [2, 4].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269" y="4073235"/>
            <a:ext cx="6168044" cy="179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12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1612669"/>
            <a:ext cx="7877175" cy="281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2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1304925"/>
            <a:ext cx="84867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08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881" y="709092"/>
            <a:ext cx="3762375" cy="352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937" y="1704110"/>
            <a:ext cx="5572125" cy="32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82" y="554182"/>
            <a:ext cx="9642764" cy="16318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891" y="2185987"/>
            <a:ext cx="4807527" cy="383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2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276" y="484909"/>
            <a:ext cx="7500505" cy="8485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491" y="1496291"/>
            <a:ext cx="6303818" cy="429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8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858983"/>
            <a:ext cx="6687849" cy="54725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90" y="1906733"/>
            <a:ext cx="3710421" cy="147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5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697" y="617392"/>
            <a:ext cx="4683702" cy="13776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745" y="2134898"/>
            <a:ext cx="2542309" cy="102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1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023" y="318656"/>
            <a:ext cx="3086100" cy="7139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73" y="1413164"/>
            <a:ext cx="10931236" cy="525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12" y="1496292"/>
            <a:ext cx="7118206" cy="282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2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37" y="1468582"/>
            <a:ext cx="7247227" cy="375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2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171575"/>
            <a:ext cx="76962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6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57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COMPUTER WORLD</dc:creator>
  <cp:lastModifiedBy>Ms. Uzma Saleh</cp:lastModifiedBy>
  <cp:revision>5</cp:revision>
  <dcterms:created xsi:type="dcterms:W3CDTF">2024-03-27T00:56:03Z</dcterms:created>
  <dcterms:modified xsi:type="dcterms:W3CDTF">2024-03-27T07:59:25Z</dcterms:modified>
</cp:coreProperties>
</file>