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E77E-3496-451A-9EE5-81A2AC48D0B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64F-5FBE-4756-BAAB-897A7E6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71" y="789795"/>
            <a:ext cx="62769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05" y="1695796"/>
            <a:ext cx="9110748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87" y="3393411"/>
            <a:ext cx="3156932" cy="28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8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5" y="1496291"/>
            <a:ext cx="8672946" cy="37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2" y="2798619"/>
            <a:ext cx="10723418" cy="10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498764"/>
            <a:ext cx="8520545" cy="64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2313709"/>
            <a:ext cx="9407237" cy="13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7" y="498765"/>
            <a:ext cx="4364181" cy="59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42109"/>
            <a:ext cx="6248400" cy="44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4" y="2064328"/>
            <a:ext cx="8621857" cy="11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2" y="969818"/>
            <a:ext cx="7800109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67" y="997527"/>
            <a:ext cx="8079971" cy="148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185" y="2751513"/>
            <a:ext cx="3241964" cy="33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8" y="1205346"/>
            <a:ext cx="8645235" cy="38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8" y="854219"/>
            <a:ext cx="3305175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67" y="1930544"/>
            <a:ext cx="2819400" cy="315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2557462"/>
            <a:ext cx="6715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43" y="814128"/>
            <a:ext cx="2409825" cy="857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17" y="2351982"/>
            <a:ext cx="2590800" cy="2686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56" y="2351982"/>
            <a:ext cx="6753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9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00" y="940204"/>
            <a:ext cx="2095500" cy="70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64" y="2769003"/>
            <a:ext cx="5508914" cy="3349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87" y="1845079"/>
            <a:ext cx="260032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120313"/>
            <a:ext cx="7162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72" y="4172470"/>
            <a:ext cx="2733675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80" y="4097655"/>
            <a:ext cx="264795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522" y="1007658"/>
            <a:ext cx="6877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88" y="1195820"/>
            <a:ext cx="5829300" cy="139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03" y="3251401"/>
            <a:ext cx="2695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42" y="860973"/>
            <a:ext cx="7077075" cy="1362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63" y="2302625"/>
            <a:ext cx="3865072" cy="27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Uzma Saleh</dc:creator>
  <cp:lastModifiedBy>COMPUTER WORLD</cp:lastModifiedBy>
  <cp:revision>6</cp:revision>
  <dcterms:created xsi:type="dcterms:W3CDTF">2024-04-15T03:22:33Z</dcterms:created>
  <dcterms:modified xsi:type="dcterms:W3CDTF">2024-04-16T22:45:45Z</dcterms:modified>
</cp:coreProperties>
</file>