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  <p:sldId id="263" r:id="rId6"/>
    <p:sldId id="268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9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9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9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6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8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0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63" y="222971"/>
            <a:ext cx="8382000" cy="676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703" y="972589"/>
            <a:ext cx="9086850" cy="28512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08" y="3823855"/>
            <a:ext cx="10820400" cy="29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6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99" y="343766"/>
            <a:ext cx="9029700" cy="933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405" y="1683240"/>
            <a:ext cx="8401050" cy="1895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467" y="3439304"/>
            <a:ext cx="39147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5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18" y="466899"/>
            <a:ext cx="9115425" cy="30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80" y="3657600"/>
            <a:ext cx="9563100" cy="31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3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07" y="635490"/>
            <a:ext cx="2581275" cy="333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203" y="1154084"/>
            <a:ext cx="535305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07" y="2552006"/>
            <a:ext cx="9950335" cy="29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3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79" y="661468"/>
            <a:ext cx="3314700" cy="447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124" y="1218334"/>
            <a:ext cx="3600450" cy="51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47" y="2176896"/>
            <a:ext cx="104298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9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89" y="726930"/>
            <a:ext cx="4848225" cy="333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622" y="1753986"/>
            <a:ext cx="4029075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346" y="2666307"/>
            <a:ext cx="69246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0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37" y="631767"/>
            <a:ext cx="9096375" cy="21140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024" y="2745797"/>
            <a:ext cx="38862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2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00" y="3134850"/>
            <a:ext cx="3133725" cy="2466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067" y="1702983"/>
            <a:ext cx="95250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6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1586754"/>
            <a:ext cx="10515600" cy="27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6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3" y="225829"/>
            <a:ext cx="554355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67" y="1599334"/>
            <a:ext cx="9391650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566" y="2593570"/>
            <a:ext cx="3152602" cy="2445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997" y="2266084"/>
            <a:ext cx="5734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2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98" y="559290"/>
            <a:ext cx="6543675" cy="4143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214" y="4924858"/>
            <a:ext cx="32670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0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52" y="388274"/>
            <a:ext cx="9534525" cy="1409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1687483"/>
            <a:ext cx="3086100" cy="48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7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77" y="525000"/>
            <a:ext cx="6276975" cy="371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327" y="1120486"/>
            <a:ext cx="3400425" cy="87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70" y="2220797"/>
            <a:ext cx="9677400" cy="430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255" y="3607897"/>
            <a:ext cx="3505200" cy="31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28" y="725371"/>
            <a:ext cx="8096250" cy="619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327" y="1739958"/>
            <a:ext cx="86487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3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Ms. Uzma Saleh</dc:creator>
  <cp:lastModifiedBy>Ms. Uzma Saleh</cp:lastModifiedBy>
  <cp:revision>11</cp:revision>
  <dcterms:created xsi:type="dcterms:W3CDTF">2024-04-17T04:45:38Z</dcterms:created>
  <dcterms:modified xsi:type="dcterms:W3CDTF">2024-04-24T06:51:51Z</dcterms:modified>
</cp:coreProperties>
</file>