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1" r:id="rId8"/>
    <p:sldId id="264" r:id="rId9"/>
    <p:sldId id="262" r:id="rId10"/>
    <p:sldId id="263"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ntuser" initials="s" lastIdx="1" clrIdx="0">
    <p:extLst>
      <p:ext uri="{19B8F6BF-5375-455C-9EA6-DF929625EA0E}">
        <p15:presenceInfo xmlns:p15="http://schemas.microsoft.com/office/powerpoint/2012/main" userId="student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03T10:39:11.768"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9/3/2024</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9/3/2024</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Ideology, Two Nation Theory and the making of Pakistan.</a:t>
            </a:r>
          </a:p>
        </p:txBody>
      </p:sp>
    </p:spTree>
    <p:extLst>
      <p:ext uri="{BB962C8B-B14F-4D97-AF65-F5344CB8AC3E}">
        <p14:creationId xmlns:p14="http://schemas.microsoft.com/office/powerpoint/2010/main" val="164672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Allama</a:t>
            </a:r>
            <a:r>
              <a:rPr lang="en-US" dirty="0"/>
              <a:t> Iqbal</a:t>
            </a:r>
          </a:p>
        </p:txBody>
      </p:sp>
      <p:sp>
        <p:nvSpPr>
          <p:cNvPr id="3" name="Content Placeholder 2"/>
          <p:cNvSpPr>
            <a:spLocks noGrp="1"/>
          </p:cNvSpPr>
          <p:nvPr>
            <p:ph idx="1"/>
          </p:nvPr>
        </p:nvSpPr>
        <p:spPr/>
        <p:txBody>
          <a:bodyPr>
            <a:normAutofit/>
          </a:bodyPr>
          <a:lstStyle/>
          <a:p>
            <a:r>
              <a:rPr lang="en-US" b="1" dirty="0" smtClean="0"/>
              <a:t>Philosopher </a:t>
            </a:r>
            <a:r>
              <a:rPr lang="en-US" b="1" dirty="0"/>
              <a:t>and </a:t>
            </a:r>
            <a:r>
              <a:rPr lang="en-US" b="1" dirty="0" smtClean="0"/>
              <a:t>Poet: </a:t>
            </a:r>
            <a:r>
              <a:rPr lang="en-US" dirty="0" err="1" smtClean="0"/>
              <a:t>Allama</a:t>
            </a:r>
            <a:r>
              <a:rPr lang="en-US" dirty="0" smtClean="0"/>
              <a:t> </a:t>
            </a:r>
            <a:r>
              <a:rPr lang="en-US" dirty="0"/>
              <a:t>Muhammad Iqbal was a philosopher, poet, and politician who is credited with envisioning the idea of Pakistan. He is often referred to as the spiritual father of Pakistan.</a:t>
            </a:r>
          </a:p>
          <a:p>
            <a:r>
              <a:rPr lang="en-US" b="1" dirty="0" smtClean="0"/>
              <a:t>Address </a:t>
            </a:r>
            <a:r>
              <a:rPr lang="en-US" b="1" dirty="0"/>
              <a:t>at Allahabad (1930</a:t>
            </a:r>
            <a:r>
              <a:rPr lang="en-US" b="1" dirty="0" smtClean="0"/>
              <a:t>): </a:t>
            </a:r>
            <a:r>
              <a:rPr lang="en-US" dirty="0" smtClean="0"/>
              <a:t>In </a:t>
            </a:r>
            <a:r>
              <a:rPr lang="en-US" dirty="0"/>
              <a:t>his famous address at the Allahabad session of the Muslim League in 1930, Iqbal articulated the idea of a separate state for Muslims in the north-western regions of India. This idea later became the ideological foundation for Pakistan.</a:t>
            </a:r>
          </a:p>
          <a:p>
            <a:r>
              <a:rPr lang="en-US" b="1" dirty="0" smtClean="0"/>
              <a:t>Influence </a:t>
            </a:r>
            <a:r>
              <a:rPr lang="en-US" b="1" dirty="0"/>
              <a:t>on </a:t>
            </a:r>
            <a:r>
              <a:rPr lang="en-US" b="1" dirty="0" smtClean="0"/>
              <a:t>Jinnah: </a:t>
            </a:r>
            <a:r>
              <a:rPr lang="en-US" dirty="0" smtClean="0"/>
              <a:t>Iqbal </a:t>
            </a:r>
            <a:r>
              <a:rPr lang="en-US" dirty="0"/>
              <a:t>played a key role in convincing Jinnah to return to active politics and lead the Muslim League in the fight for a separate Muslim homeland.</a:t>
            </a:r>
          </a:p>
          <a:p>
            <a:endParaRPr lang="en-US" dirty="0"/>
          </a:p>
        </p:txBody>
      </p:sp>
    </p:spTree>
    <p:extLst>
      <p:ext uri="{BB962C8B-B14F-4D97-AF65-F5344CB8AC3E}">
        <p14:creationId xmlns:p14="http://schemas.microsoft.com/office/powerpoint/2010/main" val="229142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Liaquat</a:t>
            </a:r>
            <a:r>
              <a:rPr lang="en-US" dirty="0"/>
              <a:t> Ali Khan</a:t>
            </a:r>
          </a:p>
        </p:txBody>
      </p:sp>
      <p:sp>
        <p:nvSpPr>
          <p:cNvPr id="3" name="Content Placeholder 2"/>
          <p:cNvSpPr>
            <a:spLocks noGrp="1"/>
          </p:cNvSpPr>
          <p:nvPr>
            <p:ph idx="1"/>
          </p:nvPr>
        </p:nvSpPr>
        <p:spPr/>
        <p:txBody>
          <a:bodyPr/>
          <a:lstStyle/>
          <a:p>
            <a:r>
              <a:rPr lang="en-US" b="1" dirty="0" smtClean="0"/>
              <a:t>Close </a:t>
            </a:r>
            <a:r>
              <a:rPr lang="en-US" b="1" dirty="0"/>
              <a:t>Associate of </a:t>
            </a:r>
            <a:r>
              <a:rPr lang="en-US" b="1" dirty="0" smtClean="0"/>
              <a:t>Jinnah: </a:t>
            </a:r>
            <a:r>
              <a:rPr lang="en-US" dirty="0" err="1" smtClean="0"/>
              <a:t>Liaquat</a:t>
            </a:r>
            <a:r>
              <a:rPr lang="en-US" dirty="0" smtClean="0"/>
              <a:t> </a:t>
            </a:r>
            <a:r>
              <a:rPr lang="en-US" dirty="0"/>
              <a:t>Ali Khan was a close associate of Jinnah and played a pivotal role in organizing the Muslim League and strengthening its political base.</a:t>
            </a:r>
          </a:p>
          <a:p>
            <a:r>
              <a:rPr lang="en-US" b="1" dirty="0" smtClean="0"/>
              <a:t>First </a:t>
            </a:r>
            <a:r>
              <a:rPr lang="en-US" b="1" dirty="0"/>
              <a:t>Prime Minister of </a:t>
            </a:r>
            <a:r>
              <a:rPr lang="en-US" b="1" dirty="0" smtClean="0"/>
              <a:t>Pakistan: </a:t>
            </a:r>
            <a:r>
              <a:rPr lang="en-US" dirty="0" smtClean="0"/>
              <a:t>After </a:t>
            </a:r>
            <a:r>
              <a:rPr lang="en-US" dirty="0"/>
              <a:t>independence, </a:t>
            </a:r>
            <a:r>
              <a:rPr lang="en-US" dirty="0" err="1"/>
              <a:t>Liaquat</a:t>
            </a:r>
            <a:r>
              <a:rPr lang="en-US" dirty="0"/>
              <a:t> Ali Khan became the first Prime Minister of Pakistan. His role in stabilizing the new nation and establishing its governmental framework was crucial during the early years of Pakistan.</a:t>
            </a:r>
          </a:p>
          <a:p>
            <a:endParaRPr lang="en-US" dirty="0"/>
          </a:p>
        </p:txBody>
      </p:sp>
    </p:spTree>
    <p:extLst>
      <p:ext uri="{BB962C8B-B14F-4D97-AF65-F5344CB8AC3E}">
        <p14:creationId xmlns:p14="http://schemas.microsoft.com/office/powerpoint/2010/main" val="400490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Sir Syed Ahmad Khan</a:t>
            </a:r>
          </a:p>
        </p:txBody>
      </p:sp>
      <p:sp>
        <p:nvSpPr>
          <p:cNvPr id="3" name="Content Placeholder 2"/>
          <p:cNvSpPr>
            <a:spLocks noGrp="1"/>
          </p:cNvSpPr>
          <p:nvPr>
            <p:ph idx="1"/>
          </p:nvPr>
        </p:nvSpPr>
        <p:spPr/>
        <p:txBody>
          <a:bodyPr/>
          <a:lstStyle/>
          <a:p>
            <a:r>
              <a:rPr lang="en-US" b="1" dirty="0" smtClean="0"/>
              <a:t>Educational </a:t>
            </a:r>
            <a:r>
              <a:rPr lang="en-US" b="1" dirty="0"/>
              <a:t>Reformer and </a:t>
            </a:r>
            <a:r>
              <a:rPr lang="en-US" b="1" dirty="0" smtClean="0"/>
              <a:t>Visionary: </a:t>
            </a:r>
            <a:r>
              <a:rPr lang="en-US" dirty="0" smtClean="0"/>
              <a:t>Sir </a:t>
            </a:r>
            <a:r>
              <a:rPr lang="en-US" dirty="0"/>
              <a:t>Syed Ahmad Khan was an early advocate for the social and educational </a:t>
            </a:r>
            <a:r>
              <a:rPr lang="en-US" dirty="0" err="1"/>
              <a:t>upliftment</a:t>
            </a:r>
            <a:r>
              <a:rPr lang="en-US" dirty="0"/>
              <a:t> of Muslims in India. He founded the Muhammadan Anglo-Oriental College, which later became Aligarh Muslim University.</a:t>
            </a:r>
          </a:p>
          <a:p>
            <a:r>
              <a:rPr lang="en-US" b="1" dirty="0" smtClean="0"/>
              <a:t>Contribution </a:t>
            </a:r>
            <a:r>
              <a:rPr lang="en-US" b="1" dirty="0"/>
              <a:t>to the Two-Nation </a:t>
            </a:r>
            <a:r>
              <a:rPr lang="en-US" b="1" dirty="0" smtClean="0"/>
              <a:t>Theory: </a:t>
            </a:r>
            <a:r>
              <a:rPr lang="en-US" dirty="0" smtClean="0"/>
              <a:t>Sir </a:t>
            </a:r>
            <a:r>
              <a:rPr lang="en-US" dirty="0"/>
              <a:t>Syed’s belief in the distinctiveness of the Muslim community laid the intellectual groundwork for the Two-Nation Theory. He argued that Muslims and Hindus were two separate nations with different religions, customs, and histories, and therefore, Muslims needed to protect their rights through political and educational empowerment.</a:t>
            </a:r>
          </a:p>
          <a:p>
            <a:endParaRPr lang="en-US" dirty="0"/>
          </a:p>
        </p:txBody>
      </p:sp>
    </p:spTree>
    <p:extLst>
      <p:ext uri="{BB962C8B-B14F-4D97-AF65-F5344CB8AC3E}">
        <p14:creationId xmlns:p14="http://schemas.microsoft.com/office/powerpoint/2010/main" val="244983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Fatima Jinnah</a:t>
            </a:r>
          </a:p>
        </p:txBody>
      </p:sp>
      <p:sp>
        <p:nvSpPr>
          <p:cNvPr id="3" name="Content Placeholder 2"/>
          <p:cNvSpPr>
            <a:spLocks noGrp="1"/>
          </p:cNvSpPr>
          <p:nvPr>
            <p:ph idx="1"/>
          </p:nvPr>
        </p:nvSpPr>
        <p:spPr/>
        <p:txBody>
          <a:bodyPr/>
          <a:lstStyle/>
          <a:p>
            <a:r>
              <a:rPr lang="en-US" b="1" dirty="0" smtClean="0"/>
              <a:t>The </a:t>
            </a:r>
            <a:r>
              <a:rPr lang="en-US" b="1" dirty="0"/>
              <a:t>Mother of the </a:t>
            </a:r>
            <a:r>
              <a:rPr lang="en-US" b="1" dirty="0" smtClean="0"/>
              <a:t>Nation: </a:t>
            </a:r>
            <a:r>
              <a:rPr lang="en-US" dirty="0" smtClean="0"/>
              <a:t>Fatima </a:t>
            </a:r>
            <a:r>
              <a:rPr lang="en-US" dirty="0"/>
              <a:t>Jinnah, the sister of Muhammad Ali Jinnah, was a strong advocate for women’s rights and played an active role in the Pakistan movement.</a:t>
            </a:r>
          </a:p>
          <a:p>
            <a:r>
              <a:rPr lang="en-US" b="1" dirty="0" smtClean="0"/>
              <a:t>Support </a:t>
            </a:r>
            <a:r>
              <a:rPr lang="en-US" b="1" dirty="0"/>
              <a:t>for Jinnah</a:t>
            </a:r>
            <a:r>
              <a:rPr lang="en-US" b="1" dirty="0" smtClean="0"/>
              <a:t>:</a:t>
            </a:r>
            <a:r>
              <a:rPr lang="en-US" dirty="0" smtClean="0"/>
              <a:t> </a:t>
            </a:r>
            <a:r>
              <a:rPr lang="en-US" dirty="0"/>
              <a:t>She provided unwavering support to her brother, both personally and politically. Her involvement in the struggle for Pakistan mobilized women and inspired many to participate in the movement.</a:t>
            </a:r>
          </a:p>
          <a:p>
            <a:endParaRPr lang="en-US" dirty="0"/>
          </a:p>
        </p:txBody>
      </p:sp>
    </p:spTree>
    <p:extLst>
      <p:ext uri="{BB962C8B-B14F-4D97-AF65-F5344CB8AC3E}">
        <p14:creationId xmlns:p14="http://schemas.microsoft.com/office/powerpoint/2010/main" val="186414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Two-Nation Theory, rooted in the ideological belief that Muslims and Hindus were fundamentally distinct nations with separate religions, cultures, and social norms, played a pivotal role in the creation of Pakistan. Articulated by early thinkers like Sir Syed Ahmad Khan and later championed by Muhammad Ali Jinnah and the All India Muslim League, this theory provided the foundation for the demand for a separate Muslim state. It was based on the perception that Muslims could not fully realize their political and cultural aspirations within a predominantly Hindu India. The Lahore Resolution of 1940, reflecting this ideology, set the stage for the partition of British India and the formation of Pakistan in 1947. This new nation emerged as a homeland for Muslims, embodying their desire for self-determination and preservation of their distinct identity. The Two-Nation Theory thus remains a critical element in understanding the historical and political dynamics that led to the establishment of Pakistan.</a:t>
            </a:r>
          </a:p>
        </p:txBody>
      </p:sp>
    </p:spTree>
    <p:extLst>
      <p:ext uri="{BB962C8B-B14F-4D97-AF65-F5344CB8AC3E}">
        <p14:creationId xmlns:p14="http://schemas.microsoft.com/office/powerpoint/2010/main" val="63940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Ideology</a:t>
            </a:r>
            <a:endParaRPr lang="en-US" b="1" dirty="0"/>
          </a:p>
        </p:txBody>
      </p:sp>
      <p:sp>
        <p:nvSpPr>
          <p:cNvPr id="3" name="Content Placeholder 2"/>
          <p:cNvSpPr>
            <a:spLocks noGrp="1"/>
          </p:cNvSpPr>
          <p:nvPr>
            <p:ph idx="1"/>
          </p:nvPr>
        </p:nvSpPr>
        <p:spPr/>
        <p:txBody>
          <a:bodyPr/>
          <a:lstStyle/>
          <a:p>
            <a:r>
              <a:rPr lang="en-US" dirty="0" smtClean="0"/>
              <a:t>Ideology </a:t>
            </a:r>
            <a:r>
              <a:rPr lang="en-US" dirty="0"/>
              <a:t>refers to a set of beliefs, values, and ideas that define the goals and objectives of a society or a nation.</a:t>
            </a:r>
          </a:p>
          <a:p>
            <a:r>
              <a:rPr lang="en-US" dirty="0" smtClean="0"/>
              <a:t>It </a:t>
            </a:r>
            <a:r>
              <a:rPr lang="en-US" dirty="0"/>
              <a:t>forms the foundation upon which a nation’s identity, policies, and societal norms are built.</a:t>
            </a:r>
          </a:p>
          <a:p>
            <a:pPr marL="0" indent="0">
              <a:buNone/>
            </a:pPr>
            <a:r>
              <a:rPr lang="en-US" b="1" dirty="0" smtClean="0"/>
              <a:t>Islamic Ideology: </a:t>
            </a:r>
          </a:p>
          <a:p>
            <a:r>
              <a:rPr lang="en-US" dirty="0"/>
              <a:t> The ideology of Pakistan is deeply rooted in Islam, as the country was conceived to be a homeland for Muslims where they could live according to Islamic principles.</a:t>
            </a:r>
          </a:p>
          <a:p>
            <a:r>
              <a:rPr lang="en-US" dirty="0" smtClean="0"/>
              <a:t>Islamic </a:t>
            </a:r>
            <a:r>
              <a:rPr lang="en-US" dirty="0"/>
              <a:t>ideology promotes the belief in the sovereignty of Allah, the implementation of Sharia (Islamic law), and the concept of social </a:t>
            </a:r>
            <a:r>
              <a:rPr lang="en-US" dirty="0" smtClean="0"/>
              <a:t>justice.</a:t>
            </a:r>
            <a:endParaRPr lang="en-US" dirty="0"/>
          </a:p>
          <a:p>
            <a:pPr marL="0" indent="0">
              <a:buNone/>
            </a:pPr>
            <a:endParaRPr lang="en-US" b="1" dirty="0" smtClean="0"/>
          </a:p>
        </p:txBody>
      </p:sp>
    </p:spTree>
    <p:extLst>
      <p:ext uri="{BB962C8B-B14F-4D97-AF65-F5344CB8AC3E}">
        <p14:creationId xmlns:p14="http://schemas.microsoft.com/office/powerpoint/2010/main" val="403235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Significance of Ideology in Pakistan</a:t>
            </a:r>
            <a:endParaRPr lang="en-US" dirty="0"/>
          </a:p>
        </p:txBody>
      </p:sp>
      <p:sp>
        <p:nvSpPr>
          <p:cNvPr id="3" name="Content Placeholder 2"/>
          <p:cNvSpPr>
            <a:spLocks noGrp="1"/>
          </p:cNvSpPr>
          <p:nvPr>
            <p:ph idx="1"/>
          </p:nvPr>
        </p:nvSpPr>
        <p:spPr/>
        <p:txBody>
          <a:bodyPr/>
          <a:lstStyle/>
          <a:p>
            <a:r>
              <a:rPr lang="en-US" dirty="0" smtClean="0"/>
              <a:t>Pakistan’s </a:t>
            </a:r>
            <a:r>
              <a:rPr lang="en-US" dirty="0"/>
              <a:t>ideology provided a sense of purpose and direction during the struggle for </a:t>
            </a:r>
            <a:r>
              <a:rPr lang="en-US" dirty="0" smtClean="0"/>
              <a:t>independence. </a:t>
            </a:r>
          </a:p>
          <a:p>
            <a:r>
              <a:rPr lang="en-US" dirty="0" smtClean="0"/>
              <a:t>It </a:t>
            </a:r>
            <a:r>
              <a:rPr lang="en-US" dirty="0"/>
              <a:t>justified the demand for a separate nation based on religious and cultural differences between Muslims and Hindus in British </a:t>
            </a:r>
            <a:r>
              <a:rPr lang="en-US" dirty="0" smtClean="0"/>
              <a:t>India. </a:t>
            </a:r>
          </a:p>
          <a:p>
            <a:r>
              <a:rPr lang="en-US" dirty="0" smtClean="0"/>
              <a:t>Post-independence</a:t>
            </a:r>
            <a:r>
              <a:rPr lang="en-US" dirty="0"/>
              <a:t>, the ideology has served as a unifying force for the nation, shaping its constitution, laws, and </a:t>
            </a:r>
            <a:r>
              <a:rPr lang="en-US" dirty="0" smtClean="0"/>
              <a:t>governance.</a:t>
            </a:r>
            <a:endParaRPr lang="en-US" dirty="0"/>
          </a:p>
          <a:p>
            <a:endParaRPr lang="en-US" dirty="0"/>
          </a:p>
        </p:txBody>
      </p:sp>
    </p:spTree>
    <p:extLst>
      <p:ext uri="{BB962C8B-B14F-4D97-AF65-F5344CB8AC3E}">
        <p14:creationId xmlns:p14="http://schemas.microsoft.com/office/powerpoint/2010/main" val="133027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Two-Nation Theory</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Definition:</a:t>
            </a:r>
            <a:r>
              <a:rPr lang="en-US" dirty="0"/>
              <a:t> The Two-Nation Theory was the core idea behind the creation of Pakistan. It argued that Muslims and Hindus in British India were two separate nations with distinct religions, cultures, and ways of life. Because of these differences, it was believed that Muslims should have their own independent country where they could freely practice their religion and live according to their cultural norms.</a:t>
            </a:r>
          </a:p>
          <a:p>
            <a:pPr marL="0" indent="0">
              <a:buNone/>
            </a:pPr>
            <a:r>
              <a:rPr lang="en-US" b="1" dirty="0"/>
              <a:t>Origin:</a:t>
            </a:r>
            <a:r>
              <a:rPr lang="en-US" dirty="0"/>
              <a:t> The Two-Nation Theory was first clearly articulated by Sir Syed Ahmad Khan, a prominent Muslim scholar and reformer in the 19th century. He observed that the deep religious and cultural differences between Muslims and Hindus made it difficult for them to live together harmoniously within a single nation. His work and ideas laid the groundwork for this theory, suggesting that Muslims and Hindus were fundamentally different and should have separate political identities.</a:t>
            </a:r>
          </a:p>
          <a:p>
            <a:pPr marL="0" indent="0">
              <a:buNone/>
            </a:pPr>
            <a:r>
              <a:rPr lang="en-US" b="1" dirty="0" smtClean="0"/>
              <a:t>Sir </a:t>
            </a:r>
            <a:r>
              <a:rPr lang="en-US" b="1" dirty="0"/>
              <a:t>Syed Ahmad Khan's Contribution:</a:t>
            </a:r>
            <a:endParaRPr lang="en-US" dirty="0"/>
          </a:p>
          <a:p>
            <a:pPr lvl="1"/>
            <a:r>
              <a:rPr lang="en-US" b="1" dirty="0"/>
              <a:t>Background:</a:t>
            </a:r>
            <a:r>
              <a:rPr lang="en-US" dirty="0"/>
              <a:t> In the late 1800s, Sir Syed Ahmad Khan advocated for the educational and political </a:t>
            </a:r>
            <a:r>
              <a:rPr lang="en-US" dirty="0" err="1"/>
              <a:t>upliftment</a:t>
            </a:r>
            <a:r>
              <a:rPr lang="en-US" dirty="0"/>
              <a:t> of Muslims in India. He believed that Muslims needed to modernize and improve their socio-political status, which was deteriorating under British rule.</a:t>
            </a:r>
          </a:p>
          <a:p>
            <a:pPr lvl="1"/>
            <a:r>
              <a:rPr lang="en-US" b="1" dirty="0"/>
              <a:t>Ideological Basis:</a:t>
            </a:r>
            <a:r>
              <a:rPr lang="en-US" dirty="0"/>
              <a:t> Sir Syed Ahmad Khan argued that the religious and cultural differences between Muslims and Hindus were so pronounced that reconciliation within a single nation was impractical. His ideas were primarily focused on ensuring the social and political advancement of Muslims, but they also set the stage for the demand for a separate Muslim state.</a:t>
            </a:r>
          </a:p>
          <a:p>
            <a:endParaRPr lang="en-US" dirty="0"/>
          </a:p>
        </p:txBody>
      </p:sp>
    </p:spTree>
    <p:extLst>
      <p:ext uri="{BB962C8B-B14F-4D97-AF65-F5344CB8AC3E}">
        <p14:creationId xmlns:p14="http://schemas.microsoft.com/office/powerpoint/2010/main" val="33842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Development of the Theory:</a:t>
            </a:r>
            <a:r>
              <a:rPr lang="en-US" dirty="0"/>
              <a:t/>
            </a:r>
            <a:br>
              <a:rPr lang="en-US" dirty="0"/>
            </a:br>
            <a:endParaRPr lang="en-US" dirty="0"/>
          </a:p>
        </p:txBody>
      </p:sp>
      <p:sp>
        <p:nvSpPr>
          <p:cNvPr id="3" name="Content Placeholder 2"/>
          <p:cNvSpPr>
            <a:spLocks noGrp="1"/>
          </p:cNvSpPr>
          <p:nvPr>
            <p:ph idx="1"/>
          </p:nvPr>
        </p:nvSpPr>
        <p:spPr>
          <a:xfrm>
            <a:off x="1154954" y="2603500"/>
            <a:ext cx="7365591" cy="3416300"/>
          </a:xfrm>
        </p:spPr>
        <p:txBody>
          <a:bodyPr>
            <a:normAutofit fontScale="70000" lnSpcReduction="20000"/>
          </a:bodyPr>
          <a:lstStyle/>
          <a:p>
            <a:pPr marL="457200" lvl="1" indent="0">
              <a:buNone/>
            </a:pPr>
            <a:r>
              <a:rPr lang="en-US" b="1" dirty="0" smtClean="0"/>
              <a:t>Early </a:t>
            </a:r>
            <a:r>
              <a:rPr lang="en-US" b="1" dirty="0"/>
              <a:t>20th Century:</a:t>
            </a:r>
            <a:r>
              <a:rPr lang="en-US" dirty="0"/>
              <a:t> The idea of a separate Muslim homeland gained momentum with the rise of the All India Muslim League and its leadership under Muhammad Ali Jinnah. Jinnah and other leaders built on Sir Syed's ideas, emphasizing that the cultural and religious differences justified the need for a separate </a:t>
            </a:r>
            <a:r>
              <a:rPr lang="en-US" dirty="0" smtClean="0"/>
              <a:t>nation.</a:t>
            </a:r>
          </a:p>
          <a:p>
            <a:pPr marL="457200" lvl="1" indent="0">
              <a:buNone/>
            </a:pPr>
            <a:r>
              <a:rPr lang="en-US" b="1" dirty="0" smtClean="0"/>
              <a:t>Lahore </a:t>
            </a:r>
            <a:r>
              <a:rPr lang="en-US" b="1" dirty="0"/>
              <a:t>Resolution (1940):</a:t>
            </a:r>
            <a:r>
              <a:rPr lang="en-US" dirty="0"/>
              <a:t> The formal adoption of the Two-Nation Theory came with the Lahore Resolution, which called for independent states for Muslims in the north-western and eastern regions of British India. This resolution was a significant step towards the creation of Pakistan.</a:t>
            </a:r>
          </a:p>
          <a:p>
            <a:pPr marL="0" indent="0">
              <a:buNone/>
            </a:pPr>
            <a:r>
              <a:rPr lang="en-US" b="1" dirty="0" smtClean="0"/>
              <a:t>Key </a:t>
            </a:r>
            <a:r>
              <a:rPr lang="en-US" b="1" dirty="0"/>
              <a:t>Facts:</a:t>
            </a:r>
          </a:p>
          <a:p>
            <a:r>
              <a:rPr lang="en-US" b="1" dirty="0"/>
              <a:t>Sir Syed Ahmad Khan (1817-1898):</a:t>
            </a:r>
            <a:r>
              <a:rPr lang="en-US" dirty="0"/>
              <a:t> Often considered the father of the Two-Nation Theory, Sir Syed's observations about the religious and cultural divides between Muslims and Hindus were crucial in shaping the theory. His work, including the </a:t>
            </a:r>
            <a:r>
              <a:rPr lang="en-US" b="1" dirty="0" err="1"/>
              <a:t>Asar</a:t>
            </a:r>
            <a:r>
              <a:rPr lang="en-US" b="1" dirty="0"/>
              <a:t>-us-</a:t>
            </a:r>
            <a:r>
              <a:rPr lang="en-US" b="1" dirty="0" err="1"/>
              <a:t>Sanadid</a:t>
            </a:r>
            <a:r>
              <a:rPr lang="en-US" dirty="0"/>
              <a:t> and </a:t>
            </a:r>
            <a:r>
              <a:rPr lang="en-US" b="1" dirty="0"/>
              <a:t>Aligarh Movement</a:t>
            </a:r>
            <a:r>
              <a:rPr lang="en-US" dirty="0"/>
              <a:t>, aimed at promoting the educational and socio-political status of Muslims.</a:t>
            </a:r>
          </a:p>
          <a:p>
            <a:r>
              <a:rPr lang="en-US" b="1" dirty="0"/>
              <a:t>Muhammad Ali Jinnah (1876-1948):</a:t>
            </a:r>
            <a:r>
              <a:rPr lang="en-US" dirty="0"/>
              <a:t> Jinnah, the leader of the All India Muslim League, played a pivotal role in advocating for the Two-Nation Theory and the creation of Pakistan. His leadership was instrumental in turning the theory into a political reality.</a:t>
            </a:r>
          </a:p>
          <a:p>
            <a:pPr marL="0" indent="0">
              <a:buNone/>
            </a:pPr>
            <a:endParaRPr lang="en-US" dirty="0"/>
          </a:p>
        </p:txBody>
      </p:sp>
      <p:sp>
        <p:nvSpPr>
          <p:cNvPr id="5" name="Rectangle 4"/>
          <p:cNvSpPr/>
          <p:nvPr/>
        </p:nvSpPr>
        <p:spPr>
          <a:xfrm>
            <a:off x="9653848" y="6350169"/>
            <a:ext cx="2538152" cy="507831"/>
          </a:xfrm>
          <a:prstGeom prst="rect">
            <a:avLst/>
          </a:prstGeom>
        </p:spPr>
        <p:txBody>
          <a:bodyPr wrap="square">
            <a:spAutoFit/>
          </a:bodyPr>
          <a:lstStyle/>
          <a:p>
            <a:r>
              <a:rPr lang="en-US" sz="900" b="1" dirty="0"/>
              <a:t>References for Further Reading</a:t>
            </a:r>
            <a:r>
              <a:rPr lang="en-US" sz="900" b="1" dirty="0" smtClean="0"/>
              <a:t>:</a:t>
            </a:r>
          </a:p>
          <a:p>
            <a:r>
              <a:rPr lang="en-US" sz="900" dirty="0" smtClean="0"/>
              <a:t>Sir </a:t>
            </a:r>
            <a:r>
              <a:rPr lang="en-US" sz="900" dirty="0"/>
              <a:t>Syed Ahmad Khan and the Muslim Renaissance" by K.K. Aziz:</a:t>
            </a:r>
          </a:p>
        </p:txBody>
      </p:sp>
    </p:spTree>
    <p:extLst>
      <p:ext uri="{BB962C8B-B14F-4D97-AF65-F5344CB8AC3E}">
        <p14:creationId xmlns:p14="http://schemas.microsoft.com/office/powerpoint/2010/main" val="240453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t>
            </a:r>
            <a:r>
              <a:rPr lang="en-US" dirty="0" smtClean="0"/>
              <a:t>proponents/Main </a:t>
            </a:r>
            <a:r>
              <a:rPr lang="en-US" dirty="0"/>
              <a:t>supporters</a:t>
            </a:r>
          </a:p>
        </p:txBody>
      </p:sp>
      <p:sp>
        <p:nvSpPr>
          <p:cNvPr id="3" name="Content Placeholder 2"/>
          <p:cNvSpPr>
            <a:spLocks noGrp="1"/>
          </p:cNvSpPr>
          <p:nvPr>
            <p:ph idx="1"/>
          </p:nvPr>
        </p:nvSpPr>
        <p:spPr/>
        <p:txBody>
          <a:bodyPr>
            <a:normAutofit lnSpcReduction="10000"/>
          </a:bodyPr>
          <a:lstStyle/>
          <a:p>
            <a:pPr marL="0" indent="0">
              <a:buNone/>
            </a:pPr>
            <a:r>
              <a:rPr lang="en-US" b="1" dirty="0"/>
              <a:t>Sir Syed Ahmad </a:t>
            </a:r>
            <a:r>
              <a:rPr lang="en-US" b="1" dirty="0" smtClean="0"/>
              <a:t>Khan: </a:t>
            </a:r>
          </a:p>
          <a:p>
            <a:r>
              <a:rPr lang="en-US" dirty="0" smtClean="0"/>
              <a:t>He </a:t>
            </a:r>
            <a:r>
              <a:rPr lang="en-US" dirty="0"/>
              <a:t>laid the groundwork for the Two-Nation Theory by promoting the idea of Muslim </a:t>
            </a:r>
            <a:r>
              <a:rPr lang="en-US" dirty="0" smtClean="0"/>
              <a:t>distinctiveness.</a:t>
            </a:r>
          </a:p>
          <a:p>
            <a:pPr marL="0" indent="0">
              <a:buNone/>
            </a:pPr>
            <a:r>
              <a:rPr lang="en-US" b="1" dirty="0" err="1" smtClean="0"/>
              <a:t>Allama</a:t>
            </a:r>
            <a:r>
              <a:rPr lang="en-US" b="1" dirty="0" smtClean="0"/>
              <a:t> </a:t>
            </a:r>
            <a:r>
              <a:rPr lang="en-US" b="1" dirty="0"/>
              <a:t>Iqbal</a:t>
            </a:r>
            <a:r>
              <a:rPr lang="en-US" b="1" dirty="0" smtClean="0"/>
              <a:t>: </a:t>
            </a:r>
          </a:p>
          <a:p>
            <a:r>
              <a:rPr lang="en-US" dirty="0" smtClean="0"/>
              <a:t>The </a:t>
            </a:r>
            <a:r>
              <a:rPr lang="en-US" dirty="0"/>
              <a:t>philosopher-poet, in his 1930 address, envisioned a separate state for Muslims in the north-western regions of India.</a:t>
            </a:r>
          </a:p>
          <a:p>
            <a:pPr marL="0" indent="0">
              <a:buNone/>
            </a:pPr>
            <a:r>
              <a:rPr lang="en-US" b="1" dirty="0" smtClean="0"/>
              <a:t>Muhammad </a:t>
            </a:r>
            <a:r>
              <a:rPr lang="en-US" b="1" dirty="0"/>
              <a:t>Ali Jinnah</a:t>
            </a:r>
            <a:r>
              <a:rPr lang="en-US" b="1" dirty="0" smtClean="0"/>
              <a:t>: </a:t>
            </a:r>
          </a:p>
          <a:p>
            <a:r>
              <a:rPr lang="en-US" dirty="0" smtClean="0"/>
              <a:t>The </a:t>
            </a:r>
            <a:r>
              <a:rPr lang="en-US" dirty="0"/>
              <a:t>leader of the All India Muslim League, Jinnah became the most prominent advocate of the Two-Nation Theory, arguing that Muslims would not be able to protect their rights in a Hindu-majority India.</a:t>
            </a:r>
          </a:p>
          <a:p>
            <a:endParaRPr lang="en-US" dirty="0"/>
          </a:p>
        </p:txBody>
      </p:sp>
    </p:spTree>
    <p:extLst>
      <p:ext uri="{BB962C8B-B14F-4D97-AF65-F5344CB8AC3E}">
        <p14:creationId xmlns:p14="http://schemas.microsoft.com/office/powerpoint/2010/main" val="2648736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Making of Pakistan</a:t>
            </a:r>
          </a:p>
        </p:txBody>
      </p:sp>
      <p:sp>
        <p:nvSpPr>
          <p:cNvPr id="3" name="Content Placeholder 2"/>
          <p:cNvSpPr>
            <a:spLocks noGrp="1"/>
          </p:cNvSpPr>
          <p:nvPr>
            <p:ph idx="1"/>
          </p:nvPr>
        </p:nvSpPr>
        <p:spPr>
          <a:xfrm>
            <a:off x="1154954" y="2603500"/>
            <a:ext cx="8022297" cy="4163060"/>
          </a:xfrm>
        </p:spPr>
        <p:txBody>
          <a:bodyPr>
            <a:normAutofit fontScale="62500" lnSpcReduction="20000"/>
          </a:bodyPr>
          <a:lstStyle/>
          <a:p>
            <a:pPr marL="0" indent="0">
              <a:buNone/>
            </a:pPr>
            <a:endParaRPr lang="en-US" dirty="0"/>
          </a:p>
          <a:p>
            <a:r>
              <a:rPr lang="en-US" dirty="0"/>
              <a:t>The demand for a separate Muslim state in the Indian subcontinent became increasingly prominent in the early 20th century, driven by fears among Muslims of political and cultural domination by Hindus following the anticipated departure of the British colonial rulers.</a:t>
            </a:r>
          </a:p>
          <a:p>
            <a:r>
              <a:rPr lang="en-US" dirty="0"/>
              <a:t>In this context, the All India Muslim League, which was founded in 1906 to safeguard the interests of Muslims in India, played a crucial role in advocating for a separate nation. Under the leadership of Muhammad Ali Jinnah, who became the party's president in 1913, the demand for a separate Muslim state gained significant traction.</a:t>
            </a:r>
          </a:p>
          <a:p>
            <a:r>
              <a:rPr lang="en-US" dirty="0"/>
              <a:t>The pivotal moment came in 1940 with the adoption of the Lahore Resolution, also known as the Pakistan Resolution. This resolution, passed at the Muslim League's annual session in Lahore, called for the establishment of independent states for Muslims in the north-western and eastern regions of British India. The Lahore Resolution was a clear articulation of the demand for a distinct national identity for Muslims, separate from the Hindu-majority regions.</a:t>
            </a:r>
          </a:p>
          <a:p>
            <a:r>
              <a:rPr lang="en-US" dirty="0"/>
              <a:t>Jinnah and the Muslim League argued that Muslims were a distinct nation with their own religious, cultural, and historical identity, which justified their demand for separate nationhood. This stance was driven by concerns over the potential marginalization of Muslims in a predominantly Hindu India and the desire to preserve their cultural and political rights.</a:t>
            </a:r>
          </a:p>
          <a:p>
            <a:r>
              <a:rPr lang="en-US" dirty="0"/>
              <a:t>The Lahore Resolution laid the groundwork for the creation of Pakistan, which was officially established on August 14, 1947, following the end of British rule in India. The partition of British India led to the formation of two independent dominions: India and Pakistan. Pakistan was created as a separate state for Muslims, initially comprising West Pakistan (present-day Pakistan) and East Pakistan (present-day Bangladesh, which gained independence in 1971</a:t>
            </a:r>
            <a:r>
              <a:rPr lang="en-US" dirty="0" smtClean="0"/>
              <a:t>).</a:t>
            </a:r>
            <a:endParaRPr lang="en-US" dirty="0"/>
          </a:p>
        </p:txBody>
      </p:sp>
    </p:spTree>
    <p:extLst>
      <p:ext uri="{BB962C8B-B14F-4D97-AF65-F5344CB8AC3E}">
        <p14:creationId xmlns:p14="http://schemas.microsoft.com/office/powerpoint/2010/main" val="198733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Role of Key Leaders in the Creation of Pakistan</a:t>
            </a:r>
          </a:p>
        </p:txBody>
      </p:sp>
    </p:spTree>
    <p:extLst>
      <p:ext uri="{BB962C8B-B14F-4D97-AF65-F5344CB8AC3E}">
        <p14:creationId xmlns:p14="http://schemas.microsoft.com/office/powerpoint/2010/main" val="10333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Muhammad Ali Jinnah: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Early </a:t>
            </a:r>
            <a:r>
              <a:rPr lang="en-US" b="1" dirty="0"/>
              <a:t>Life and </a:t>
            </a:r>
            <a:r>
              <a:rPr lang="en-US" b="1" dirty="0" smtClean="0"/>
              <a:t>Career: </a:t>
            </a:r>
            <a:r>
              <a:rPr lang="en-US" dirty="0" smtClean="0"/>
              <a:t>Muhammad </a:t>
            </a:r>
            <a:r>
              <a:rPr lang="en-US" dirty="0"/>
              <a:t>Ali Jinnah, born on December 25, 1876, in Karachi, was initially an advocate of Hindu-Muslim unity. He was a member of both the Indian National Congress and the Muslim League.</a:t>
            </a:r>
          </a:p>
          <a:p>
            <a:r>
              <a:rPr lang="en-US" b="1" dirty="0" smtClean="0"/>
              <a:t>Transformation </a:t>
            </a:r>
            <a:r>
              <a:rPr lang="en-US" b="1" dirty="0"/>
              <a:t>into </a:t>
            </a:r>
            <a:r>
              <a:rPr lang="en-US" b="1" dirty="0" smtClean="0"/>
              <a:t>Quaid-e-</a:t>
            </a:r>
            <a:r>
              <a:rPr lang="en-US" b="1" dirty="0" err="1" smtClean="0"/>
              <a:t>Azam</a:t>
            </a:r>
            <a:r>
              <a:rPr lang="en-US" b="1" dirty="0" smtClean="0"/>
              <a:t>: </a:t>
            </a:r>
            <a:r>
              <a:rPr lang="en-US" dirty="0" smtClean="0"/>
              <a:t>Jinnah's </a:t>
            </a:r>
            <a:r>
              <a:rPr lang="en-US" dirty="0"/>
              <a:t>approach shifted as he realized that Muslim rights could not be safeguarded in a Hindu-majority India. By the 1930s, he emerged as the undisputed leader of the Muslim League and was given the title "Quaid-e-</a:t>
            </a:r>
            <a:r>
              <a:rPr lang="en-US" dirty="0" err="1"/>
              <a:t>Azam</a:t>
            </a:r>
            <a:r>
              <a:rPr lang="en-US" dirty="0"/>
              <a:t>" (Great Leader).</a:t>
            </a:r>
          </a:p>
          <a:p>
            <a:r>
              <a:rPr lang="en-US" b="1" dirty="0" smtClean="0"/>
              <a:t>Leadership </a:t>
            </a:r>
            <a:r>
              <a:rPr lang="en-US" b="1" dirty="0"/>
              <a:t>in the Struggle for </a:t>
            </a:r>
            <a:r>
              <a:rPr lang="en-US" b="1" dirty="0" smtClean="0"/>
              <a:t>Pakistan: </a:t>
            </a:r>
            <a:r>
              <a:rPr lang="en-US" dirty="0" smtClean="0"/>
              <a:t>Jinnah’s </a:t>
            </a:r>
            <a:r>
              <a:rPr lang="en-US" dirty="0"/>
              <a:t>leadership was instrumental in the success of the Pakistan movement. He skillfully navigated political challenges, articulated the demand for a separate Muslim state, and united Muslims under the banner of the Muslim League. His role was crucial in the passage of the Lahore Resolution and in negotiations with the British and the Congress.</a:t>
            </a:r>
          </a:p>
          <a:p>
            <a:endParaRPr lang="en-US" dirty="0"/>
          </a:p>
        </p:txBody>
      </p:sp>
    </p:spTree>
    <p:extLst>
      <p:ext uri="{BB962C8B-B14F-4D97-AF65-F5344CB8AC3E}">
        <p14:creationId xmlns:p14="http://schemas.microsoft.com/office/powerpoint/2010/main" val="1387623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1731</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Ideology, Two Nation Theory and the making of Pakistan.</vt:lpstr>
      <vt:lpstr>Ideology</vt:lpstr>
      <vt:lpstr>Significance of Ideology in Pakistan</vt:lpstr>
      <vt:lpstr>The Two-Nation Theory</vt:lpstr>
      <vt:lpstr>Development of the Theory: </vt:lpstr>
      <vt:lpstr>key proponents/Main supporters</vt:lpstr>
      <vt:lpstr>The Making of Pakistan</vt:lpstr>
      <vt:lpstr>The Role of Key Leaders in the Creation of Pakistan</vt:lpstr>
      <vt:lpstr>Muhammad Ali Jinnah: </vt:lpstr>
      <vt:lpstr>Allama Iqbal</vt:lpstr>
      <vt:lpstr>Liaquat Ali Khan</vt:lpstr>
      <vt:lpstr>Sir Syed Ahmad Khan</vt:lpstr>
      <vt:lpstr>Fatima Jinnah</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Ideology, Two Nation Theory and the making of Pakistan.</dc:title>
  <dc:creator>studentuser</dc:creator>
  <cp:lastModifiedBy>studentuser</cp:lastModifiedBy>
  <cp:revision>8</cp:revision>
  <dcterms:created xsi:type="dcterms:W3CDTF">2024-09-03T05:11:37Z</dcterms:created>
  <dcterms:modified xsi:type="dcterms:W3CDTF">2024-09-03T07:06:48Z</dcterms:modified>
</cp:coreProperties>
</file>