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4" autoAdjust="0"/>
    <p:restoredTop sz="94660"/>
  </p:normalViewPr>
  <p:slideViewPr>
    <p:cSldViewPr snapToGrid="0">
      <p:cViewPr varScale="1">
        <p:scale>
          <a:sx n="131" d="100"/>
          <a:sy n="131" d="100"/>
        </p:scale>
        <p:origin x="22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8/29/24</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8/29/24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8/29/24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8/29/24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8/29/24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8/29/24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8/29/24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8/29/24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8/29/24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8/29/24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8/29/24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8/29/24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8/29/24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8/29/24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8/29/24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8/29/24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8/29/24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8/29/24</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Muslim Struggle for creation of Pakistan</a:t>
            </a:r>
          </a:p>
        </p:txBody>
      </p:sp>
      <p:sp>
        <p:nvSpPr>
          <p:cNvPr id="3" name="Subtitle 2"/>
          <p:cNvSpPr>
            <a:spLocks noGrp="1"/>
          </p:cNvSpPr>
          <p:nvPr>
            <p:ph type="subTitle" idx="1"/>
          </p:nvPr>
        </p:nvSpPr>
        <p:spPr/>
        <p:txBody>
          <a:bodyPr>
            <a:normAutofit/>
          </a:bodyPr>
          <a:lstStyle/>
          <a:p>
            <a:r>
              <a:rPr lang="en-US" sz="2000" b="1" dirty="0">
                <a:solidFill>
                  <a:schemeClr val="bg1"/>
                </a:solidFill>
              </a:rPr>
              <a:t>Major Political and Constitutional Developments of Sub-</a:t>
            </a:r>
          </a:p>
          <a:p>
            <a:r>
              <a:rPr lang="en-US" sz="2000" b="1" dirty="0">
                <a:solidFill>
                  <a:schemeClr val="bg1"/>
                </a:solidFill>
              </a:rPr>
              <a:t>continent 1900-1940.</a:t>
            </a:r>
          </a:p>
        </p:txBody>
      </p:sp>
    </p:spTree>
    <p:extLst>
      <p:ext uri="{BB962C8B-B14F-4D97-AF65-F5344CB8AC3E}">
        <p14:creationId xmlns:p14="http://schemas.microsoft.com/office/powerpoint/2010/main" val="3847553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Elections of 1937</a:t>
            </a:r>
          </a:p>
        </p:txBody>
      </p:sp>
      <p:sp>
        <p:nvSpPr>
          <p:cNvPr id="3" name="Content Placeholder 2"/>
          <p:cNvSpPr>
            <a:spLocks noGrp="1"/>
          </p:cNvSpPr>
          <p:nvPr>
            <p:ph idx="1"/>
          </p:nvPr>
        </p:nvSpPr>
        <p:spPr/>
        <p:txBody>
          <a:bodyPr/>
          <a:lstStyle/>
          <a:p>
            <a:r>
              <a:rPr lang="en-US" b="1" dirty="0"/>
              <a:t>Muslim League’s Poor Performance: </a:t>
            </a:r>
            <a:r>
              <a:rPr lang="en-US" dirty="0"/>
              <a:t>In the provincial elections held under the Government of India Act, 1935, the Muslim League performed poorly, winning only a few seats. This was a turning point for the League, as it realized the need for stronger organization and leadership to represent Muslim interests. The Congress’s subsequent refusal to share power with the League in provinces where it had won further alienated Muslims, reinforcing the demand for a separate state.</a:t>
            </a:r>
          </a:p>
          <a:p>
            <a:endParaRPr lang="en-US" dirty="0"/>
          </a:p>
        </p:txBody>
      </p:sp>
    </p:spTree>
    <p:extLst>
      <p:ext uri="{BB962C8B-B14F-4D97-AF65-F5344CB8AC3E}">
        <p14:creationId xmlns:p14="http://schemas.microsoft.com/office/powerpoint/2010/main" val="162412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Lahore Resolution (1940)</a:t>
            </a:r>
          </a:p>
        </p:txBody>
      </p:sp>
      <p:sp>
        <p:nvSpPr>
          <p:cNvPr id="3" name="Content Placeholder 2"/>
          <p:cNvSpPr>
            <a:spLocks noGrp="1"/>
          </p:cNvSpPr>
          <p:nvPr>
            <p:ph idx="1"/>
          </p:nvPr>
        </p:nvSpPr>
        <p:spPr/>
        <p:txBody>
          <a:bodyPr/>
          <a:lstStyle/>
          <a:p>
            <a:r>
              <a:rPr lang="en-US" b="1" dirty="0"/>
              <a:t>Demand for Pakistan: </a:t>
            </a:r>
            <a:r>
              <a:rPr lang="en-US" dirty="0"/>
              <a:t>At its annual session in Lahore, the Muslim League, led by Muhammad Ali Jinnah, formally demanded the creation of independent states in the north-western and eastern zones of India, where Muslims were in the majority. This resolution, later known as the Lahore Resolution or Pakistan Resolution, was a clear call for the creation of Pakistan, marking the shift from seeking autonomy within India to demanding complete independence.</a:t>
            </a:r>
          </a:p>
          <a:p>
            <a:endParaRPr lang="en-US" dirty="0"/>
          </a:p>
        </p:txBody>
      </p:sp>
    </p:spTree>
    <p:extLst>
      <p:ext uri="{BB962C8B-B14F-4D97-AF65-F5344CB8AC3E}">
        <p14:creationId xmlns:p14="http://schemas.microsoft.com/office/powerpoint/2010/main" val="47801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 to Independence</a:t>
            </a:r>
          </a:p>
        </p:txBody>
      </p:sp>
      <p:sp>
        <p:nvSpPr>
          <p:cNvPr id="3" name="Content Placeholder 2"/>
          <p:cNvSpPr>
            <a:spLocks noGrp="1"/>
          </p:cNvSpPr>
          <p:nvPr>
            <p:ph idx="1"/>
          </p:nvPr>
        </p:nvSpPr>
        <p:spPr/>
        <p:txBody>
          <a:bodyPr/>
          <a:lstStyle/>
          <a:p>
            <a:pPr marL="0" indent="0">
              <a:buNone/>
            </a:pPr>
            <a:r>
              <a:rPr lang="en-US" b="1" dirty="0"/>
              <a:t>Quit India Movement(1942)</a:t>
            </a:r>
          </a:p>
          <a:p>
            <a:r>
              <a:rPr lang="en-US" dirty="0"/>
              <a:t>Congress launches the Quit India Movement demanding an end to British rule, but the Muslim League does not support it, focusing instead on its demand for Pakistan.</a:t>
            </a:r>
          </a:p>
          <a:p>
            <a:pPr marL="0" indent="0">
              <a:buNone/>
            </a:pPr>
            <a:r>
              <a:rPr lang="en-US" b="1" dirty="0"/>
              <a:t>Gandhi-Jinnah Talks(1944)</a:t>
            </a:r>
          </a:p>
          <a:p>
            <a:r>
              <a:rPr lang="en-US" dirty="0"/>
              <a:t>- Mahatma Gandhi and Muhammad Ali Jinnah hold talks to resolve the Hindu-Muslim issue, but the negotiations fail due to deep differences over the future structure of India.</a:t>
            </a:r>
          </a:p>
          <a:p>
            <a:endParaRPr lang="en-US" dirty="0"/>
          </a:p>
        </p:txBody>
      </p:sp>
    </p:spTree>
    <p:extLst>
      <p:ext uri="{BB962C8B-B14F-4D97-AF65-F5344CB8AC3E}">
        <p14:creationId xmlns:p14="http://schemas.microsoft.com/office/powerpoint/2010/main" val="4005357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b="1" dirty="0" err="1"/>
              <a:t>Simla</a:t>
            </a:r>
            <a:r>
              <a:rPr lang="en-US" b="1" dirty="0"/>
              <a:t> Conference and General Elections (1945-1946)</a:t>
            </a:r>
          </a:p>
          <a:p>
            <a:r>
              <a:rPr lang="en-US" dirty="0"/>
              <a:t>The </a:t>
            </a:r>
            <a:r>
              <a:rPr lang="en-US" dirty="0" err="1"/>
              <a:t>Simla</a:t>
            </a:r>
            <a:r>
              <a:rPr lang="en-US" dirty="0"/>
              <a:t> Conference fails to reach an agreement on India's future, and in the 1946 general elections, the Muslim League wins almost all Muslim seats, strengthening its demand for Pakistan.</a:t>
            </a:r>
          </a:p>
          <a:p>
            <a:pPr marL="0" indent="0">
              <a:buNone/>
            </a:pPr>
            <a:endParaRPr lang="en-US" dirty="0"/>
          </a:p>
          <a:p>
            <a:pPr marL="0" indent="0">
              <a:buNone/>
            </a:pPr>
            <a:r>
              <a:rPr lang="en-US" b="1" dirty="0"/>
              <a:t>Cabinet Mission Plan (1946)</a:t>
            </a:r>
          </a:p>
          <a:p>
            <a:r>
              <a:rPr lang="en-US" dirty="0"/>
              <a:t>- The British government proposes a plan for a united India with a weak central government, but Jinnah insists on the creation of Pakistan, leading to its rejection by the Muslim League.</a:t>
            </a:r>
          </a:p>
          <a:p>
            <a:endParaRPr lang="en-US" dirty="0"/>
          </a:p>
        </p:txBody>
      </p:sp>
    </p:spTree>
    <p:extLst>
      <p:ext uri="{BB962C8B-B14F-4D97-AF65-F5344CB8AC3E}">
        <p14:creationId xmlns:p14="http://schemas.microsoft.com/office/powerpoint/2010/main" val="2279390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b="1" dirty="0"/>
              <a:t>June 3rd Plan (Mountbatten Plan) (1947)</a:t>
            </a:r>
          </a:p>
          <a:p>
            <a:r>
              <a:rPr lang="en-US" dirty="0"/>
              <a:t>The British government, led by Lord Mountbatten, announces the June 3rd Plan, which outlines the process for the partition of British India into two independent dominions India and Pakistan. This plan sets the stage for the final boundary demarcation and the transfer of power.</a:t>
            </a:r>
          </a:p>
          <a:p>
            <a:pPr marL="0" indent="0">
              <a:buNone/>
            </a:pPr>
            <a:r>
              <a:rPr lang="en-US" sz="1000" i="1" dirty="0">
                <a:latin typeface="Arial Narrow" panose="020B0606020202030204" pitchFamily="34" charset="0"/>
              </a:rPr>
              <a:t>This event was crucial as it laid the groundwork for the formal partition and independence of Pakistan and India later that year.</a:t>
            </a:r>
          </a:p>
        </p:txBody>
      </p:sp>
    </p:spTree>
    <p:extLst>
      <p:ext uri="{BB962C8B-B14F-4D97-AF65-F5344CB8AC3E}">
        <p14:creationId xmlns:p14="http://schemas.microsoft.com/office/powerpoint/2010/main" val="3219291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marL="0" indent="0">
              <a:buNone/>
            </a:pPr>
            <a:r>
              <a:rPr lang="en-US" b="1" dirty="0"/>
              <a:t>Direct Action Day(1946)</a:t>
            </a:r>
          </a:p>
          <a:p>
            <a:r>
              <a:rPr lang="en-US" dirty="0"/>
              <a:t>The Muslim League calls for Direct Action Day to demand Pakistan, resulting in communal riots in Calcutta and further polarization between Hindus and Muslims.</a:t>
            </a:r>
          </a:p>
          <a:p>
            <a:pPr marL="0" indent="0">
              <a:buNone/>
            </a:pPr>
            <a:r>
              <a:rPr lang="en-US" b="1" dirty="0"/>
              <a:t>Mountbatten Plan(1947)</a:t>
            </a:r>
          </a:p>
          <a:p>
            <a:r>
              <a:rPr lang="en-US" dirty="0"/>
              <a:t>The British government agrees to the partition of India, leading to the creation of the independent states of India and Pakistan.</a:t>
            </a:r>
          </a:p>
          <a:p>
            <a:pPr marL="0" indent="0">
              <a:buNone/>
            </a:pPr>
            <a:r>
              <a:rPr lang="en-US" b="1" dirty="0"/>
              <a:t>Independence and Partition (1947)</a:t>
            </a:r>
          </a:p>
          <a:p>
            <a:r>
              <a:rPr lang="en-US" dirty="0"/>
              <a:t>On August 14, 1947, Pakistan is established as an independent nation, fulfilling the Muslim League’s demand for a separate homeland for Muslims.</a:t>
            </a:r>
          </a:p>
          <a:p>
            <a:endParaRPr lang="en-US" dirty="0"/>
          </a:p>
        </p:txBody>
      </p:sp>
    </p:spTree>
    <p:extLst>
      <p:ext uri="{BB962C8B-B14F-4D97-AF65-F5344CB8AC3E}">
        <p14:creationId xmlns:p14="http://schemas.microsoft.com/office/powerpoint/2010/main" val="3398446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 The Muslim struggle for the creation of Pakistan was shaped by a series of political and constitutional developments between 1900 and 1940. From the formation of the Muslim League to the Lahore Resolution, the demand for a separate Muslim state emerged as a response to the perceived failure of the Indian political system to protect Muslim interests in a Hindu-majority India</a:t>
            </a:r>
          </a:p>
        </p:txBody>
      </p:sp>
    </p:spTree>
    <p:extLst>
      <p:ext uri="{BB962C8B-B14F-4D97-AF65-F5344CB8AC3E}">
        <p14:creationId xmlns:p14="http://schemas.microsoft.com/office/powerpoint/2010/main" val="4109027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 In the early 20th century, British India was a diverse region with various religious, cultural, and ethnic groups. The political landscape was dominated by the Indian National Congress, which primarily represented Hindu interests, while Muslims, who were a significant minority, felt marginalized and sought their own political identity.</a:t>
            </a:r>
          </a:p>
        </p:txBody>
      </p:sp>
    </p:spTree>
    <p:extLst>
      <p:ext uri="{BB962C8B-B14F-4D97-AF65-F5344CB8AC3E}">
        <p14:creationId xmlns:p14="http://schemas.microsoft.com/office/powerpoint/2010/main" val="4166711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Political Awareness (1900-1910)</a:t>
            </a:r>
          </a:p>
        </p:txBody>
      </p:sp>
      <p:sp>
        <p:nvSpPr>
          <p:cNvPr id="3" name="Content Placeholder 2"/>
          <p:cNvSpPr>
            <a:spLocks noGrp="1"/>
          </p:cNvSpPr>
          <p:nvPr>
            <p:ph idx="1"/>
          </p:nvPr>
        </p:nvSpPr>
        <p:spPr/>
        <p:txBody>
          <a:bodyPr/>
          <a:lstStyle/>
          <a:p>
            <a:r>
              <a:rPr lang="en-US" b="1" dirty="0"/>
              <a:t>Formation of Muslim League (1906): </a:t>
            </a:r>
            <a:r>
              <a:rPr lang="en-US" dirty="0"/>
              <a:t>The All-India Muslim League was established in Dhaka (now Bangladesh) to safeguard the rights of Muslims in India. The League aimed to protect Muslim interests against the majority Hindu population's dominance and sought to promote loyalty to the British government as a means to secure Muslim rights.</a:t>
            </a:r>
          </a:p>
          <a:p>
            <a:r>
              <a:rPr lang="en-US" dirty="0"/>
              <a:t> </a:t>
            </a:r>
            <a:r>
              <a:rPr lang="en-US" b="1" dirty="0"/>
              <a:t>Partition of Bengal (1905-1911): </a:t>
            </a:r>
            <a:r>
              <a:rPr lang="en-US" dirty="0"/>
              <a:t>The British partitioned Bengal to create a Muslim-majority province in the east, intending to better manage the region. This move was initially welcomed by Muslims but faced strong opposition from Hindus, leading to its reversal in 1911. The event highlighted the growing communal divide and the need for Muslims to have a separate political platform.</a:t>
            </a:r>
          </a:p>
          <a:p>
            <a:endParaRPr lang="en-US" dirty="0"/>
          </a:p>
        </p:txBody>
      </p:sp>
    </p:spTree>
    <p:extLst>
      <p:ext uri="{BB962C8B-B14F-4D97-AF65-F5344CB8AC3E}">
        <p14:creationId xmlns:p14="http://schemas.microsoft.com/office/powerpoint/2010/main" val="4173659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Lucknow Pact (1916)</a:t>
            </a:r>
            <a:br>
              <a:rPr lang="en-US" dirty="0"/>
            </a:br>
            <a:endParaRPr lang="en-US" dirty="0"/>
          </a:p>
        </p:txBody>
      </p:sp>
      <p:sp>
        <p:nvSpPr>
          <p:cNvPr id="3" name="Content Placeholder 2"/>
          <p:cNvSpPr>
            <a:spLocks noGrp="1"/>
          </p:cNvSpPr>
          <p:nvPr>
            <p:ph idx="1"/>
          </p:nvPr>
        </p:nvSpPr>
        <p:spPr/>
        <p:txBody>
          <a:bodyPr/>
          <a:lstStyle/>
          <a:p>
            <a:pPr marL="0" indent="0">
              <a:buNone/>
            </a:pPr>
            <a:endParaRPr lang="en-US" dirty="0"/>
          </a:p>
          <a:p>
            <a:r>
              <a:rPr lang="en-US" b="1" dirty="0"/>
              <a:t>Hindu-Muslim Unity: </a:t>
            </a:r>
            <a:r>
              <a:rPr lang="en-US" dirty="0"/>
              <a:t>The Lucknow Pact was a significant moment of Hindu-Muslim cooperation, where the Congress and the Muslim League agreed to a joint political platform. The pact included provisions for separate electorates for Muslims and reserved seats in legislatures, showing an acknowledgment of Muslim political autonomy within a united India.</a:t>
            </a:r>
          </a:p>
          <a:p>
            <a:endParaRPr lang="en-US" dirty="0"/>
          </a:p>
        </p:txBody>
      </p:sp>
    </p:spTree>
    <p:extLst>
      <p:ext uri="{BB962C8B-B14F-4D97-AF65-F5344CB8AC3E}">
        <p14:creationId xmlns:p14="http://schemas.microsoft.com/office/powerpoint/2010/main" val="5586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Montagu-Chelmsford Reforms (1919)</a:t>
            </a:r>
          </a:p>
        </p:txBody>
      </p:sp>
      <p:sp>
        <p:nvSpPr>
          <p:cNvPr id="3" name="Content Placeholder 2"/>
          <p:cNvSpPr>
            <a:spLocks noGrp="1"/>
          </p:cNvSpPr>
          <p:nvPr>
            <p:ph idx="1"/>
          </p:nvPr>
        </p:nvSpPr>
        <p:spPr/>
        <p:txBody>
          <a:bodyPr>
            <a:normAutofit fontScale="92500" lnSpcReduction="20000"/>
          </a:bodyPr>
          <a:lstStyle/>
          <a:p>
            <a:r>
              <a:rPr lang="en-US" b="1" dirty="0"/>
              <a:t>Political Reforms: </a:t>
            </a:r>
            <a:r>
              <a:rPr lang="en-US" dirty="0"/>
              <a:t>These reforms introduced </a:t>
            </a:r>
            <a:r>
              <a:rPr lang="en-US" dirty="0" err="1"/>
              <a:t>dyarchy</a:t>
            </a:r>
            <a:r>
              <a:rPr lang="en-US" dirty="0"/>
              <a:t>, where certain powers were transferred to Indian ministers in provincial governments, but key areas like defense and finance remained under British control. The reforms were seen as inadequate by many Muslims, as they did not fully address their demands for greater representation and autonomy.</a:t>
            </a:r>
          </a:p>
          <a:p>
            <a:r>
              <a:rPr lang="en-US" dirty="0"/>
              <a:t> </a:t>
            </a:r>
            <a:r>
              <a:rPr lang="en-US" b="1" dirty="0" err="1"/>
              <a:t>Khilafat</a:t>
            </a:r>
            <a:r>
              <a:rPr lang="en-US" b="1" dirty="0"/>
              <a:t> Movement (1919-1924): </a:t>
            </a:r>
            <a:r>
              <a:rPr lang="en-US" dirty="0"/>
              <a:t>This movement was launched to protest the dismemberment of the Ottoman Empire after World War I, which Muslims considered the caliphate. The movement gained widespread support among Indian Muslims and brought them into closer alliance with Congress, but the failure of the movement and the violent aftermath of the Non-Cooperation Movement led to disillusionment and a shift towards a more distinct Muslim political identity.</a:t>
            </a:r>
          </a:p>
          <a:p>
            <a:pPr marL="0" indent="0">
              <a:buNone/>
            </a:pPr>
            <a:br>
              <a:rPr lang="en-US" dirty="0"/>
            </a:br>
            <a:endParaRPr lang="en-US" dirty="0"/>
          </a:p>
        </p:txBody>
      </p:sp>
    </p:spTree>
    <p:extLst>
      <p:ext uri="{BB962C8B-B14F-4D97-AF65-F5344CB8AC3E}">
        <p14:creationId xmlns:p14="http://schemas.microsoft.com/office/powerpoint/2010/main" val="3140085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Nehru Report (1928)</a:t>
            </a:r>
            <a:br>
              <a:rPr lang="en-US" dirty="0"/>
            </a:br>
            <a:endParaRPr lang="en-US" dirty="0"/>
          </a:p>
        </p:txBody>
      </p:sp>
      <p:sp>
        <p:nvSpPr>
          <p:cNvPr id="3" name="Content Placeholder 2"/>
          <p:cNvSpPr>
            <a:spLocks noGrp="1"/>
          </p:cNvSpPr>
          <p:nvPr>
            <p:ph idx="1"/>
          </p:nvPr>
        </p:nvSpPr>
        <p:spPr/>
        <p:txBody>
          <a:bodyPr/>
          <a:lstStyle/>
          <a:p>
            <a:r>
              <a:rPr lang="en-US" b="1" dirty="0"/>
              <a:t>Muslim Response: </a:t>
            </a:r>
            <a:r>
              <a:rPr lang="en-US" dirty="0"/>
              <a:t>The Nehru Report, authored by </a:t>
            </a:r>
            <a:r>
              <a:rPr lang="en-US" dirty="0" err="1"/>
              <a:t>Motilal</a:t>
            </a:r>
            <a:r>
              <a:rPr lang="en-US" dirty="0"/>
              <a:t> Nehru, proposed a new constitutional framework for India, which rejected separate electorates and other safeguards for Muslims. This led to widespread dissatisfaction among Muslims, who saw it as a denial of their political rights. The Muslim League, under Jinnah’s leadership, demanded the protection of Muslim rights, leading to growing support for the idea of a separate Muslim state.</a:t>
            </a:r>
          </a:p>
          <a:p>
            <a:endParaRPr lang="en-US" dirty="0"/>
          </a:p>
        </p:txBody>
      </p:sp>
    </p:spTree>
    <p:extLst>
      <p:ext uri="{BB962C8B-B14F-4D97-AF65-F5344CB8AC3E}">
        <p14:creationId xmlns:p14="http://schemas.microsoft.com/office/powerpoint/2010/main" val="547716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Allama</a:t>
            </a:r>
            <a:r>
              <a:rPr lang="en-US" dirty="0"/>
              <a:t> Iqbal's Allahabad Address (1930)</a:t>
            </a:r>
            <a:br>
              <a:rPr lang="en-US" dirty="0"/>
            </a:br>
            <a:endParaRPr lang="en-US" dirty="0"/>
          </a:p>
        </p:txBody>
      </p:sp>
      <p:sp>
        <p:nvSpPr>
          <p:cNvPr id="3" name="Content Placeholder 2"/>
          <p:cNvSpPr>
            <a:spLocks noGrp="1"/>
          </p:cNvSpPr>
          <p:nvPr>
            <p:ph idx="1"/>
          </p:nvPr>
        </p:nvSpPr>
        <p:spPr/>
        <p:txBody>
          <a:bodyPr/>
          <a:lstStyle/>
          <a:p>
            <a:r>
              <a:rPr lang="en-US" b="1" dirty="0"/>
              <a:t>Vision for a Separate State: </a:t>
            </a:r>
            <a:r>
              <a:rPr lang="en-US" dirty="0"/>
              <a:t>During his address at the annual session of the Muslim League in Allahabad, </a:t>
            </a:r>
            <a:r>
              <a:rPr lang="en-US" dirty="0" err="1"/>
              <a:t>Allama</a:t>
            </a:r>
            <a:r>
              <a:rPr lang="en-US" dirty="0"/>
              <a:t> Iqbal proposed the idea of an independent Muslim state in the north-western regions of India. Iqbal's vision was based on the idea that Muslims were a distinct nation that needed its own political and territorial sovereignty to safeguard their cultural and religious identity.</a:t>
            </a:r>
          </a:p>
          <a:p>
            <a:endParaRPr lang="en-US" dirty="0"/>
          </a:p>
        </p:txBody>
      </p:sp>
    </p:spTree>
    <p:extLst>
      <p:ext uri="{BB962C8B-B14F-4D97-AF65-F5344CB8AC3E}">
        <p14:creationId xmlns:p14="http://schemas.microsoft.com/office/powerpoint/2010/main" val="2025803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Round Table Conferences (1930-1932)</a:t>
            </a:r>
          </a:p>
        </p:txBody>
      </p:sp>
      <p:sp>
        <p:nvSpPr>
          <p:cNvPr id="3" name="Content Placeholder 2"/>
          <p:cNvSpPr>
            <a:spLocks noGrp="1"/>
          </p:cNvSpPr>
          <p:nvPr>
            <p:ph idx="1"/>
          </p:nvPr>
        </p:nvSpPr>
        <p:spPr/>
        <p:txBody>
          <a:bodyPr/>
          <a:lstStyle/>
          <a:p>
            <a:r>
              <a:rPr lang="en-US" b="1" dirty="0"/>
              <a:t>Constitutional Negotiations: </a:t>
            </a:r>
            <a:r>
              <a:rPr lang="en-US" dirty="0"/>
              <a:t>These conferences were organized by the British government to discuss constitutional reforms in India with representatives of various political groups. The Muslim League participated actively, with Jinnah emphasizing the need for adequate safeguards for Muslims. However, the conferences ended without a clear agreement, deepening the divide between the Muslim League and the Congress.</a:t>
            </a:r>
          </a:p>
          <a:p>
            <a:endParaRPr lang="en-US" dirty="0"/>
          </a:p>
        </p:txBody>
      </p:sp>
    </p:spTree>
    <p:extLst>
      <p:ext uri="{BB962C8B-B14F-4D97-AF65-F5344CB8AC3E}">
        <p14:creationId xmlns:p14="http://schemas.microsoft.com/office/powerpoint/2010/main" val="1684426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Government of India Act (1935)</a:t>
            </a:r>
            <a:br>
              <a:rPr lang="en-US" dirty="0"/>
            </a:br>
            <a:endParaRPr lang="en-US" dirty="0"/>
          </a:p>
        </p:txBody>
      </p:sp>
      <p:sp>
        <p:nvSpPr>
          <p:cNvPr id="3" name="Content Placeholder 2"/>
          <p:cNvSpPr>
            <a:spLocks noGrp="1"/>
          </p:cNvSpPr>
          <p:nvPr>
            <p:ph idx="1"/>
          </p:nvPr>
        </p:nvSpPr>
        <p:spPr/>
        <p:txBody>
          <a:bodyPr/>
          <a:lstStyle/>
          <a:p>
            <a:r>
              <a:rPr lang="en-US" b="1" dirty="0"/>
              <a:t>Limited Reforms: </a:t>
            </a:r>
            <a:r>
              <a:rPr lang="en-US" dirty="0"/>
              <a:t>The act was the most comprehensive constitutional reform introduced by the British, establishing provincial autonomy and a federal structure. However, the act did not satisfy the aspirations of the Muslim League, which felt that it did not provide adequate protections for Muslims in a predominantly Hindu India. The League’s distrust of Congress intensified after the act's implementation.</a:t>
            </a:r>
          </a:p>
          <a:p>
            <a:endParaRPr lang="en-US" dirty="0"/>
          </a:p>
        </p:txBody>
      </p:sp>
    </p:spTree>
    <p:extLst>
      <p:ext uri="{BB962C8B-B14F-4D97-AF65-F5344CB8AC3E}">
        <p14:creationId xmlns:p14="http://schemas.microsoft.com/office/powerpoint/2010/main" val="30943428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TM02900722[[fn=Ion Boardroom]]</Template>
  <TotalTime>39</TotalTime>
  <Words>1270</Words>
  <Application>Microsoft Macintosh PowerPoint</Application>
  <PresentationFormat>Widescreen</PresentationFormat>
  <Paragraphs>48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Narrow</vt:lpstr>
      <vt:lpstr>Century Gothic</vt:lpstr>
      <vt:lpstr>Wingdings 3</vt:lpstr>
      <vt:lpstr>Ion Boardroom</vt:lpstr>
      <vt:lpstr>Muslim Struggle for creation of Pakistan</vt:lpstr>
      <vt:lpstr>Introduction</vt:lpstr>
      <vt:lpstr>Early Political Awareness (1900-1910)</vt:lpstr>
      <vt:lpstr>The Lucknow Pact (1916) </vt:lpstr>
      <vt:lpstr>Montagu-Chelmsford Reforms (1919)</vt:lpstr>
      <vt:lpstr>Nehru Report (1928) </vt:lpstr>
      <vt:lpstr>Allama Iqbal's Allahabad Address (1930) </vt:lpstr>
      <vt:lpstr>Round Table Conferences (1930-1932)</vt:lpstr>
      <vt:lpstr>Government of India Act (1935) </vt:lpstr>
      <vt:lpstr>Elections of 1937</vt:lpstr>
      <vt:lpstr>Lahore Resolution (1940)</vt:lpstr>
      <vt:lpstr>Road to Independence</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Muslim Struggle for creation of Pakistan</dc:title>
  <dc:creator>studentuser</dc:creator>
  <cp:lastModifiedBy>Microsoft Office User</cp:lastModifiedBy>
  <cp:revision>6</cp:revision>
  <dcterms:created xsi:type="dcterms:W3CDTF">2024-08-28T04:22:48Z</dcterms:created>
  <dcterms:modified xsi:type="dcterms:W3CDTF">2024-08-29T04:25:29Z</dcterms:modified>
</cp:coreProperties>
</file>