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9" r:id="rId3"/>
    <p:sldId id="256" r:id="rId4"/>
    <p:sldId id="259" r:id="rId5"/>
    <p:sldId id="260" r:id="rId6"/>
    <p:sldId id="261" r:id="rId7"/>
    <p:sldId id="262" r:id="rId8"/>
    <p:sldId id="263" r:id="rId9"/>
    <p:sldId id="270" r:id="rId10"/>
    <p:sldId id="258" r:id="rId11"/>
    <p:sldId id="264" r:id="rId12"/>
    <p:sldId id="271" r:id="rId13"/>
    <p:sldId id="265" r:id="rId14"/>
    <p:sldId id="257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FFD0-C435-4260-AF61-01D64177A0DA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D2BC-0A27-41D3-B17A-190AE993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FFD0-C435-4260-AF61-01D64177A0DA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D2BC-0A27-41D3-B17A-190AE993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3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FFD0-C435-4260-AF61-01D64177A0DA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D2BC-0A27-41D3-B17A-190AE993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76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FFD0-C435-4260-AF61-01D64177A0DA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D2BC-0A27-41D3-B17A-190AE993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61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FFD0-C435-4260-AF61-01D64177A0DA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D2BC-0A27-41D3-B17A-190AE993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92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FFD0-C435-4260-AF61-01D64177A0DA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D2BC-0A27-41D3-B17A-190AE993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40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FFD0-C435-4260-AF61-01D64177A0DA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D2BC-0A27-41D3-B17A-190AE993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43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FFD0-C435-4260-AF61-01D64177A0DA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D2BC-0A27-41D3-B17A-190AE993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14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FFD0-C435-4260-AF61-01D64177A0DA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D2BC-0A27-41D3-B17A-190AE993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3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FFD0-C435-4260-AF61-01D64177A0DA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493D2BC-0A27-41D3-B17A-190AE993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0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FFD0-C435-4260-AF61-01D64177A0DA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D2BC-0A27-41D3-B17A-190AE993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FFD0-C435-4260-AF61-01D64177A0DA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D2BC-0A27-41D3-B17A-190AE993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FFD0-C435-4260-AF61-01D64177A0DA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D2BC-0A27-41D3-B17A-190AE993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2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FFD0-C435-4260-AF61-01D64177A0DA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D2BC-0A27-41D3-B17A-190AE993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0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FFD0-C435-4260-AF61-01D64177A0DA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D2BC-0A27-41D3-B17A-190AE993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4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FFD0-C435-4260-AF61-01D64177A0DA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D2BC-0A27-41D3-B17A-190AE993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0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FFD0-C435-4260-AF61-01D64177A0DA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D2BC-0A27-41D3-B17A-190AE993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31FFD0-C435-4260-AF61-01D64177A0DA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93D2BC-0A27-41D3-B17A-190AE993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8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n The Name Of Allah, The Most Beneficent, The Most Merciful - ppt video  online downloa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0"/>
          <a:stretch/>
        </p:blipFill>
        <p:spPr bwMode="auto">
          <a:xfrm>
            <a:off x="2549236" y="0"/>
            <a:ext cx="964276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295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89462" y="1523894"/>
            <a:ext cx="1008452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200000"/>
              </a:lnSpc>
            </a:pPr>
            <a:r>
              <a:rPr lang="en-US" sz="4000" b="1" dirty="0">
                <a:solidFill>
                  <a:prstClr val="black"/>
                </a:solidFill>
              </a:rPr>
              <a:t>Small Talk and Professional Communication</a:t>
            </a:r>
          </a:p>
          <a:p>
            <a:pPr lvl="0" algn="ctr">
              <a:lnSpc>
                <a:spcPct val="200000"/>
              </a:lnSpc>
            </a:pPr>
            <a:r>
              <a:rPr lang="en-US" sz="3600" dirty="0" smtClean="0">
                <a:solidFill>
                  <a:prstClr val="black"/>
                </a:solidFill>
              </a:rPr>
              <a:t>Sample Dialogues</a:t>
            </a:r>
          </a:p>
          <a:p>
            <a:pPr lvl="0" algn="ctr">
              <a:lnSpc>
                <a:spcPct val="200000"/>
              </a:lnSpc>
            </a:pPr>
            <a:r>
              <a:rPr lang="en-US" sz="3600" b="1" dirty="0" err="1" smtClean="0">
                <a:solidFill>
                  <a:prstClr val="black"/>
                </a:solidFill>
              </a:rPr>
              <a:t>Pg</a:t>
            </a:r>
            <a:r>
              <a:rPr lang="en-US" sz="3600" b="1" dirty="0" smtClean="0">
                <a:solidFill>
                  <a:prstClr val="black"/>
                </a:solidFill>
              </a:rPr>
              <a:t> #15-20 </a:t>
            </a:r>
            <a:endParaRPr lang="en-US" sz="3600" b="1" dirty="0">
              <a:solidFill>
                <a:prstClr val="black"/>
              </a:solidFill>
            </a:endParaRPr>
          </a:p>
        </p:txBody>
      </p:sp>
      <p:pic>
        <p:nvPicPr>
          <p:cNvPr id="4" name="Picture 3" descr="National University of Computer and Emerging Sciences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1577" y="402935"/>
            <a:ext cx="1436157" cy="143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341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02080" y="696687"/>
            <a:ext cx="10589623" cy="428461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Activity # 2</a:t>
            </a:r>
            <a:endParaRPr lang="en-US" dirty="0" smtClean="0"/>
          </a:p>
          <a:p>
            <a:r>
              <a:rPr lang="en-US" dirty="0" smtClean="0"/>
              <a:t>Select any one scenario to prepare your dialogue</a:t>
            </a:r>
          </a:p>
          <a:p>
            <a:endParaRPr lang="en-US" dirty="0" smtClean="0"/>
          </a:p>
          <a:p>
            <a:pPr marL="571500" indent="-571500" algn="l">
              <a:buFont typeface="+mj-lt"/>
              <a:buAutoNum type="romanLcPeriod"/>
            </a:pPr>
            <a:r>
              <a:rPr lang="en-US" sz="2800" dirty="0" smtClean="0"/>
              <a:t>You are at an education fair where scholarships and opportunities to study abroad are displayed.</a:t>
            </a:r>
          </a:p>
          <a:p>
            <a:pPr marL="571500" indent="-571500" algn="l">
              <a:buFont typeface="+mj-lt"/>
              <a:buAutoNum type="romanLcPeriod"/>
            </a:pPr>
            <a:r>
              <a:rPr lang="en-US" sz="2800" dirty="0" smtClean="0"/>
              <a:t>You are at a business convention where young entrepreneurs are invited to share their experiences.</a:t>
            </a:r>
          </a:p>
          <a:p>
            <a:pPr marL="571500" indent="-571500" algn="l">
              <a:buFont typeface="+mj-lt"/>
              <a:buAutoNum type="romanLcPeriod"/>
            </a:pPr>
            <a:r>
              <a:rPr lang="en-US" sz="2800" dirty="0" smtClean="0"/>
              <a:t>You are in the library of your university and want to bond with a senior for some research purpose.</a:t>
            </a:r>
          </a:p>
          <a:p>
            <a:pPr marL="571500" indent="-571500" algn="l">
              <a:buFont typeface="+mj-lt"/>
              <a:buAutoNum type="romanLcPeriod"/>
            </a:pPr>
            <a:r>
              <a:rPr lang="en-US" sz="2800" dirty="0" smtClean="0"/>
              <a:t>You are at the launch of a famous game.</a:t>
            </a:r>
          </a:p>
          <a:p>
            <a:pPr marL="571500" indent="-571500" algn="l">
              <a:buFont typeface="+mj-lt"/>
              <a:buAutoNum type="romanLcPeriod"/>
            </a:pPr>
            <a:r>
              <a:rPr lang="en-US" sz="2800" dirty="0" smtClean="0"/>
              <a:t>You are in an inter university programming competition.</a:t>
            </a:r>
          </a:p>
          <a:p>
            <a:endParaRPr lang="en-US" sz="2800" dirty="0"/>
          </a:p>
        </p:txBody>
      </p:sp>
      <p:pic>
        <p:nvPicPr>
          <p:cNvPr id="3" name="Picture 2" descr="National University of Computer and Emerging Sciences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546" y="0"/>
            <a:ext cx="1436157" cy="143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251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63931" y="1049773"/>
            <a:ext cx="826443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Activity # </a:t>
            </a:r>
            <a:r>
              <a:rPr lang="en-US" sz="4400" b="1" dirty="0" smtClean="0"/>
              <a:t>3- Listening Task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1876697" y="2978722"/>
            <a:ext cx="826443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/>
              <a:t>Manual </a:t>
            </a:r>
            <a:r>
              <a:rPr lang="en-US" sz="4400" b="1" dirty="0" err="1" smtClean="0"/>
              <a:t>Pg</a:t>
            </a:r>
            <a:r>
              <a:rPr lang="en-US" sz="4400" b="1" dirty="0" smtClean="0"/>
              <a:t># 48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6063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4642" y="2148841"/>
            <a:ext cx="10018713" cy="1752599"/>
          </a:xfrm>
        </p:spPr>
        <p:txBody>
          <a:bodyPr/>
          <a:lstStyle/>
          <a:p>
            <a:r>
              <a:rPr lang="en-US" b="1" dirty="0" smtClean="0"/>
              <a:t>Graded Assignment 1 Discussion</a:t>
            </a:r>
            <a:endParaRPr lang="en-US" b="1" dirty="0"/>
          </a:p>
        </p:txBody>
      </p:sp>
      <p:pic>
        <p:nvPicPr>
          <p:cNvPr id="3" name="Picture 2" descr="National University of Computer and Emerging Sciences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1577" y="402935"/>
            <a:ext cx="1436157" cy="143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314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332911" y="671433"/>
            <a:ext cx="8933995" cy="8991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b="1" dirty="0" smtClean="0"/>
              <a:t>Suggested Themes</a:t>
            </a:r>
            <a:endParaRPr lang="en-US" sz="5400" b="1" dirty="0"/>
          </a:p>
        </p:txBody>
      </p:sp>
      <p:pic>
        <p:nvPicPr>
          <p:cNvPr id="4" name="Picture 3" descr="National University of Computer and Emerging Sciences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1577" y="402935"/>
            <a:ext cx="1436157" cy="143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98837" y="2639095"/>
            <a:ext cx="61221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Scenario 1: Networking Event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18303" y="3633390"/>
            <a:ext cx="92813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Scenario 2: Business Lunch or Coffee Meeting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8837" y="4513987"/>
            <a:ext cx="98629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Scenario 3: Elevator or Casual Office Interaction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678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853" y="1089891"/>
            <a:ext cx="8589820" cy="474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498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544" y="1025236"/>
            <a:ext cx="8913091" cy="50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0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499" y="339635"/>
            <a:ext cx="9113855" cy="60785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38581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801" y="1077470"/>
            <a:ext cx="8574622" cy="2616199"/>
          </a:xfrm>
        </p:spPr>
        <p:txBody>
          <a:bodyPr/>
          <a:lstStyle/>
          <a:p>
            <a:pPr algn="ctr"/>
            <a:r>
              <a:rPr lang="en-US" b="1" dirty="0" smtClean="0"/>
              <a:t> LAB-2</a:t>
            </a:r>
            <a:br>
              <a:rPr lang="en-US" b="1" dirty="0" smtClean="0"/>
            </a:br>
            <a:r>
              <a:rPr lang="en-US" b="1" dirty="0" smtClean="0"/>
              <a:t>Conversational Skills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2634" y="4065935"/>
            <a:ext cx="6987645" cy="1388534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Week-2</a:t>
            </a:r>
            <a:endParaRPr lang="en-US" sz="3600" dirty="0"/>
          </a:p>
        </p:txBody>
      </p:sp>
      <p:pic>
        <p:nvPicPr>
          <p:cNvPr id="4" name="Picture 2" descr="National University of Computer and Emerging Sciences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412" y="115552"/>
            <a:ext cx="1436157" cy="143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69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3999" y="0"/>
            <a:ext cx="9891937" cy="487268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Activity # 1</a:t>
            </a:r>
          </a:p>
          <a:p>
            <a:endParaRPr lang="en-US" dirty="0" smtClean="0"/>
          </a:p>
          <a:p>
            <a:r>
              <a:rPr lang="en-US" dirty="0" smtClean="0"/>
              <a:t>Recall your first day at University in 2023</a:t>
            </a:r>
          </a:p>
          <a:p>
            <a:endParaRPr lang="en-US" dirty="0" smtClean="0"/>
          </a:p>
          <a:p>
            <a:pPr marL="571500" indent="-571500" algn="l">
              <a:buFont typeface="+mj-lt"/>
              <a:buAutoNum type="romanLcPeriod"/>
            </a:pPr>
            <a:r>
              <a:rPr lang="en-US" sz="2800" dirty="0" smtClean="0"/>
              <a:t>How did you converse with the gatekeeper when you wanted to enter the university on the first day?</a:t>
            </a:r>
          </a:p>
          <a:p>
            <a:pPr marL="571500" indent="-571500" algn="l">
              <a:buFont typeface="+mj-lt"/>
              <a:buAutoNum type="romanLcPeriod"/>
            </a:pPr>
            <a:r>
              <a:rPr lang="en-US" sz="2800" dirty="0" smtClean="0"/>
              <a:t>Which specific conversational phrases you have utilized to seek information from the admission branch?</a:t>
            </a:r>
          </a:p>
          <a:p>
            <a:pPr marL="571500" indent="-571500" algn="l">
              <a:buFont typeface="+mj-lt"/>
              <a:buAutoNum type="romanLcPeriod"/>
            </a:pPr>
            <a:r>
              <a:rPr lang="en-US" sz="2800" dirty="0" smtClean="0"/>
              <a:t>After your successful admission, how have you started the very first interaction with your classmates?</a:t>
            </a:r>
          </a:p>
          <a:p>
            <a:pPr marL="571500" indent="-571500" algn="l">
              <a:buFont typeface="+mj-lt"/>
              <a:buAutoNum type="romanLcPeriod"/>
            </a:pPr>
            <a:r>
              <a:rPr lang="en-US" sz="2800" dirty="0" smtClean="0"/>
              <a:t>What was the same in all these conversations?</a:t>
            </a:r>
          </a:p>
          <a:p>
            <a:pPr marL="571500" indent="-571500" algn="l">
              <a:buFont typeface="+mj-lt"/>
              <a:buAutoNum type="romanLcPeriod"/>
            </a:pPr>
            <a:r>
              <a:rPr lang="en-US" sz="2800" dirty="0" smtClean="0"/>
              <a:t>What was different?</a:t>
            </a:r>
          </a:p>
          <a:p>
            <a:endParaRPr lang="en-US" sz="2800" dirty="0"/>
          </a:p>
        </p:txBody>
      </p:sp>
      <p:pic>
        <p:nvPicPr>
          <p:cNvPr id="3" name="Picture 2" descr="National University of Computer and Emerging Sciences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412" y="115552"/>
            <a:ext cx="1436157" cy="143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73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55817" y="1416373"/>
            <a:ext cx="7454537" cy="1695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200000"/>
              </a:lnSpc>
              <a:buFont typeface="+mj-lt"/>
              <a:buAutoNum type="romanLcPeriod"/>
            </a:pPr>
            <a:r>
              <a:rPr lang="en-US" sz="2800" dirty="0"/>
              <a:t>What was same in all these conversations?</a:t>
            </a:r>
          </a:p>
          <a:p>
            <a:pPr marL="571500" indent="-571500">
              <a:lnSpc>
                <a:spcPct val="200000"/>
              </a:lnSpc>
              <a:buFont typeface="+mj-lt"/>
              <a:buAutoNum type="romanLcPeriod"/>
            </a:pPr>
            <a:r>
              <a:rPr lang="en-US" sz="2800" dirty="0"/>
              <a:t>What was </a:t>
            </a:r>
            <a:r>
              <a:rPr lang="en-US" sz="2800" dirty="0" smtClean="0"/>
              <a:t>different?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4038874" y="515818"/>
            <a:ext cx="43406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Now……List Down</a:t>
            </a:r>
            <a:endParaRPr lang="en-US" sz="4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36254"/>
              </p:ext>
            </p:extLst>
          </p:nvPr>
        </p:nvGraphicFramePr>
        <p:xfrm>
          <a:off x="2275840" y="3393196"/>
          <a:ext cx="8128000" cy="280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159143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33790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Similarities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Differences</a:t>
                      </a:r>
                      <a:endParaRPr 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24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930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775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28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72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17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861922"/>
                  </a:ext>
                </a:extLst>
              </a:tr>
            </a:tbl>
          </a:graphicData>
        </a:graphic>
      </p:graphicFrame>
      <p:pic>
        <p:nvPicPr>
          <p:cNvPr id="5" name="Picture 2" descr="National University of Computer and Emerging Sciences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412" y="115552"/>
            <a:ext cx="1436157" cy="143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29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National University of Computer and Emerging Sciences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1577" y="402935"/>
            <a:ext cx="1436157" cy="143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25442" y="1023594"/>
            <a:ext cx="9252469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/>
              <a:t>Small Talk</a:t>
            </a:r>
          </a:p>
          <a:p>
            <a:pPr algn="ctr"/>
            <a:endParaRPr lang="en-US" sz="4000" b="1" dirty="0" smtClean="0"/>
          </a:p>
          <a:p>
            <a:pPr marL="742950" indent="-742950">
              <a:buFont typeface="+mj-lt"/>
              <a:buAutoNum type="alphaLcPeriod"/>
            </a:pPr>
            <a:r>
              <a:rPr lang="en-US" sz="4000" dirty="0" smtClean="0"/>
              <a:t>Who makes small talk?</a:t>
            </a:r>
          </a:p>
          <a:p>
            <a:pPr marL="742950" indent="-742950">
              <a:buFont typeface="+mj-lt"/>
              <a:buAutoNum type="alphaLcPeriod"/>
            </a:pPr>
            <a:r>
              <a:rPr lang="en-US" sz="4000" dirty="0" smtClean="0"/>
              <a:t>What do people make small talk about?</a:t>
            </a:r>
          </a:p>
          <a:p>
            <a:pPr marL="742950" indent="-742950">
              <a:buFont typeface="+mj-lt"/>
              <a:buAutoNum type="alphaLcPeriod"/>
            </a:pPr>
            <a:r>
              <a:rPr lang="en-US" sz="4000" dirty="0" smtClean="0"/>
              <a:t>Where do people make small talk?</a:t>
            </a:r>
          </a:p>
          <a:p>
            <a:pPr marL="742950" indent="-742950">
              <a:buFont typeface="+mj-lt"/>
              <a:buAutoNum type="alphaLcPeriod"/>
            </a:pPr>
            <a:r>
              <a:rPr lang="en-US" sz="4000" dirty="0" smtClean="0"/>
              <a:t>When do people make small talk?</a:t>
            </a:r>
          </a:p>
          <a:p>
            <a:pPr marL="742950" indent="-742950">
              <a:buFont typeface="+mj-lt"/>
              <a:buAutoNum type="alphaLcPeriod"/>
            </a:pPr>
            <a:r>
              <a:rPr lang="en-US" sz="4000" dirty="0" smtClean="0"/>
              <a:t>Why do people make small talk?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88140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9096" y="2255519"/>
            <a:ext cx="8882743" cy="3261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600" dirty="0" smtClean="0"/>
              <a:t>Greetings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600" dirty="0" smtClean="0"/>
              <a:t>Expanding and maintaining conversation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600" dirty="0" smtClean="0"/>
              <a:t>Seeing Off</a:t>
            </a:r>
            <a:endParaRPr lang="en-US" sz="3600" dirty="0"/>
          </a:p>
        </p:txBody>
      </p:sp>
      <p:pic>
        <p:nvPicPr>
          <p:cNvPr id="3" name="Picture 2" descr="National University of Computer and Emerging Sciences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1577" y="402935"/>
            <a:ext cx="1436157" cy="143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854090" y="1121013"/>
            <a:ext cx="24283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000" b="1" dirty="0">
                <a:solidFill>
                  <a:prstClr val="black"/>
                </a:solidFill>
              </a:rPr>
              <a:t>Small Talk</a:t>
            </a:r>
          </a:p>
        </p:txBody>
      </p:sp>
    </p:spTree>
    <p:extLst>
      <p:ext uri="{BB962C8B-B14F-4D97-AF65-F5344CB8AC3E}">
        <p14:creationId xmlns:p14="http://schemas.microsoft.com/office/powerpoint/2010/main" val="2351348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9201" y="783666"/>
            <a:ext cx="987552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200000"/>
              </a:lnSpc>
            </a:pPr>
            <a:r>
              <a:rPr lang="en-US" sz="4000" b="1" dirty="0" smtClean="0">
                <a:solidFill>
                  <a:prstClr val="black"/>
                </a:solidFill>
              </a:rPr>
              <a:t>Small Talk and Professional Communication</a:t>
            </a:r>
            <a:endParaRPr lang="en-US" sz="4000" b="1" dirty="0">
              <a:solidFill>
                <a:prstClr val="black"/>
              </a:solidFill>
            </a:endParaRPr>
          </a:p>
          <a:p>
            <a:pPr marL="571500" lvl="0" indent="-5715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prstClr val="black"/>
                </a:solidFill>
              </a:rPr>
              <a:t>Greeting Expressions</a:t>
            </a:r>
          </a:p>
          <a:p>
            <a:pPr marL="571500" lvl="0" indent="-5715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prstClr val="black"/>
                </a:solidFill>
              </a:rPr>
              <a:t>Be Open to keep the conversation going</a:t>
            </a:r>
          </a:p>
          <a:p>
            <a:pPr marL="571500" lvl="0" indent="-5715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prstClr val="black"/>
                </a:solidFill>
              </a:rPr>
              <a:t>Smooth Transition towards actual purpose</a:t>
            </a:r>
            <a:endParaRPr lang="en-US" sz="3600" dirty="0">
              <a:solidFill>
                <a:prstClr val="black"/>
              </a:solidFill>
            </a:endParaRPr>
          </a:p>
        </p:txBody>
      </p:sp>
      <p:pic>
        <p:nvPicPr>
          <p:cNvPr id="4" name="Picture 3" descr="National University of Computer and Emerging Sciences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1577" y="402935"/>
            <a:ext cx="1436157" cy="143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359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30285" y="3244333"/>
            <a:ext cx="81338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https://youtu.be/HAZ-IrB-fB4?feature=shared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0493" y="1071155"/>
            <a:ext cx="105025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200000"/>
              </a:lnSpc>
            </a:pPr>
            <a:r>
              <a:rPr lang="en-US" sz="4000" b="1" dirty="0">
                <a:solidFill>
                  <a:prstClr val="black"/>
                </a:solidFill>
              </a:rPr>
              <a:t>Small Talk and Professional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301367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94</TotalTime>
  <Words>296</Words>
  <Application>Microsoft Office PowerPoint</Application>
  <PresentationFormat>Widescreen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Corbel</vt:lpstr>
      <vt:lpstr>Times New Roman</vt:lpstr>
      <vt:lpstr>Wingdings</vt:lpstr>
      <vt:lpstr>Parallax</vt:lpstr>
      <vt:lpstr>PowerPoint Presentation</vt:lpstr>
      <vt:lpstr>PowerPoint Presentation</vt:lpstr>
      <vt:lpstr> LAB-2 Conversational Skills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Graded Assignment 1 Discussion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</dc:title>
  <dc:creator>wajiz.pk</dc:creator>
  <cp:lastModifiedBy>wajiz.pk</cp:lastModifiedBy>
  <cp:revision>21</cp:revision>
  <dcterms:created xsi:type="dcterms:W3CDTF">2023-01-27T05:05:22Z</dcterms:created>
  <dcterms:modified xsi:type="dcterms:W3CDTF">2024-01-30T05:29:52Z</dcterms:modified>
</cp:coreProperties>
</file>