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12192000"/>
  <p:notesSz cx="6858000" cy="9144000"/>
  <p:embeddedFontLst>
    <p:embeddedFont>
      <p:font typeface="Old Standard TT"/>
      <p:regular r:id="rId61"/>
      <p:bold r:id="rId62"/>
      <p:italic r:id="rId63"/>
    </p:embeddedFont>
    <p:embeddedFont>
      <p:font typeface="Lemon"/>
      <p:regular r:id="rId64"/>
    </p:embeddedFont>
    <p:embeddedFont>
      <p:font typeface="Century Gothic"/>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9" roundtripDataSignature="AMtx7mh4HRB9frK83iRkDcNwJwF3m4l1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CFA099-6B38-43D2-8479-68822215EF2F}">
  <a:tblStyle styleId="{58CFA099-6B38-43D2-8479-68822215EF2F}"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ldStandardTT-bold.fntdata"/><Relationship Id="rId61" Type="http://schemas.openxmlformats.org/officeDocument/2006/relationships/font" Target="fonts/OldStandardTT-regular.fntdata"/><Relationship Id="rId20" Type="http://schemas.openxmlformats.org/officeDocument/2006/relationships/slide" Target="slides/slide14.xml"/><Relationship Id="rId64" Type="http://schemas.openxmlformats.org/officeDocument/2006/relationships/font" Target="fonts/Lemon-regular.fntdata"/><Relationship Id="rId63" Type="http://schemas.openxmlformats.org/officeDocument/2006/relationships/font" Target="fonts/OldStandardTT-italic.fntdata"/><Relationship Id="rId22" Type="http://schemas.openxmlformats.org/officeDocument/2006/relationships/slide" Target="slides/slide16.xml"/><Relationship Id="rId66" Type="http://schemas.openxmlformats.org/officeDocument/2006/relationships/font" Target="fonts/CenturyGothic-bold.fntdata"/><Relationship Id="rId21" Type="http://schemas.openxmlformats.org/officeDocument/2006/relationships/slide" Target="slides/slide15.xml"/><Relationship Id="rId65" Type="http://schemas.openxmlformats.org/officeDocument/2006/relationships/font" Target="fonts/CenturyGothic-regular.fntdata"/><Relationship Id="rId24" Type="http://schemas.openxmlformats.org/officeDocument/2006/relationships/slide" Target="slides/slide18.xml"/><Relationship Id="rId68" Type="http://schemas.openxmlformats.org/officeDocument/2006/relationships/font" Target="fonts/CenturyGothic-boldItalic.fntdata"/><Relationship Id="rId23" Type="http://schemas.openxmlformats.org/officeDocument/2006/relationships/slide" Target="slides/slide17.xml"/><Relationship Id="rId67" Type="http://schemas.openxmlformats.org/officeDocument/2006/relationships/font" Target="fonts/CenturyGothic-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3" name="Google Shape;1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1" name="Google Shape;1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5" name="Google Shape;1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56"/>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 name="Google Shape;15;p56"/>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6" name="Google Shape;16;p56"/>
          <p:cNvSpPr txBox="1"/>
          <p:nvPr>
            <p:ph type="ctrTitle"/>
          </p:nvPr>
        </p:nvSpPr>
        <p:spPr>
          <a:xfrm>
            <a:off x="683600" y="2524400"/>
            <a:ext cx="10824900" cy="2030400"/>
          </a:xfrm>
          <a:prstGeom prst="rect">
            <a:avLst/>
          </a:prstGeom>
          <a:noFill/>
          <a:ln>
            <a:noFill/>
          </a:ln>
        </p:spPr>
        <p:txBody>
          <a:bodyPr anchorCtr="0" anchor="b" bIns="121900" lIns="121900" spcFirstLastPara="1" rIns="121900" wrap="square" tIns="121900">
            <a:normAutofit/>
          </a:bodyPr>
          <a:lstStyle>
            <a:lvl1pPr lvl="0" rtl="0" algn="l">
              <a:lnSpc>
                <a:spcPct val="100000"/>
              </a:lnSpc>
              <a:spcBef>
                <a:spcPts val="0"/>
              </a:spcBef>
              <a:spcAft>
                <a:spcPts val="0"/>
              </a:spcAft>
              <a:buClr>
                <a:schemeClr val="accent1"/>
              </a:buClr>
              <a:buSzPts val="5600"/>
              <a:buNone/>
              <a:defRPr sz="5600">
                <a:solidFill>
                  <a:schemeClr val="accent1"/>
                </a:solidFill>
              </a:defRPr>
            </a:lvl1pPr>
            <a:lvl2pPr lvl="1" rtl="0" algn="l">
              <a:lnSpc>
                <a:spcPct val="100000"/>
              </a:lnSpc>
              <a:spcBef>
                <a:spcPts val="0"/>
              </a:spcBef>
              <a:spcAft>
                <a:spcPts val="0"/>
              </a:spcAft>
              <a:buClr>
                <a:schemeClr val="accent1"/>
              </a:buClr>
              <a:buSzPts val="5600"/>
              <a:buNone/>
              <a:defRPr sz="5600">
                <a:solidFill>
                  <a:schemeClr val="accent1"/>
                </a:solidFill>
              </a:defRPr>
            </a:lvl2pPr>
            <a:lvl3pPr lvl="2" rtl="0" algn="l">
              <a:lnSpc>
                <a:spcPct val="100000"/>
              </a:lnSpc>
              <a:spcBef>
                <a:spcPts val="0"/>
              </a:spcBef>
              <a:spcAft>
                <a:spcPts val="0"/>
              </a:spcAft>
              <a:buClr>
                <a:schemeClr val="accent1"/>
              </a:buClr>
              <a:buSzPts val="5600"/>
              <a:buNone/>
              <a:defRPr sz="5600">
                <a:solidFill>
                  <a:schemeClr val="accent1"/>
                </a:solidFill>
              </a:defRPr>
            </a:lvl3pPr>
            <a:lvl4pPr lvl="3" rtl="0" algn="l">
              <a:lnSpc>
                <a:spcPct val="100000"/>
              </a:lnSpc>
              <a:spcBef>
                <a:spcPts val="0"/>
              </a:spcBef>
              <a:spcAft>
                <a:spcPts val="0"/>
              </a:spcAft>
              <a:buClr>
                <a:schemeClr val="accent1"/>
              </a:buClr>
              <a:buSzPts val="5600"/>
              <a:buNone/>
              <a:defRPr sz="5600">
                <a:solidFill>
                  <a:schemeClr val="accent1"/>
                </a:solidFill>
              </a:defRPr>
            </a:lvl4pPr>
            <a:lvl5pPr lvl="4" rtl="0" algn="l">
              <a:lnSpc>
                <a:spcPct val="100000"/>
              </a:lnSpc>
              <a:spcBef>
                <a:spcPts val="0"/>
              </a:spcBef>
              <a:spcAft>
                <a:spcPts val="0"/>
              </a:spcAft>
              <a:buClr>
                <a:schemeClr val="accent1"/>
              </a:buClr>
              <a:buSzPts val="5600"/>
              <a:buNone/>
              <a:defRPr sz="5600">
                <a:solidFill>
                  <a:schemeClr val="accent1"/>
                </a:solidFill>
              </a:defRPr>
            </a:lvl5pPr>
            <a:lvl6pPr lvl="5" rtl="0" algn="l">
              <a:lnSpc>
                <a:spcPct val="100000"/>
              </a:lnSpc>
              <a:spcBef>
                <a:spcPts val="0"/>
              </a:spcBef>
              <a:spcAft>
                <a:spcPts val="0"/>
              </a:spcAft>
              <a:buClr>
                <a:schemeClr val="accent1"/>
              </a:buClr>
              <a:buSzPts val="5600"/>
              <a:buNone/>
              <a:defRPr sz="5600">
                <a:solidFill>
                  <a:schemeClr val="accent1"/>
                </a:solidFill>
              </a:defRPr>
            </a:lvl6pPr>
            <a:lvl7pPr lvl="6" rtl="0" algn="l">
              <a:lnSpc>
                <a:spcPct val="100000"/>
              </a:lnSpc>
              <a:spcBef>
                <a:spcPts val="0"/>
              </a:spcBef>
              <a:spcAft>
                <a:spcPts val="0"/>
              </a:spcAft>
              <a:buClr>
                <a:schemeClr val="accent1"/>
              </a:buClr>
              <a:buSzPts val="5600"/>
              <a:buNone/>
              <a:defRPr sz="5600">
                <a:solidFill>
                  <a:schemeClr val="accent1"/>
                </a:solidFill>
              </a:defRPr>
            </a:lvl7pPr>
            <a:lvl8pPr lvl="7" rtl="0" algn="l">
              <a:lnSpc>
                <a:spcPct val="100000"/>
              </a:lnSpc>
              <a:spcBef>
                <a:spcPts val="0"/>
              </a:spcBef>
              <a:spcAft>
                <a:spcPts val="0"/>
              </a:spcAft>
              <a:buClr>
                <a:schemeClr val="accent1"/>
              </a:buClr>
              <a:buSzPts val="5600"/>
              <a:buNone/>
              <a:defRPr sz="5600">
                <a:solidFill>
                  <a:schemeClr val="accent1"/>
                </a:solidFill>
              </a:defRPr>
            </a:lvl8pPr>
            <a:lvl9pPr lvl="8" rtl="0" algn="l">
              <a:lnSpc>
                <a:spcPct val="100000"/>
              </a:lnSpc>
              <a:spcBef>
                <a:spcPts val="0"/>
              </a:spcBef>
              <a:spcAft>
                <a:spcPts val="0"/>
              </a:spcAft>
              <a:buClr>
                <a:schemeClr val="accent1"/>
              </a:buClr>
              <a:buSzPts val="5600"/>
              <a:buNone/>
              <a:defRPr sz="5600">
                <a:solidFill>
                  <a:schemeClr val="accent1"/>
                </a:solidFill>
              </a:defRPr>
            </a:lvl9pPr>
          </a:lstStyle>
          <a:p/>
        </p:txBody>
      </p:sp>
      <p:sp>
        <p:nvSpPr>
          <p:cNvPr id="17" name="Google Shape;17;p56"/>
          <p:cNvSpPr txBox="1"/>
          <p:nvPr>
            <p:ph idx="1" type="subTitle"/>
          </p:nvPr>
        </p:nvSpPr>
        <p:spPr>
          <a:xfrm>
            <a:off x="683600" y="5120852"/>
            <a:ext cx="10824900" cy="10500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Clr>
                <a:schemeClr val="accent2"/>
              </a:buClr>
              <a:buSzPts val="3200"/>
              <a:buNone/>
              <a:defRPr sz="3200">
                <a:solidFill>
                  <a:schemeClr val="accent2"/>
                </a:solidFill>
              </a:defRPr>
            </a:lvl1pPr>
            <a:lvl2pPr lvl="1" rtl="0" algn="l">
              <a:lnSpc>
                <a:spcPct val="100000"/>
              </a:lnSpc>
              <a:spcBef>
                <a:spcPts val="0"/>
              </a:spcBef>
              <a:spcAft>
                <a:spcPts val="0"/>
              </a:spcAft>
              <a:buClr>
                <a:schemeClr val="accent2"/>
              </a:buClr>
              <a:buSzPts val="3200"/>
              <a:buNone/>
              <a:defRPr sz="3200">
                <a:solidFill>
                  <a:schemeClr val="accent2"/>
                </a:solidFill>
              </a:defRPr>
            </a:lvl2pPr>
            <a:lvl3pPr lvl="2" rtl="0" algn="l">
              <a:lnSpc>
                <a:spcPct val="100000"/>
              </a:lnSpc>
              <a:spcBef>
                <a:spcPts val="0"/>
              </a:spcBef>
              <a:spcAft>
                <a:spcPts val="0"/>
              </a:spcAft>
              <a:buClr>
                <a:schemeClr val="accent2"/>
              </a:buClr>
              <a:buSzPts val="3200"/>
              <a:buNone/>
              <a:defRPr sz="3200">
                <a:solidFill>
                  <a:schemeClr val="accent2"/>
                </a:solidFill>
              </a:defRPr>
            </a:lvl3pPr>
            <a:lvl4pPr lvl="3" rtl="0" algn="l">
              <a:lnSpc>
                <a:spcPct val="100000"/>
              </a:lnSpc>
              <a:spcBef>
                <a:spcPts val="0"/>
              </a:spcBef>
              <a:spcAft>
                <a:spcPts val="0"/>
              </a:spcAft>
              <a:buClr>
                <a:schemeClr val="accent2"/>
              </a:buClr>
              <a:buSzPts val="3200"/>
              <a:buNone/>
              <a:defRPr sz="3200">
                <a:solidFill>
                  <a:schemeClr val="accent2"/>
                </a:solidFill>
              </a:defRPr>
            </a:lvl4pPr>
            <a:lvl5pPr lvl="4" rtl="0" algn="l">
              <a:lnSpc>
                <a:spcPct val="100000"/>
              </a:lnSpc>
              <a:spcBef>
                <a:spcPts val="0"/>
              </a:spcBef>
              <a:spcAft>
                <a:spcPts val="0"/>
              </a:spcAft>
              <a:buClr>
                <a:schemeClr val="accent2"/>
              </a:buClr>
              <a:buSzPts val="3200"/>
              <a:buNone/>
              <a:defRPr sz="3200">
                <a:solidFill>
                  <a:schemeClr val="accent2"/>
                </a:solidFill>
              </a:defRPr>
            </a:lvl5pPr>
            <a:lvl6pPr lvl="5" rtl="0" algn="l">
              <a:lnSpc>
                <a:spcPct val="100000"/>
              </a:lnSpc>
              <a:spcBef>
                <a:spcPts val="0"/>
              </a:spcBef>
              <a:spcAft>
                <a:spcPts val="0"/>
              </a:spcAft>
              <a:buClr>
                <a:schemeClr val="accent2"/>
              </a:buClr>
              <a:buSzPts val="3200"/>
              <a:buNone/>
              <a:defRPr sz="3200">
                <a:solidFill>
                  <a:schemeClr val="accent2"/>
                </a:solidFill>
              </a:defRPr>
            </a:lvl6pPr>
            <a:lvl7pPr lvl="6" rtl="0" algn="l">
              <a:lnSpc>
                <a:spcPct val="100000"/>
              </a:lnSpc>
              <a:spcBef>
                <a:spcPts val="0"/>
              </a:spcBef>
              <a:spcAft>
                <a:spcPts val="0"/>
              </a:spcAft>
              <a:buClr>
                <a:schemeClr val="accent2"/>
              </a:buClr>
              <a:buSzPts val="3200"/>
              <a:buNone/>
              <a:defRPr sz="3200">
                <a:solidFill>
                  <a:schemeClr val="accent2"/>
                </a:solidFill>
              </a:defRPr>
            </a:lvl7pPr>
            <a:lvl8pPr lvl="7" rtl="0" algn="l">
              <a:lnSpc>
                <a:spcPct val="100000"/>
              </a:lnSpc>
              <a:spcBef>
                <a:spcPts val="0"/>
              </a:spcBef>
              <a:spcAft>
                <a:spcPts val="0"/>
              </a:spcAft>
              <a:buClr>
                <a:schemeClr val="accent2"/>
              </a:buClr>
              <a:buSzPts val="3200"/>
              <a:buNone/>
              <a:defRPr sz="3200">
                <a:solidFill>
                  <a:schemeClr val="accent2"/>
                </a:solidFill>
              </a:defRPr>
            </a:lvl8pPr>
            <a:lvl9pPr lvl="8" rtl="0" algn="l">
              <a:lnSpc>
                <a:spcPct val="100000"/>
              </a:lnSpc>
              <a:spcBef>
                <a:spcPts val="0"/>
              </a:spcBef>
              <a:spcAft>
                <a:spcPts val="0"/>
              </a:spcAft>
              <a:buClr>
                <a:schemeClr val="accent2"/>
              </a:buClr>
              <a:buSzPts val="3200"/>
              <a:buNone/>
              <a:defRPr sz="3200">
                <a:solidFill>
                  <a:schemeClr val="accent2"/>
                </a:solidFill>
              </a:defRPr>
            </a:lvl9pPr>
          </a:lstStyle>
          <a:p/>
        </p:txBody>
      </p:sp>
      <p:sp>
        <p:nvSpPr>
          <p:cNvPr id="18" name="Google Shape;18;p5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65"/>
          <p:cNvSpPr txBox="1"/>
          <p:nvPr>
            <p:ph hasCustomPrompt="1" type="title"/>
          </p:nvPr>
        </p:nvSpPr>
        <p:spPr>
          <a:xfrm>
            <a:off x="415600" y="1386200"/>
            <a:ext cx="11360700" cy="28083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SzPts val="18700"/>
              <a:buNone/>
              <a:defRPr b="1" sz="18700"/>
            </a:lvl1pPr>
            <a:lvl2pPr lvl="1" rtl="0" algn="ctr">
              <a:lnSpc>
                <a:spcPct val="100000"/>
              </a:lnSpc>
              <a:spcBef>
                <a:spcPts val="0"/>
              </a:spcBef>
              <a:spcAft>
                <a:spcPts val="0"/>
              </a:spcAft>
              <a:buSzPts val="18700"/>
              <a:buNone/>
              <a:defRPr b="1" sz="18700"/>
            </a:lvl2pPr>
            <a:lvl3pPr lvl="2" rtl="0" algn="ctr">
              <a:lnSpc>
                <a:spcPct val="100000"/>
              </a:lnSpc>
              <a:spcBef>
                <a:spcPts val="0"/>
              </a:spcBef>
              <a:spcAft>
                <a:spcPts val="0"/>
              </a:spcAft>
              <a:buSzPts val="18700"/>
              <a:buNone/>
              <a:defRPr b="1" sz="18700"/>
            </a:lvl3pPr>
            <a:lvl4pPr lvl="3" rtl="0" algn="ctr">
              <a:lnSpc>
                <a:spcPct val="100000"/>
              </a:lnSpc>
              <a:spcBef>
                <a:spcPts val="0"/>
              </a:spcBef>
              <a:spcAft>
                <a:spcPts val="0"/>
              </a:spcAft>
              <a:buSzPts val="18700"/>
              <a:buNone/>
              <a:defRPr b="1" sz="18700"/>
            </a:lvl4pPr>
            <a:lvl5pPr lvl="4" rtl="0" algn="ctr">
              <a:lnSpc>
                <a:spcPct val="100000"/>
              </a:lnSpc>
              <a:spcBef>
                <a:spcPts val="0"/>
              </a:spcBef>
              <a:spcAft>
                <a:spcPts val="0"/>
              </a:spcAft>
              <a:buSzPts val="18700"/>
              <a:buNone/>
              <a:defRPr b="1" sz="18700"/>
            </a:lvl5pPr>
            <a:lvl6pPr lvl="5" rtl="0" algn="ctr">
              <a:lnSpc>
                <a:spcPct val="100000"/>
              </a:lnSpc>
              <a:spcBef>
                <a:spcPts val="0"/>
              </a:spcBef>
              <a:spcAft>
                <a:spcPts val="0"/>
              </a:spcAft>
              <a:buSzPts val="18700"/>
              <a:buNone/>
              <a:defRPr b="1" sz="18700"/>
            </a:lvl6pPr>
            <a:lvl7pPr lvl="6" rtl="0" algn="ctr">
              <a:lnSpc>
                <a:spcPct val="100000"/>
              </a:lnSpc>
              <a:spcBef>
                <a:spcPts val="0"/>
              </a:spcBef>
              <a:spcAft>
                <a:spcPts val="0"/>
              </a:spcAft>
              <a:buSzPts val="18700"/>
              <a:buNone/>
              <a:defRPr b="1" sz="18700"/>
            </a:lvl7pPr>
            <a:lvl8pPr lvl="7" rtl="0" algn="ctr">
              <a:lnSpc>
                <a:spcPct val="100000"/>
              </a:lnSpc>
              <a:spcBef>
                <a:spcPts val="0"/>
              </a:spcBef>
              <a:spcAft>
                <a:spcPts val="0"/>
              </a:spcAft>
              <a:buSzPts val="18700"/>
              <a:buNone/>
              <a:defRPr b="1" sz="18700"/>
            </a:lvl8pPr>
            <a:lvl9pPr lvl="8" rtl="0" algn="ctr">
              <a:lnSpc>
                <a:spcPct val="100000"/>
              </a:lnSpc>
              <a:spcBef>
                <a:spcPts val="0"/>
              </a:spcBef>
              <a:spcAft>
                <a:spcPts val="0"/>
              </a:spcAft>
              <a:buSzPts val="18700"/>
              <a:buNone/>
              <a:defRPr b="1" sz="18700"/>
            </a:lvl9pPr>
          </a:lstStyle>
          <a:p>
            <a:r>
              <a:t>xx%</a:t>
            </a:r>
          </a:p>
        </p:txBody>
      </p:sp>
      <p:sp>
        <p:nvSpPr>
          <p:cNvPr id="57" name="Google Shape;57;p65"/>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0"/>
              </a:spcBef>
              <a:spcAft>
                <a:spcPts val="0"/>
              </a:spcAft>
              <a:buSzPts val="1900"/>
              <a:buChar char="○"/>
              <a:defRPr/>
            </a:lvl2pPr>
            <a:lvl3pPr indent="-349250" lvl="2" marL="1371600" rtl="0" algn="ctr">
              <a:lnSpc>
                <a:spcPct val="115000"/>
              </a:lnSpc>
              <a:spcBef>
                <a:spcPts val="0"/>
              </a:spcBef>
              <a:spcAft>
                <a:spcPts val="0"/>
              </a:spcAft>
              <a:buSzPts val="1900"/>
              <a:buChar char="■"/>
              <a:defRPr/>
            </a:lvl3pPr>
            <a:lvl4pPr indent="-349250" lvl="3" marL="1828800" rtl="0" algn="ctr">
              <a:lnSpc>
                <a:spcPct val="115000"/>
              </a:lnSpc>
              <a:spcBef>
                <a:spcPts val="0"/>
              </a:spcBef>
              <a:spcAft>
                <a:spcPts val="0"/>
              </a:spcAft>
              <a:buSzPts val="1900"/>
              <a:buChar char="●"/>
              <a:defRPr/>
            </a:lvl4pPr>
            <a:lvl5pPr indent="-349250" lvl="4" marL="2286000" rtl="0" algn="ctr">
              <a:lnSpc>
                <a:spcPct val="115000"/>
              </a:lnSpc>
              <a:spcBef>
                <a:spcPts val="0"/>
              </a:spcBef>
              <a:spcAft>
                <a:spcPts val="0"/>
              </a:spcAft>
              <a:buSzPts val="1900"/>
              <a:buChar char="○"/>
              <a:defRPr/>
            </a:lvl5pPr>
            <a:lvl6pPr indent="-349250" lvl="5" marL="2743200" rtl="0" algn="ctr">
              <a:lnSpc>
                <a:spcPct val="115000"/>
              </a:lnSpc>
              <a:spcBef>
                <a:spcPts val="0"/>
              </a:spcBef>
              <a:spcAft>
                <a:spcPts val="0"/>
              </a:spcAft>
              <a:buSzPts val="1900"/>
              <a:buChar char="■"/>
              <a:defRPr/>
            </a:lvl6pPr>
            <a:lvl7pPr indent="-349250" lvl="6" marL="3200400" rtl="0" algn="ctr">
              <a:lnSpc>
                <a:spcPct val="115000"/>
              </a:lnSpc>
              <a:spcBef>
                <a:spcPts val="0"/>
              </a:spcBef>
              <a:spcAft>
                <a:spcPts val="0"/>
              </a:spcAft>
              <a:buSzPts val="1900"/>
              <a:buChar char="●"/>
              <a:defRPr/>
            </a:lvl7pPr>
            <a:lvl8pPr indent="-349250" lvl="7" marL="3657600" rtl="0" algn="ctr">
              <a:lnSpc>
                <a:spcPct val="115000"/>
              </a:lnSpc>
              <a:spcBef>
                <a:spcPts val="0"/>
              </a:spcBef>
              <a:spcAft>
                <a:spcPts val="0"/>
              </a:spcAft>
              <a:buSzPts val="1900"/>
              <a:buChar char="○"/>
              <a:defRPr/>
            </a:lvl8pPr>
            <a:lvl9pPr indent="-349250" lvl="8" marL="4114800" rtl="0" algn="ctr">
              <a:lnSpc>
                <a:spcPct val="115000"/>
              </a:lnSpc>
              <a:spcBef>
                <a:spcPts val="0"/>
              </a:spcBef>
              <a:spcAft>
                <a:spcPts val="0"/>
              </a:spcAft>
              <a:buSzPts val="1900"/>
              <a:buChar char="■"/>
              <a:defRPr/>
            </a:lvl9pPr>
          </a:lstStyle>
          <a:p/>
        </p:txBody>
      </p:sp>
      <p:sp>
        <p:nvSpPr>
          <p:cNvPr id="58" name="Google Shape;58;p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6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7"/>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22" name="Google Shape;22;p5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23" name="Google Shape;23;p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26" name="Google Shape;26;p58"/>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27" name="Google Shape;27;p58"/>
          <p:cNvSpPr txBox="1"/>
          <p:nvPr>
            <p:ph idx="10" type="dt"/>
          </p:nvPr>
        </p:nvSpPr>
        <p:spPr>
          <a:xfrm>
            <a:off x="274320" y="6307672"/>
            <a:ext cx="2743200" cy="274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8"/>
          <p:cNvSpPr txBox="1"/>
          <p:nvPr>
            <p:ph idx="11" type="ftr"/>
          </p:nvPr>
        </p:nvSpPr>
        <p:spPr>
          <a:xfrm>
            <a:off x="3489960" y="6307672"/>
            <a:ext cx="5212200" cy="274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8"/>
          <p:cNvSpPr txBox="1"/>
          <p:nvPr>
            <p:ph idx="12" type="sldNum"/>
          </p:nvPr>
        </p:nvSpPr>
        <p:spPr>
          <a:xfrm>
            <a:off x="10469880" y="6307672"/>
            <a:ext cx="1463100" cy="274200"/>
          </a:xfrm>
          <a:prstGeom prst="rect">
            <a:avLst/>
          </a:prstGeom>
          <a:noFill/>
          <a:ln>
            <a:noFill/>
          </a:ln>
        </p:spPr>
        <p:txBody>
          <a:bodyPr anchorCtr="0" anchor="b"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9"/>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32" name="Google Shape;32;p59"/>
          <p:cNvSpPr txBox="1"/>
          <p:nvPr>
            <p:ph idx="1" type="body"/>
          </p:nvPr>
        </p:nvSpPr>
        <p:spPr>
          <a:xfrm>
            <a:off x="415600" y="1562233"/>
            <a:ext cx="5333100" cy="4529700"/>
          </a:xfrm>
          <a:prstGeom prst="rect">
            <a:avLst/>
          </a:prstGeom>
          <a:noFill/>
          <a:ln>
            <a:noFill/>
          </a:ln>
        </p:spPr>
        <p:txBody>
          <a:bodyPr anchorCtr="0" anchor="t" bIns="121900" lIns="121900" spcFirstLastPara="1" rIns="121900" wrap="square" tIns="121900">
            <a:norm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33" name="Google Shape;33;p59"/>
          <p:cNvSpPr txBox="1"/>
          <p:nvPr>
            <p:ph idx="2" type="body"/>
          </p:nvPr>
        </p:nvSpPr>
        <p:spPr>
          <a:xfrm>
            <a:off x="6443200" y="1562233"/>
            <a:ext cx="5333100" cy="4529700"/>
          </a:xfrm>
          <a:prstGeom prst="rect">
            <a:avLst/>
          </a:prstGeom>
          <a:noFill/>
          <a:ln>
            <a:noFill/>
          </a:ln>
        </p:spPr>
        <p:txBody>
          <a:bodyPr anchorCtr="0" anchor="t" bIns="121900" lIns="121900" spcFirstLastPara="1" rIns="121900" wrap="square" tIns="121900">
            <a:norm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34" name="Google Shape;34;p5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0"/>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4000"/>
              <a:buNone/>
              <a:defRPr/>
            </a:lvl1pPr>
            <a:lvl2pPr lvl="1" rtl="0" algn="l">
              <a:lnSpc>
                <a:spcPct val="100000"/>
              </a:lnSpc>
              <a:spcBef>
                <a:spcPts val="0"/>
              </a:spcBef>
              <a:spcAft>
                <a:spcPts val="0"/>
              </a:spcAft>
              <a:buSzPts val="4000"/>
              <a:buNone/>
              <a:defRPr/>
            </a:lvl2pPr>
            <a:lvl3pPr lvl="2" rtl="0" algn="l">
              <a:lnSpc>
                <a:spcPct val="100000"/>
              </a:lnSpc>
              <a:spcBef>
                <a:spcPts val="0"/>
              </a:spcBef>
              <a:spcAft>
                <a:spcPts val="0"/>
              </a:spcAft>
              <a:buSzPts val="4000"/>
              <a:buNone/>
              <a:defRPr/>
            </a:lvl3pPr>
            <a:lvl4pPr lvl="3" rtl="0" algn="l">
              <a:lnSpc>
                <a:spcPct val="100000"/>
              </a:lnSpc>
              <a:spcBef>
                <a:spcPts val="0"/>
              </a:spcBef>
              <a:spcAft>
                <a:spcPts val="0"/>
              </a:spcAft>
              <a:buSzPts val="4000"/>
              <a:buNone/>
              <a:defRPr/>
            </a:lvl4pPr>
            <a:lvl5pPr lvl="4" rtl="0" algn="l">
              <a:lnSpc>
                <a:spcPct val="100000"/>
              </a:lnSpc>
              <a:spcBef>
                <a:spcPts val="0"/>
              </a:spcBef>
              <a:spcAft>
                <a:spcPts val="0"/>
              </a:spcAft>
              <a:buSzPts val="4000"/>
              <a:buNone/>
              <a:defRPr/>
            </a:lvl5pPr>
            <a:lvl6pPr lvl="5" rtl="0" algn="l">
              <a:lnSpc>
                <a:spcPct val="100000"/>
              </a:lnSpc>
              <a:spcBef>
                <a:spcPts val="0"/>
              </a:spcBef>
              <a:spcAft>
                <a:spcPts val="0"/>
              </a:spcAft>
              <a:buSzPts val="4000"/>
              <a:buNone/>
              <a:defRPr/>
            </a:lvl6pPr>
            <a:lvl7pPr lvl="6" rtl="0" algn="l">
              <a:lnSpc>
                <a:spcPct val="100000"/>
              </a:lnSpc>
              <a:spcBef>
                <a:spcPts val="0"/>
              </a:spcBef>
              <a:spcAft>
                <a:spcPts val="0"/>
              </a:spcAft>
              <a:buSzPts val="4000"/>
              <a:buNone/>
              <a:defRPr/>
            </a:lvl7pPr>
            <a:lvl8pPr lvl="7" rtl="0" algn="l">
              <a:lnSpc>
                <a:spcPct val="100000"/>
              </a:lnSpc>
              <a:spcBef>
                <a:spcPts val="0"/>
              </a:spcBef>
              <a:spcAft>
                <a:spcPts val="0"/>
              </a:spcAft>
              <a:buSzPts val="4000"/>
              <a:buNone/>
              <a:defRPr/>
            </a:lvl8pPr>
            <a:lvl9pPr lvl="8" rtl="0" algn="l">
              <a:lnSpc>
                <a:spcPct val="100000"/>
              </a:lnSpc>
              <a:spcBef>
                <a:spcPts val="0"/>
              </a:spcBef>
              <a:spcAft>
                <a:spcPts val="0"/>
              </a:spcAft>
              <a:buSzPts val="4000"/>
              <a:buNone/>
              <a:defRPr/>
            </a:lvl9pPr>
          </a:lstStyle>
          <a:p/>
        </p:txBody>
      </p:sp>
      <p:sp>
        <p:nvSpPr>
          <p:cNvPr id="37" name="Google Shape;37;p6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61"/>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40" name="Google Shape;40;p61"/>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41" name="Google Shape;41;p6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62"/>
          <p:cNvSpPr txBox="1"/>
          <p:nvPr>
            <p:ph type="title"/>
          </p:nvPr>
        </p:nvSpPr>
        <p:spPr>
          <a:xfrm>
            <a:off x="653667" y="701800"/>
            <a:ext cx="7472100" cy="5454300"/>
          </a:xfrm>
          <a:prstGeom prst="rect">
            <a:avLst/>
          </a:prstGeom>
          <a:noFill/>
          <a:ln>
            <a:noFill/>
          </a:ln>
        </p:spPr>
        <p:txBody>
          <a:bodyPr anchorCtr="0" anchor="ctr" bIns="121900" lIns="121900" spcFirstLastPara="1" rIns="121900" wrap="square" tIns="121900">
            <a:normAutofit/>
          </a:bodyPr>
          <a:lstStyle>
            <a:lvl1pPr lvl="0" rtl="0" algn="l">
              <a:lnSpc>
                <a:spcPct val="100000"/>
              </a:lnSpc>
              <a:spcBef>
                <a:spcPts val="0"/>
              </a:spcBef>
              <a:spcAft>
                <a:spcPts val="0"/>
              </a:spcAft>
              <a:buClr>
                <a:schemeClr val="accent1"/>
              </a:buClr>
              <a:buSzPts val="7200"/>
              <a:buNone/>
              <a:defRPr sz="7200">
                <a:solidFill>
                  <a:schemeClr val="accent1"/>
                </a:solidFill>
              </a:defRPr>
            </a:lvl1pPr>
            <a:lvl2pPr lvl="1" rtl="0" algn="l">
              <a:lnSpc>
                <a:spcPct val="100000"/>
              </a:lnSpc>
              <a:spcBef>
                <a:spcPts val="0"/>
              </a:spcBef>
              <a:spcAft>
                <a:spcPts val="0"/>
              </a:spcAft>
              <a:buClr>
                <a:schemeClr val="accent1"/>
              </a:buClr>
              <a:buSzPts val="7200"/>
              <a:buNone/>
              <a:defRPr sz="7200">
                <a:solidFill>
                  <a:schemeClr val="accent1"/>
                </a:solidFill>
              </a:defRPr>
            </a:lvl2pPr>
            <a:lvl3pPr lvl="2" rtl="0" algn="l">
              <a:lnSpc>
                <a:spcPct val="100000"/>
              </a:lnSpc>
              <a:spcBef>
                <a:spcPts val="0"/>
              </a:spcBef>
              <a:spcAft>
                <a:spcPts val="0"/>
              </a:spcAft>
              <a:buClr>
                <a:schemeClr val="accent1"/>
              </a:buClr>
              <a:buSzPts val="7200"/>
              <a:buNone/>
              <a:defRPr sz="7200">
                <a:solidFill>
                  <a:schemeClr val="accent1"/>
                </a:solidFill>
              </a:defRPr>
            </a:lvl3pPr>
            <a:lvl4pPr lvl="3" rtl="0" algn="l">
              <a:lnSpc>
                <a:spcPct val="100000"/>
              </a:lnSpc>
              <a:spcBef>
                <a:spcPts val="0"/>
              </a:spcBef>
              <a:spcAft>
                <a:spcPts val="0"/>
              </a:spcAft>
              <a:buClr>
                <a:schemeClr val="accent1"/>
              </a:buClr>
              <a:buSzPts val="7200"/>
              <a:buNone/>
              <a:defRPr sz="7200">
                <a:solidFill>
                  <a:schemeClr val="accent1"/>
                </a:solidFill>
              </a:defRPr>
            </a:lvl4pPr>
            <a:lvl5pPr lvl="4" rtl="0" algn="l">
              <a:lnSpc>
                <a:spcPct val="100000"/>
              </a:lnSpc>
              <a:spcBef>
                <a:spcPts val="0"/>
              </a:spcBef>
              <a:spcAft>
                <a:spcPts val="0"/>
              </a:spcAft>
              <a:buClr>
                <a:schemeClr val="accent1"/>
              </a:buClr>
              <a:buSzPts val="7200"/>
              <a:buNone/>
              <a:defRPr sz="7200">
                <a:solidFill>
                  <a:schemeClr val="accent1"/>
                </a:solidFill>
              </a:defRPr>
            </a:lvl5pPr>
            <a:lvl6pPr lvl="5" rtl="0" algn="l">
              <a:lnSpc>
                <a:spcPct val="100000"/>
              </a:lnSpc>
              <a:spcBef>
                <a:spcPts val="0"/>
              </a:spcBef>
              <a:spcAft>
                <a:spcPts val="0"/>
              </a:spcAft>
              <a:buClr>
                <a:schemeClr val="accent1"/>
              </a:buClr>
              <a:buSzPts val="7200"/>
              <a:buNone/>
              <a:defRPr sz="7200">
                <a:solidFill>
                  <a:schemeClr val="accent1"/>
                </a:solidFill>
              </a:defRPr>
            </a:lvl6pPr>
            <a:lvl7pPr lvl="6" rtl="0" algn="l">
              <a:lnSpc>
                <a:spcPct val="100000"/>
              </a:lnSpc>
              <a:spcBef>
                <a:spcPts val="0"/>
              </a:spcBef>
              <a:spcAft>
                <a:spcPts val="0"/>
              </a:spcAft>
              <a:buClr>
                <a:schemeClr val="accent1"/>
              </a:buClr>
              <a:buSzPts val="7200"/>
              <a:buNone/>
              <a:defRPr sz="7200">
                <a:solidFill>
                  <a:schemeClr val="accent1"/>
                </a:solidFill>
              </a:defRPr>
            </a:lvl7pPr>
            <a:lvl8pPr lvl="7" rtl="0" algn="l">
              <a:lnSpc>
                <a:spcPct val="100000"/>
              </a:lnSpc>
              <a:spcBef>
                <a:spcPts val="0"/>
              </a:spcBef>
              <a:spcAft>
                <a:spcPts val="0"/>
              </a:spcAft>
              <a:buClr>
                <a:schemeClr val="accent1"/>
              </a:buClr>
              <a:buSzPts val="7200"/>
              <a:buNone/>
              <a:defRPr sz="7200">
                <a:solidFill>
                  <a:schemeClr val="accent1"/>
                </a:solidFill>
              </a:defRPr>
            </a:lvl8pPr>
            <a:lvl9pPr lvl="8" rtl="0" algn="l">
              <a:lnSpc>
                <a:spcPct val="100000"/>
              </a:lnSpc>
              <a:spcBef>
                <a:spcPts val="0"/>
              </a:spcBef>
              <a:spcAft>
                <a:spcPts val="0"/>
              </a:spcAft>
              <a:buClr>
                <a:schemeClr val="accent1"/>
              </a:buClr>
              <a:buSzPts val="7200"/>
              <a:buNone/>
              <a:defRPr sz="7200">
                <a:solidFill>
                  <a:schemeClr val="accent1"/>
                </a:solidFill>
              </a:defRPr>
            </a:lvl9pPr>
          </a:lstStyle>
          <a:p/>
        </p:txBody>
      </p:sp>
      <p:sp>
        <p:nvSpPr>
          <p:cNvPr id="44" name="Google Shape;44;p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63"/>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63"/>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8" name="Google Shape;48;p63"/>
          <p:cNvSpPr txBox="1"/>
          <p:nvPr>
            <p:ph type="title"/>
          </p:nvPr>
        </p:nvSpPr>
        <p:spPr>
          <a:xfrm>
            <a:off x="354000" y="1843133"/>
            <a:ext cx="5393700" cy="17775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Clr>
                <a:schemeClr val="lt2"/>
              </a:buClr>
              <a:buSzPts val="5600"/>
              <a:buNone/>
              <a:defRPr sz="5600">
                <a:solidFill>
                  <a:schemeClr val="lt2"/>
                </a:solidFill>
              </a:defRPr>
            </a:lvl1pPr>
            <a:lvl2pPr lvl="1" rtl="0" algn="ctr">
              <a:lnSpc>
                <a:spcPct val="100000"/>
              </a:lnSpc>
              <a:spcBef>
                <a:spcPts val="0"/>
              </a:spcBef>
              <a:spcAft>
                <a:spcPts val="0"/>
              </a:spcAft>
              <a:buClr>
                <a:schemeClr val="lt2"/>
              </a:buClr>
              <a:buSzPts val="5600"/>
              <a:buNone/>
              <a:defRPr sz="5600">
                <a:solidFill>
                  <a:schemeClr val="lt2"/>
                </a:solidFill>
              </a:defRPr>
            </a:lvl2pPr>
            <a:lvl3pPr lvl="2" rtl="0" algn="ctr">
              <a:lnSpc>
                <a:spcPct val="100000"/>
              </a:lnSpc>
              <a:spcBef>
                <a:spcPts val="0"/>
              </a:spcBef>
              <a:spcAft>
                <a:spcPts val="0"/>
              </a:spcAft>
              <a:buClr>
                <a:schemeClr val="lt2"/>
              </a:buClr>
              <a:buSzPts val="5600"/>
              <a:buNone/>
              <a:defRPr sz="5600">
                <a:solidFill>
                  <a:schemeClr val="lt2"/>
                </a:solidFill>
              </a:defRPr>
            </a:lvl3pPr>
            <a:lvl4pPr lvl="3" rtl="0" algn="ctr">
              <a:lnSpc>
                <a:spcPct val="100000"/>
              </a:lnSpc>
              <a:spcBef>
                <a:spcPts val="0"/>
              </a:spcBef>
              <a:spcAft>
                <a:spcPts val="0"/>
              </a:spcAft>
              <a:buClr>
                <a:schemeClr val="lt2"/>
              </a:buClr>
              <a:buSzPts val="5600"/>
              <a:buNone/>
              <a:defRPr sz="5600">
                <a:solidFill>
                  <a:schemeClr val="lt2"/>
                </a:solidFill>
              </a:defRPr>
            </a:lvl4pPr>
            <a:lvl5pPr lvl="4" rtl="0" algn="ctr">
              <a:lnSpc>
                <a:spcPct val="100000"/>
              </a:lnSpc>
              <a:spcBef>
                <a:spcPts val="0"/>
              </a:spcBef>
              <a:spcAft>
                <a:spcPts val="0"/>
              </a:spcAft>
              <a:buClr>
                <a:schemeClr val="lt2"/>
              </a:buClr>
              <a:buSzPts val="5600"/>
              <a:buNone/>
              <a:defRPr sz="5600">
                <a:solidFill>
                  <a:schemeClr val="lt2"/>
                </a:solidFill>
              </a:defRPr>
            </a:lvl5pPr>
            <a:lvl6pPr lvl="5" rtl="0" algn="ctr">
              <a:lnSpc>
                <a:spcPct val="100000"/>
              </a:lnSpc>
              <a:spcBef>
                <a:spcPts val="0"/>
              </a:spcBef>
              <a:spcAft>
                <a:spcPts val="0"/>
              </a:spcAft>
              <a:buClr>
                <a:schemeClr val="lt2"/>
              </a:buClr>
              <a:buSzPts val="5600"/>
              <a:buNone/>
              <a:defRPr sz="5600">
                <a:solidFill>
                  <a:schemeClr val="lt2"/>
                </a:solidFill>
              </a:defRPr>
            </a:lvl6pPr>
            <a:lvl7pPr lvl="6" rtl="0" algn="ctr">
              <a:lnSpc>
                <a:spcPct val="100000"/>
              </a:lnSpc>
              <a:spcBef>
                <a:spcPts val="0"/>
              </a:spcBef>
              <a:spcAft>
                <a:spcPts val="0"/>
              </a:spcAft>
              <a:buClr>
                <a:schemeClr val="lt2"/>
              </a:buClr>
              <a:buSzPts val="5600"/>
              <a:buNone/>
              <a:defRPr sz="5600">
                <a:solidFill>
                  <a:schemeClr val="lt2"/>
                </a:solidFill>
              </a:defRPr>
            </a:lvl7pPr>
            <a:lvl8pPr lvl="7" rtl="0" algn="ctr">
              <a:lnSpc>
                <a:spcPct val="100000"/>
              </a:lnSpc>
              <a:spcBef>
                <a:spcPts val="0"/>
              </a:spcBef>
              <a:spcAft>
                <a:spcPts val="0"/>
              </a:spcAft>
              <a:buClr>
                <a:schemeClr val="lt2"/>
              </a:buClr>
              <a:buSzPts val="5600"/>
              <a:buNone/>
              <a:defRPr sz="5600">
                <a:solidFill>
                  <a:schemeClr val="lt2"/>
                </a:solidFill>
              </a:defRPr>
            </a:lvl8pPr>
            <a:lvl9pPr lvl="8" rtl="0" algn="ctr">
              <a:lnSpc>
                <a:spcPct val="100000"/>
              </a:lnSpc>
              <a:spcBef>
                <a:spcPts val="0"/>
              </a:spcBef>
              <a:spcAft>
                <a:spcPts val="0"/>
              </a:spcAft>
              <a:buClr>
                <a:schemeClr val="lt2"/>
              </a:buClr>
              <a:buSzPts val="5600"/>
              <a:buNone/>
              <a:defRPr sz="5600">
                <a:solidFill>
                  <a:schemeClr val="lt2"/>
                </a:solidFill>
              </a:defRPr>
            </a:lvl9pPr>
          </a:lstStyle>
          <a:p/>
        </p:txBody>
      </p:sp>
      <p:sp>
        <p:nvSpPr>
          <p:cNvPr id="49" name="Google Shape;49;p63"/>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63"/>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lgn="l">
              <a:lnSpc>
                <a:spcPct val="115000"/>
              </a:lnSpc>
              <a:spcBef>
                <a:spcPts val="0"/>
              </a:spcBef>
              <a:spcAft>
                <a:spcPts val="0"/>
              </a:spcAft>
              <a:buClr>
                <a:schemeClr val="accent1"/>
              </a:buClr>
              <a:buSzPts val="2400"/>
              <a:buChar char="●"/>
              <a:defRPr>
                <a:solidFill>
                  <a:schemeClr val="accent1"/>
                </a:solidFill>
              </a:defRPr>
            </a:lvl1pPr>
            <a:lvl2pPr indent="-349250" lvl="1" marL="914400" rtl="0" algn="l">
              <a:lnSpc>
                <a:spcPct val="115000"/>
              </a:lnSpc>
              <a:spcBef>
                <a:spcPts val="0"/>
              </a:spcBef>
              <a:spcAft>
                <a:spcPts val="0"/>
              </a:spcAft>
              <a:buClr>
                <a:schemeClr val="accent1"/>
              </a:buClr>
              <a:buSzPts val="1900"/>
              <a:buChar char="○"/>
              <a:defRPr>
                <a:solidFill>
                  <a:schemeClr val="accent1"/>
                </a:solidFill>
              </a:defRPr>
            </a:lvl2pPr>
            <a:lvl3pPr indent="-349250" lvl="2" marL="1371600" rtl="0" algn="l">
              <a:lnSpc>
                <a:spcPct val="115000"/>
              </a:lnSpc>
              <a:spcBef>
                <a:spcPts val="0"/>
              </a:spcBef>
              <a:spcAft>
                <a:spcPts val="0"/>
              </a:spcAft>
              <a:buClr>
                <a:schemeClr val="accent1"/>
              </a:buClr>
              <a:buSzPts val="1900"/>
              <a:buChar char="■"/>
              <a:defRPr>
                <a:solidFill>
                  <a:schemeClr val="accent1"/>
                </a:solidFill>
              </a:defRPr>
            </a:lvl3pPr>
            <a:lvl4pPr indent="-349250" lvl="3" marL="1828800" rtl="0" algn="l">
              <a:lnSpc>
                <a:spcPct val="115000"/>
              </a:lnSpc>
              <a:spcBef>
                <a:spcPts val="0"/>
              </a:spcBef>
              <a:spcAft>
                <a:spcPts val="0"/>
              </a:spcAft>
              <a:buClr>
                <a:schemeClr val="accent1"/>
              </a:buClr>
              <a:buSzPts val="1900"/>
              <a:buChar char="●"/>
              <a:defRPr>
                <a:solidFill>
                  <a:schemeClr val="accent1"/>
                </a:solidFill>
              </a:defRPr>
            </a:lvl4pPr>
            <a:lvl5pPr indent="-349250" lvl="4" marL="2286000" rtl="0" algn="l">
              <a:lnSpc>
                <a:spcPct val="115000"/>
              </a:lnSpc>
              <a:spcBef>
                <a:spcPts val="0"/>
              </a:spcBef>
              <a:spcAft>
                <a:spcPts val="0"/>
              </a:spcAft>
              <a:buClr>
                <a:schemeClr val="accent1"/>
              </a:buClr>
              <a:buSzPts val="1900"/>
              <a:buChar char="○"/>
              <a:defRPr>
                <a:solidFill>
                  <a:schemeClr val="accent1"/>
                </a:solidFill>
              </a:defRPr>
            </a:lvl5pPr>
            <a:lvl6pPr indent="-349250" lvl="5" marL="2743200" rtl="0" algn="l">
              <a:lnSpc>
                <a:spcPct val="115000"/>
              </a:lnSpc>
              <a:spcBef>
                <a:spcPts val="0"/>
              </a:spcBef>
              <a:spcAft>
                <a:spcPts val="0"/>
              </a:spcAft>
              <a:buClr>
                <a:schemeClr val="accent1"/>
              </a:buClr>
              <a:buSzPts val="1900"/>
              <a:buChar char="■"/>
              <a:defRPr>
                <a:solidFill>
                  <a:schemeClr val="accent1"/>
                </a:solidFill>
              </a:defRPr>
            </a:lvl6pPr>
            <a:lvl7pPr indent="-349250" lvl="6" marL="3200400" rtl="0" algn="l">
              <a:lnSpc>
                <a:spcPct val="115000"/>
              </a:lnSpc>
              <a:spcBef>
                <a:spcPts val="0"/>
              </a:spcBef>
              <a:spcAft>
                <a:spcPts val="0"/>
              </a:spcAft>
              <a:buClr>
                <a:schemeClr val="accent1"/>
              </a:buClr>
              <a:buSzPts val="1900"/>
              <a:buChar char="●"/>
              <a:defRPr>
                <a:solidFill>
                  <a:schemeClr val="accent1"/>
                </a:solidFill>
              </a:defRPr>
            </a:lvl7pPr>
            <a:lvl8pPr indent="-349250" lvl="7" marL="3657600" rtl="0" algn="l">
              <a:lnSpc>
                <a:spcPct val="115000"/>
              </a:lnSpc>
              <a:spcBef>
                <a:spcPts val="0"/>
              </a:spcBef>
              <a:spcAft>
                <a:spcPts val="0"/>
              </a:spcAft>
              <a:buClr>
                <a:schemeClr val="accent1"/>
              </a:buClr>
              <a:buSzPts val="1900"/>
              <a:buChar char="○"/>
              <a:defRPr>
                <a:solidFill>
                  <a:schemeClr val="accent1"/>
                </a:solidFill>
              </a:defRPr>
            </a:lvl8pPr>
            <a:lvl9pPr indent="-349250" lvl="8" marL="4114800" rtl="0" algn="l">
              <a:lnSpc>
                <a:spcPct val="115000"/>
              </a:lnSpc>
              <a:spcBef>
                <a:spcPts val="0"/>
              </a:spcBef>
              <a:spcAft>
                <a:spcPts val="0"/>
              </a:spcAft>
              <a:buClr>
                <a:schemeClr val="accent1"/>
              </a:buClr>
              <a:buSzPts val="1900"/>
              <a:buChar char="■"/>
              <a:defRPr>
                <a:solidFill>
                  <a:schemeClr val="accent1"/>
                </a:solidFill>
              </a:defRPr>
            </a:lvl9pPr>
          </a:lstStyle>
          <a:p/>
        </p:txBody>
      </p:sp>
      <p:sp>
        <p:nvSpPr>
          <p:cNvPr id="51" name="Google Shape;51;p6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64"/>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rtl="0" algn="l">
              <a:lnSpc>
                <a:spcPct val="100000"/>
              </a:lnSpc>
              <a:spcBef>
                <a:spcPts val="0"/>
              </a:spcBef>
              <a:spcAft>
                <a:spcPts val="0"/>
              </a:spcAft>
              <a:buSzPts val="2400"/>
              <a:buNone/>
              <a:defRPr/>
            </a:lvl1pPr>
          </a:lstStyle>
          <a:p/>
        </p:txBody>
      </p:sp>
      <p:sp>
        <p:nvSpPr>
          <p:cNvPr id="54" name="Google Shape;54;p6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4000"/>
              <a:buFont typeface="Old Standard TT"/>
              <a:buNone/>
              <a:defRPr b="0" i="0" sz="4000" u="none" cap="none" strike="noStrike">
                <a:solidFill>
                  <a:schemeClr val="dk1"/>
                </a:solidFill>
                <a:latin typeface="Old Standard TT"/>
                <a:ea typeface="Old Standard TT"/>
                <a:cs typeface="Old Standard TT"/>
                <a:sym typeface="Old Standard TT"/>
              </a:defRPr>
            </a:lvl9pPr>
          </a:lstStyle>
          <a:p/>
        </p:txBody>
      </p:sp>
      <p:sp>
        <p:nvSpPr>
          <p:cNvPr id="11" name="Google Shape;11;p55"/>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1"/>
              </a:buClr>
              <a:buSzPts val="2400"/>
              <a:buFont typeface="Old Standard TT"/>
              <a:buChar char="●"/>
              <a:defRPr b="0" i="0" sz="2400" u="none" cap="none" strike="noStrike">
                <a:solidFill>
                  <a:schemeClr val="dk1"/>
                </a:solidFill>
                <a:latin typeface="Old Standard TT"/>
                <a:ea typeface="Old Standard TT"/>
                <a:cs typeface="Old Standard TT"/>
                <a:sym typeface="Old Standard TT"/>
              </a:defRPr>
            </a:lvl1pPr>
            <a:lvl2pPr indent="-349250" lvl="1" marL="9144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2pPr>
            <a:lvl3pPr indent="-349250" lvl="2" marL="13716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3pPr>
            <a:lvl4pPr indent="-349250" lvl="3" marL="18288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4pPr>
            <a:lvl5pPr indent="-349250" lvl="4" marL="22860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5pPr>
            <a:lvl6pPr indent="-349250" lvl="5" marL="27432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6pPr>
            <a:lvl7pPr indent="-349250" lvl="6" marL="32004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7pPr>
            <a:lvl8pPr indent="-349250" lvl="7" marL="36576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8pPr>
            <a:lvl9pPr indent="-349250" lvl="8" marL="4114800" marR="0" rtl="0" algn="l">
              <a:lnSpc>
                <a:spcPct val="115000"/>
              </a:lnSpc>
              <a:spcBef>
                <a:spcPts val="0"/>
              </a:spcBef>
              <a:spcAft>
                <a:spcPts val="0"/>
              </a:spcAft>
              <a:buClr>
                <a:schemeClr val="dk1"/>
              </a:buClr>
              <a:buSzPts val="1900"/>
              <a:buFont typeface="Old Standard TT"/>
              <a:buChar char="■"/>
              <a:defRPr b="0" i="0" sz="1900" u="none" cap="none" strike="noStrike">
                <a:solidFill>
                  <a:schemeClr val="dk1"/>
                </a:solidFill>
                <a:latin typeface="Old Standard TT"/>
                <a:ea typeface="Old Standard TT"/>
                <a:cs typeface="Old Standard TT"/>
                <a:sym typeface="Old Standard TT"/>
              </a:defRPr>
            </a:lvl9pPr>
          </a:lstStyle>
          <a:p/>
        </p:txBody>
      </p:sp>
      <p:sp>
        <p:nvSpPr>
          <p:cNvPr id="12" name="Google Shape;12;p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1561708" y="2091263"/>
            <a:ext cx="9068586" cy="2002942"/>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4000"/>
              <a:buFont typeface="Century Gothic"/>
              <a:buNone/>
            </a:pPr>
            <a:r>
              <a:rPr lang="en-US" sz="4000"/>
              <a:t>OBJECT-ORIENTED PROGRAMMING (OOP)</a:t>
            </a:r>
            <a:endParaRPr sz="4000"/>
          </a:p>
        </p:txBody>
      </p:sp>
      <p:sp>
        <p:nvSpPr>
          <p:cNvPr id="66" name="Google Shape;66;p1"/>
          <p:cNvSpPr txBox="1"/>
          <p:nvPr>
            <p:ph idx="1" type="subTitle"/>
          </p:nvPr>
        </p:nvSpPr>
        <p:spPr>
          <a:xfrm>
            <a:off x="1389106" y="4094205"/>
            <a:ext cx="9070848" cy="457201"/>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lang="en-US" sz="1800">
                <a:solidFill>
                  <a:schemeClr val="lt1"/>
                </a:solidFill>
              </a:rPr>
              <a:t>Week – 01</a:t>
            </a:r>
            <a:endParaRPr>
              <a:solidFill>
                <a:schemeClr val="lt1"/>
              </a:solidFill>
            </a:endParaRPr>
          </a:p>
          <a:p>
            <a:pPr indent="0" lvl="0" marL="0" rtl="0" algn="ctr">
              <a:lnSpc>
                <a:spcPct val="100000"/>
              </a:lnSpc>
              <a:spcBef>
                <a:spcPts val="0"/>
              </a:spcBef>
              <a:spcAft>
                <a:spcPts val="0"/>
              </a:spcAft>
              <a:buSzPts val="1800"/>
              <a:buNone/>
            </a:pPr>
            <a:r>
              <a:rPr lang="en-US" sz="1800">
                <a:solidFill>
                  <a:schemeClr val="lt1"/>
                </a:solidFill>
              </a:rPr>
              <a:t>Lecturer:Sobia Iftikhar</a:t>
            </a:r>
            <a:endParaRPr sz="1800">
              <a:solidFill>
                <a:schemeClr val="lt1"/>
              </a:solidFill>
            </a:endParaRPr>
          </a:p>
          <a:p>
            <a:pPr indent="0" lvl="0" marL="0" rtl="0" algn="ctr">
              <a:lnSpc>
                <a:spcPct val="100000"/>
              </a:lnSpc>
              <a:spcBef>
                <a:spcPts val="0"/>
              </a:spcBef>
              <a:spcAft>
                <a:spcPts val="0"/>
              </a:spcAft>
              <a:buSzPts val="1800"/>
              <a:buNone/>
            </a:pPr>
            <a:r>
              <a:rPr lang="en-US" sz="1800">
                <a:solidFill>
                  <a:schemeClr val="lt1"/>
                </a:solidFill>
              </a:rPr>
              <a:t>sobia.iftikhar@nu.edu.pk</a:t>
            </a:r>
            <a:endParaRPr sz="1800">
              <a:solidFill>
                <a:schemeClr val="lt1"/>
              </a:solidFill>
            </a:endParaRPr>
          </a:p>
          <a:p>
            <a:pPr indent="0" lvl="0" marL="0" rtl="0" algn="ctr">
              <a:lnSpc>
                <a:spcPct val="100000"/>
              </a:lnSpc>
              <a:spcBef>
                <a:spcPts val="0"/>
              </a:spcBef>
              <a:spcAft>
                <a:spcPts val="0"/>
              </a:spcAft>
              <a:buSzPts val="1400"/>
              <a:buNone/>
            </a:pPr>
            <a:r>
              <a:t/>
            </a:r>
            <a:endParaRPr sz="1400">
              <a:solidFill>
                <a:schemeClr val="lt1"/>
              </a:solidFill>
            </a:endParaRPr>
          </a:p>
          <a:p>
            <a:pPr indent="0" lvl="0" marL="0" rtl="0" algn="ctr">
              <a:lnSpc>
                <a:spcPct val="100000"/>
              </a:lnSpc>
              <a:spcBef>
                <a:spcPts val="0"/>
              </a:spcBef>
              <a:spcAft>
                <a:spcPts val="0"/>
              </a:spcAft>
              <a:buSzPts val="1400"/>
              <a:buNone/>
            </a:pPr>
            <a:br>
              <a:rPr lang="en-US" sz="1400">
                <a:solidFill>
                  <a:schemeClr val="lt1"/>
                </a:solidFill>
              </a:rPr>
            </a:br>
            <a:endParaRPr sz="1100">
              <a:solidFill>
                <a:schemeClr val="lt1"/>
              </a:solidFill>
            </a:endParaRPr>
          </a:p>
          <a:p>
            <a:pPr indent="0" lvl="0" marL="0" rtl="0" algn="ctr">
              <a:lnSpc>
                <a:spcPct val="100000"/>
              </a:lnSpc>
              <a:spcBef>
                <a:spcPts val="0"/>
              </a:spcBef>
              <a:spcAft>
                <a:spcPts val="0"/>
              </a:spcAft>
              <a:buSzPts val="1100"/>
              <a:buNone/>
            </a:pPr>
            <a:r>
              <a:t/>
            </a:r>
            <a:endParaRPr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Second Generation Languages</a:t>
            </a:r>
            <a:endParaRPr/>
          </a:p>
        </p:txBody>
      </p:sp>
      <p:sp>
        <p:nvSpPr>
          <p:cNvPr id="127" name="Google Shape;127;p10"/>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Assembly languages</a:t>
            </a:r>
            <a:endParaRPr/>
          </a:p>
          <a:p>
            <a:pPr indent="-182880" lvl="1" marL="457200" rtl="0" algn="l">
              <a:lnSpc>
                <a:spcPct val="100000"/>
              </a:lnSpc>
              <a:spcBef>
                <a:spcPts val="500"/>
              </a:spcBef>
              <a:spcAft>
                <a:spcPts val="0"/>
              </a:spcAft>
              <a:buSzPts val="1600"/>
              <a:buChar char="○"/>
            </a:pPr>
            <a:r>
              <a:rPr lang="en-US"/>
              <a:t>Symbolic operation codes replaced binary operation codes.</a:t>
            </a:r>
            <a:endParaRPr/>
          </a:p>
          <a:p>
            <a:pPr indent="-182880" lvl="1" marL="457200" rtl="0" algn="l">
              <a:lnSpc>
                <a:spcPct val="100000"/>
              </a:lnSpc>
              <a:spcBef>
                <a:spcPts val="500"/>
              </a:spcBef>
              <a:spcAft>
                <a:spcPts val="0"/>
              </a:spcAft>
              <a:buSzPts val="1600"/>
              <a:buChar char="○"/>
            </a:pPr>
            <a:r>
              <a:rPr lang="en-US"/>
              <a:t>Assembly language programs needed to be “assembled” for execution by the computer.  Each assembly language instruction is translated into one machine language instruction.</a:t>
            </a:r>
            <a:endParaRPr/>
          </a:p>
          <a:p>
            <a:pPr indent="-182880" lvl="1" marL="457200" rtl="0" algn="l">
              <a:lnSpc>
                <a:spcPct val="100000"/>
              </a:lnSpc>
              <a:spcBef>
                <a:spcPts val="500"/>
              </a:spcBef>
              <a:spcAft>
                <a:spcPts val="0"/>
              </a:spcAft>
              <a:buSzPts val="1600"/>
              <a:buChar char="○"/>
            </a:pPr>
            <a:r>
              <a:rPr lang="en-US"/>
              <a:t>Very efficient code and easier to write.</a:t>
            </a:r>
            <a:endParaRPr/>
          </a:p>
          <a:p>
            <a:pPr indent="-182880" lvl="1" marL="457200" rtl="0" algn="l">
              <a:lnSpc>
                <a:spcPct val="100000"/>
              </a:lnSpc>
              <a:spcBef>
                <a:spcPts val="500"/>
              </a:spcBef>
              <a:spcAft>
                <a:spcPts val="0"/>
              </a:spcAft>
              <a:buSzPts val="1600"/>
              <a:buChar char="○"/>
            </a:pPr>
            <a:r>
              <a:rPr lang="en-US"/>
              <a:t>These are low-level assembly languages </a:t>
            </a:r>
            <a:endParaRPr/>
          </a:p>
          <a:p>
            <a:pPr indent="-182880" lvl="1" marL="457200" rtl="0" algn="l">
              <a:lnSpc>
                <a:spcPct val="100000"/>
              </a:lnSpc>
              <a:spcBef>
                <a:spcPts val="500"/>
              </a:spcBef>
              <a:spcAft>
                <a:spcPts val="0"/>
              </a:spcAft>
              <a:buSzPts val="1600"/>
              <a:buNone/>
            </a:pPr>
            <a:r>
              <a:rPr lang="en-US"/>
              <a:t>	 used in kernels and hardware drives.</a:t>
            </a:r>
            <a:endParaRPr/>
          </a:p>
          <a:p>
            <a:pPr indent="-182880" lvl="1" marL="457200" rtl="0" algn="l">
              <a:lnSpc>
                <a:spcPct val="100000"/>
              </a:lnSpc>
              <a:spcBef>
                <a:spcPts val="500"/>
              </a:spcBef>
              <a:spcAft>
                <a:spcPts val="1600"/>
              </a:spcAft>
              <a:buSzPts val="1600"/>
              <a:buNone/>
            </a:pPr>
            <a:r>
              <a:t/>
            </a:r>
            <a:endParaRPr/>
          </a:p>
        </p:txBody>
      </p:sp>
      <p:pic>
        <p:nvPicPr>
          <p:cNvPr descr="PPT - Assembly &amp; Machine Language PowerPoint Presentation, free download -  ID:5674619" id="128" name="Google Shape;128;p10"/>
          <p:cNvPicPr preferRelativeResize="0"/>
          <p:nvPr/>
        </p:nvPicPr>
        <p:blipFill rotWithShape="1">
          <a:blip r:embed="rId3">
            <a:alphaModFix/>
          </a:blip>
          <a:srcRect b="17144" l="0" r="1922" t="20372"/>
          <a:stretch/>
        </p:blipFill>
        <p:spPr>
          <a:xfrm>
            <a:off x="6232045" y="3803904"/>
            <a:ext cx="4899251" cy="23408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Third Generation Languages</a:t>
            </a:r>
            <a:endParaRPr/>
          </a:p>
        </p:txBody>
      </p:sp>
      <p:sp>
        <p:nvSpPr>
          <p:cNvPr id="135" name="Google Shape;135;p11"/>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High Level Languages</a:t>
            </a:r>
            <a:endParaRPr/>
          </a:p>
          <a:p>
            <a:pPr indent="-182880" lvl="0" marL="182880" rtl="0" algn="l">
              <a:lnSpc>
                <a:spcPct val="100000"/>
              </a:lnSpc>
              <a:spcBef>
                <a:spcPts val="900"/>
              </a:spcBef>
              <a:spcAft>
                <a:spcPts val="0"/>
              </a:spcAft>
              <a:buSzPts val="1800"/>
              <a:buChar char="●"/>
            </a:pPr>
            <a:r>
              <a:rPr lang="en-US"/>
              <a:t>Closer to English but included simple mathematical notation.</a:t>
            </a:r>
            <a:endParaRPr/>
          </a:p>
          <a:p>
            <a:pPr indent="-182880" lvl="1" marL="457200" rtl="0" algn="l">
              <a:lnSpc>
                <a:spcPct val="100000"/>
              </a:lnSpc>
              <a:spcBef>
                <a:spcPts val="500"/>
              </a:spcBef>
              <a:spcAft>
                <a:spcPts val="0"/>
              </a:spcAft>
              <a:buSzPts val="1600"/>
              <a:buChar char="○"/>
            </a:pPr>
            <a:r>
              <a:rPr lang="en-US"/>
              <a:t>Programs written in </a:t>
            </a:r>
            <a:r>
              <a:rPr lang="en-US">
                <a:solidFill>
                  <a:srgbClr val="333399"/>
                </a:solidFill>
              </a:rPr>
              <a:t>source code</a:t>
            </a:r>
            <a:r>
              <a:rPr lang="en-US"/>
              <a:t> which must be translated into machine language programs called </a:t>
            </a:r>
            <a:r>
              <a:rPr lang="en-US">
                <a:solidFill>
                  <a:srgbClr val="333399"/>
                </a:solidFill>
              </a:rPr>
              <a:t>object code</a:t>
            </a:r>
            <a:r>
              <a:rPr lang="en-US"/>
              <a:t>.</a:t>
            </a:r>
            <a:endParaRPr/>
          </a:p>
          <a:p>
            <a:pPr indent="-182880" lvl="1" marL="457200" rtl="0" algn="l">
              <a:lnSpc>
                <a:spcPct val="100000"/>
              </a:lnSpc>
              <a:spcBef>
                <a:spcPts val="500"/>
              </a:spcBef>
              <a:spcAft>
                <a:spcPts val="1600"/>
              </a:spcAft>
              <a:buSzPts val="1600"/>
              <a:buChar char="○"/>
            </a:pPr>
            <a:r>
              <a:rPr lang="en-US"/>
              <a:t>The translation of source code to object code is accomplished by a machine language system program called a </a:t>
            </a:r>
            <a:r>
              <a:rPr lang="en-US">
                <a:solidFill>
                  <a:srgbClr val="333399"/>
                </a:solidFill>
              </a:rPr>
              <a:t>compiler</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Third Generation Languages (cont’d.)</a:t>
            </a:r>
            <a:endParaRPr/>
          </a:p>
        </p:txBody>
      </p:sp>
      <p:sp>
        <p:nvSpPr>
          <p:cNvPr id="142" name="Google Shape;142;p12"/>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800"/>
              <a:buChar char="●"/>
            </a:pPr>
            <a:r>
              <a:rPr lang="en-US"/>
              <a:t>Alternative to compilation is interpretation which is accomplished by a system program called an </a:t>
            </a:r>
            <a:r>
              <a:rPr lang="en-US">
                <a:solidFill>
                  <a:srgbClr val="333399"/>
                </a:solidFill>
              </a:rPr>
              <a:t>interpreter</a:t>
            </a:r>
            <a:r>
              <a:rPr lang="en-US"/>
              <a:t>.</a:t>
            </a:r>
            <a:endParaRPr/>
          </a:p>
          <a:p>
            <a:pPr indent="-182880" lvl="0" marL="182880" rtl="0" algn="l">
              <a:lnSpc>
                <a:spcPct val="90000"/>
              </a:lnSpc>
              <a:spcBef>
                <a:spcPts val="900"/>
              </a:spcBef>
              <a:spcAft>
                <a:spcPts val="0"/>
              </a:spcAft>
              <a:buSzPts val="1800"/>
              <a:buChar char="●"/>
            </a:pPr>
            <a:r>
              <a:rPr lang="en-US"/>
              <a:t>Common third generation languages</a:t>
            </a:r>
            <a:endParaRPr/>
          </a:p>
          <a:p>
            <a:pPr indent="-182880" lvl="1" marL="457200" rtl="0" algn="l">
              <a:lnSpc>
                <a:spcPct val="90000"/>
              </a:lnSpc>
              <a:spcBef>
                <a:spcPts val="500"/>
              </a:spcBef>
              <a:spcAft>
                <a:spcPts val="0"/>
              </a:spcAft>
              <a:buSzPts val="1600"/>
              <a:buChar char="○"/>
            </a:pPr>
            <a:r>
              <a:rPr lang="en-US"/>
              <a:t>FORTRAN</a:t>
            </a:r>
            <a:endParaRPr/>
          </a:p>
          <a:p>
            <a:pPr indent="-182880" lvl="1" marL="457200" rtl="0" algn="l">
              <a:lnSpc>
                <a:spcPct val="90000"/>
              </a:lnSpc>
              <a:spcBef>
                <a:spcPts val="500"/>
              </a:spcBef>
              <a:spcAft>
                <a:spcPts val="0"/>
              </a:spcAft>
              <a:buSzPts val="1600"/>
              <a:buChar char="○"/>
            </a:pPr>
            <a:r>
              <a:rPr lang="en-US"/>
              <a:t>COBOL</a:t>
            </a:r>
            <a:endParaRPr/>
          </a:p>
          <a:p>
            <a:pPr indent="-182880" lvl="1" marL="457200" rtl="0" algn="l">
              <a:lnSpc>
                <a:spcPct val="90000"/>
              </a:lnSpc>
              <a:spcBef>
                <a:spcPts val="500"/>
              </a:spcBef>
              <a:spcAft>
                <a:spcPts val="0"/>
              </a:spcAft>
              <a:buSzPts val="1600"/>
              <a:buChar char="○"/>
            </a:pPr>
            <a:r>
              <a:rPr lang="en-US"/>
              <a:t>C and C++</a:t>
            </a:r>
            <a:endParaRPr/>
          </a:p>
          <a:p>
            <a:pPr indent="-182880" lvl="1" marL="457200" rtl="0" algn="l">
              <a:lnSpc>
                <a:spcPct val="90000"/>
              </a:lnSpc>
              <a:spcBef>
                <a:spcPts val="500"/>
              </a:spcBef>
              <a:spcAft>
                <a:spcPts val="0"/>
              </a:spcAft>
              <a:buSzPts val="1600"/>
              <a:buChar char="○"/>
            </a:pPr>
            <a:r>
              <a:rPr lang="en-US"/>
              <a:t>Visual Basic</a:t>
            </a:r>
            <a:endParaRPr/>
          </a:p>
          <a:p>
            <a:pPr indent="-68578" lvl="0" marL="182880" rtl="0" algn="l">
              <a:lnSpc>
                <a:spcPct val="90000"/>
              </a:lnSpc>
              <a:spcBef>
                <a:spcPts val="9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Fourth Generation Languages</a:t>
            </a:r>
            <a:endParaRPr/>
          </a:p>
        </p:txBody>
      </p:sp>
      <p:sp>
        <p:nvSpPr>
          <p:cNvPr id="149" name="Google Shape;149;p13"/>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800"/>
              <a:buChar char="●"/>
            </a:pPr>
            <a:r>
              <a:rPr lang="en-US"/>
              <a:t>Event based programming</a:t>
            </a:r>
            <a:endParaRPr/>
          </a:p>
          <a:p>
            <a:pPr indent="-182880" lvl="0" marL="182880" rtl="0" algn="l">
              <a:lnSpc>
                <a:spcPct val="90000"/>
              </a:lnSpc>
              <a:spcBef>
                <a:spcPts val="900"/>
              </a:spcBef>
              <a:spcAft>
                <a:spcPts val="0"/>
              </a:spcAft>
              <a:buSzPts val="1800"/>
              <a:buChar char="●"/>
            </a:pPr>
            <a:r>
              <a:rPr lang="en-US"/>
              <a:t>A high level language (</a:t>
            </a:r>
            <a:r>
              <a:rPr lang="en-US">
                <a:solidFill>
                  <a:srgbClr val="333399"/>
                </a:solidFill>
              </a:rPr>
              <a:t>4GL</a:t>
            </a:r>
            <a:r>
              <a:rPr lang="en-US"/>
              <a:t>) that requires fewer instructions to accomplish a task than a third generation language.</a:t>
            </a:r>
            <a:endParaRPr/>
          </a:p>
          <a:p>
            <a:pPr indent="-182880" lvl="0" marL="182880" rtl="0" algn="l">
              <a:lnSpc>
                <a:spcPct val="90000"/>
              </a:lnSpc>
              <a:spcBef>
                <a:spcPts val="900"/>
              </a:spcBef>
              <a:spcAft>
                <a:spcPts val="0"/>
              </a:spcAft>
              <a:buSzPts val="1800"/>
              <a:buChar char="●"/>
            </a:pPr>
            <a:r>
              <a:rPr lang="en-US"/>
              <a:t>Used with databases</a:t>
            </a:r>
            <a:endParaRPr/>
          </a:p>
          <a:p>
            <a:pPr indent="-182880" lvl="1" marL="457200" rtl="0" algn="l">
              <a:lnSpc>
                <a:spcPct val="90000"/>
              </a:lnSpc>
              <a:spcBef>
                <a:spcPts val="500"/>
              </a:spcBef>
              <a:spcAft>
                <a:spcPts val="0"/>
              </a:spcAft>
              <a:buSzPts val="1600"/>
              <a:buChar char="○"/>
            </a:pPr>
            <a:r>
              <a:rPr lang="en-US"/>
              <a:t>Query languages</a:t>
            </a:r>
            <a:endParaRPr/>
          </a:p>
          <a:p>
            <a:pPr indent="-182880" lvl="1" marL="457200" rtl="0" algn="l">
              <a:lnSpc>
                <a:spcPct val="90000"/>
              </a:lnSpc>
              <a:spcBef>
                <a:spcPts val="500"/>
              </a:spcBef>
              <a:spcAft>
                <a:spcPts val="0"/>
              </a:spcAft>
              <a:buSzPts val="1600"/>
              <a:buChar char="○"/>
            </a:pPr>
            <a:r>
              <a:rPr lang="en-US"/>
              <a:t>Report generators</a:t>
            </a:r>
            <a:endParaRPr/>
          </a:p>
          <a:p>
            <a:pPr indent="-182880" lvl="1" marL="457200" rtl="0" algn="l">
              <a:lnSpc>
                <a:spcPct val="90000"/>
              </a:lnSpc>
              <a:spcBef>
                <a:spcPts val="500"/>
              </a:spcBef>
              <a:spcAft>
                <a:spcPts val="0"/>
              </a:spcAft>
              <a:buSzPts val="1600"/>
              <a:buChar char="○"/>
            </a:pPr>
            <a:r>
              <a:rPr lang="en-US"/>
              <a:t>Forms designers</a:t>
            </a:r>
            <a:endParaRPr/>
          </a:p>
          <a:p>
            <a:pPr indent="-182880" lvl="1" marL="457200" rtl="0" algn="l">
              <a:lnSpc>
                <a:spcPct val="90000"/>
              </a:lnSpc>
              <a:spcBef>
                <a:spcPts val="500"/>
              </a:spcBef>
              <a:spcAft>
                <a:spcPts val="1600"/>
              </a:spcAft>
              <a:buSzPts val="1600"/>
              <a:buChar char="○"/>
            </a:pPr>
            <a:r>
              <a:rPr lang="en-US"/>
              <a:t>Application generators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Fifth Generation Languages</a:t>
            </a:r>
            <a:endParaRPr/>
          </a:p>
        </p:txBody>
      </p:sp>
      <p:sp>
        <p:nvSpPr>
          <p:cNvPr id="155" name="Google Shape;155;p14"/>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Artificial Intelligence</a:t>
            </a:r>
            <a:endParaRPr/>
          </a:p>
          <a:p>
            <a:pPr indent="-182880" lvl="0" marL="182880" rtl="0" algn="l">
              <a:lnSpc>
                <a:spcPct val="100000"/>
              </a:lnSpc>
              <a:spcBef>
                <a:spcPts val="900"/>
              </a:spcBef>
              <a:spcAft>
                <a:spcPts val="0"/>
              </a:spcAft>
              <a:buSzPts val="1800"/>
              <a:buChar char="●"/>
            </a:pPr>
            <a:r>
              <a:rPr lang="en-US"/>
              <a:t>Machines that can think like humans</a:t>
            </a:r>
            <a:endParaRPr/>
          </a:p>
          <a:p>
            <a:pPr indent="-182880" lvl="0" marL="182880" rtl="0" algn="l">
              <a:lnSpc>
                <a:spcPct val="100000"/>
              </a:lnSpc>
              <a:spcBef>
                <a:spcPts val="900"/>
              </a:spcBef>
              <a:spcAft>
                <a:spcPts val="0"/>
              </a:spcAft>
              <a:buSzPts val="1800"/>
              <a:buChar char="●"/>
            </a:pPr>
            <a:r>
              <a:rPr lang="en-US"/>
              <a:t>Machines that takes its own decisions</a:t>
            </a:r>
            <a:endParaRPr/>
          </a:p>
          <a:p>
            <a:pPr indent="-182880" lvl="1" marL="457200" rtl="0" algn="l">
              <a:lnSpc>
                <a:spcPct val="100000"/>
              </a:lnSpc>
              <a:spcBef>
                <a:spcPts val="500"/>
              </a:spcBef>
              <a:spcAft>
                <a:spcPts val="0"/>
              </a:spcAft>
              <a:buSzPts val="1600"/>
              <a:buChar char="○"/>
            </a:pPr>
            <a:r>
              <a:rPr lang="en-US"/>
              <a:t>These languages can be used to query the database in a fast and efficient manner.</a:t>
            </a:r>
            <a:endParaRPr/>
          </a:p>
          <a:p>
            <a:pPr indent="-182880" lvl="1" marL="457200" rtl="0" algn="l">
              <a:lnSpc>
                <a:spcPct val="100000"/>
              </a:lnSpc>
              <a:spcBef>
                <a:spcPts val="500"/>
              </a:spcBef>
              <a:spcAft>
                <a:spcPts val="0"/>
              </a:spcAft>
              <a:buSzPts val="1600"/>
              <a:buChar char="○"/>
            </a:pPr>
            <a:r>
              <a:rPr lang="en-US"/>
              <a:t>In this generation of language, the user can communicate with the computer system in a simple and an easy manner.</a:t>
            </a:r>
            <a:endParaRPr/>
          </a:p>
          <a:p>
            <a:pPr indent="-81279" lvl="1" marL="457200" rtl="0" algn="l">
              <a:lnSpc>
                <a:spcPct val="100000"/>
              </a:lnSpc>
              <a:spcBef>
                <a:spcPts val="500"/>
              </a:spcBef>
              <a:spcAft>
                <a:spcPts val="0"/>
              </a:spcAft>
              <a:buSzPts val="1600"/>
              <a:buNone/>
            </a:pPr>
            <a:r>
              <a:t/>
            </a:r>
            <a:endParaRPr/>
          </a:p>
          <a:p>
            <a:pPr indent="-68578"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Font typeface="Century Gothic"/>
              <a:buNone/>
            </a:pPr>
            <a:r>
              <a:t/>
            </a:r>
            <a:endParaRPr/>
          </a:p>
          <a:p>
            <a:pPr indent="-68578" lvl="0" marL="182880" rtl="0" algn="l">
              <a:lnSpc>
                <a:spcPct val="100000"/>
              </a:lnSpc>
              <a:spcBef>
                <a:spcPts val="900"/>
              </a:spcBef>
              <a:spcAft>
                <a:spcPts val="0"/>
              </a:spcAft>
              <a:buSzPts val="1800"/>
              <a:buNone/>
            </a:pPr>
            <a:r>
              <a:t/>
            </a:r>
            <a:endParaRPr/>
          </a:p>
          <a:p>
            <a:pPr indent="-68578" lvl="0" marL="182880" rtl="0" algn="l">
              <a:lnSpc>
                <a:spcPct val="100000"/>
              </a:lnSpc>
              <a:spcBef>
                <a:spcPts val="9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The first two generations are called low level languages. The next three generations are called high level languages.</a:t>
            </a:r>
            <a:endParaRPr/>
          </a:p>
          <a:p>
            <a:pPr indent="-68578" lvl="0" marL="182880" rtl="0" algn="l">
              <a:lnSpc>
                <a:spcPct val="100000"/>
              </a:lnSpc>
              <a:spcBef>
                <a:spcPts val="900"/>
              </a:spcBef>
              <a:spcAft>
                <a:spcPts val="0"/>
              </a:spcAft>
              <a:buSzPts val="1800"/>
              <a:buNone/>
            </a:pPr>
            <a:r>
              <a:t/>
            </a:r>
            <a:endParaRPr/>
          </a:p>
        </p:txBody>
      </p:sp>
      <p:sp>
        <p:nvSpPr>
          <p:cNvPr id="161" name="Google Shape;161;p15"/>
          <p:cNvSpPr txBox="1"/>
          <p:nvPr>
            <p:ph idx="12" type="sldNum"/>
          </p:nvPr>
        </p:nvSpPr>
        <p:spPr>
          <a:xfrm>
            <a:off x="11296610" y="6217622"/>
            <a:ext cx="731700" cy="5247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62" name="Google Shape;162;p15"/>
          <p:cNvPicPr preferRelativeResize="0"/>
          <p:nvPr/>
        </p:nvPicPr>
        <p:blipFill rotWithShape="1">
          <a:blip r:embed="rId3">
            <a:alphaModFix/>
          </a:blip>
          <a:srcRect b="27866" l="12398" r="13800" t="31519"/>
          <a:stretch/>
        </p:blipFill>
        <p:spPr>
          <a:xfrm>
            <a:off x="1979168" y="2276856"/>
            <a:ext cx="8997696" cy="3094736"/>
          </a:xfrm>
          <a:prstGeom prst="rect">
            <a:avLst/>
          </a:prstGeom>
          <a:noFill/>
          <a:ln>
            <a:noFill/>
          </a:ln>
        </p:spPr>
      </p:pic>
      <p:sp>
        <p:nvSpPr>
          <p:cNvPr id="163" name="Google Shape;163;p15"/>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7931"/>
              <a:buFont typeface="Arial"/>
              <a:buNone/>
            </a:pPr>
            <a:r>
              <a:rPr b="1" lang="en-US" sz="2900">
                <a:latin typeface="Times New Roman"/>
                <a:ea typeface="Times New Roman"/>
                <a:cs typeface="Times New Roman"/>
                <a:sym typeface="Times New Roman"/>
              </a:rPr>
              <a:t>The C++ language features most directly support four programming styles</a:t>
            </a:r>
            <a:endParaRPr b="1" sz="4700"/>
          </a:p>
        </p:txBody>
      </p:sp>
      <p:sp>
        <p:nvSpPr>
          <p:cNvPr id="169" name="Google Shape;169;p16"/>
          <p:cNvSpPr txBox="1"/>
          <p:nvPr/>
        </p:nvSpPr>
        <p:spPr>
          <a:xfrm>
            <a:off x="284775" y="2210325"/>
            <a:ext cx="3412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Procedural programming</a:t>
            </a:r>
            <a:endParaRPr b="0" i="0" sz="1400" u="none" cap="none" strike="noStrike">
              <a:solidFill>
                <a:srgbClr val="000000"/>
              </a:solidFill>
              <a:latin typeface="Arial"/>
              <a:ea typeface="Arial"/>
              <a:cs typeface="Arial"/>
              <a:sym typeface="Arial"/>
            </a:endParaRPr>
          </a:p>
        </p:txBody>
      </p:sp>
      <p:sp>
        <p:nvSpPr>
          <p:cNvPr id="170" name="Google Shape;170;p16"/>
          <p:cNvSpPr txBox="1"/>
          <p:nvPr/>
        </p:nvSpPr>
        <p:spPr>
          <a:xfrm>
            <a:off x="3839975" y="2210325"/>
            <a:ext cx="3412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Data abstraction</a:t>
            </a:r>
            <a:endParaRPr b="0" i="0" sz="2200" u="none" cap="none" strike="noStrike">
              <a:solidFill>
                <a:schemeClr val="dk1"/>
              </a:solidFill>
              <a:latin typeface="Times New Roman"/>
              <a:ea typeface="Times New Roman"/>
              <a:cs typeface="Times New Roman"/>
              <a:sym typeface="Times New Roman"/>
            </a:endParaRPr>
          </a:p>
        </p:txBody>
      </p:sp>
      <p:sp>
        <p:nvSpPr>
          <p:cNvPr id="171" name="Google Shape;171;p16"/>
          <p:cNvSpPr txBox="1"/>
          <p:nvPr/>
        </p:nvSpPr>
        <p:spPr>
          <a:xfrm>
            <a:off x="6229525" y="2232038"/>
            <a:ext cx="3412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OOP programming</a:t>
            </a:r>
            <a:endParaRPr b="0" i="0" sz="1400" u="none" cap="none" strike="noStrike">
              <a:solidFill>
                <a:srgbClr val="000000"/>
              </a:solidFill>
              <a:latin typeface="Arial"/>
              <a:ea typeface="Arial"/>
              <a:cs typeface="Arial"/>
              <a:sym typeface="Arial"/>
            </a:endParaRPr>
          </a:p>
        </p:txBody>
      </p:sp>
      <p:sp>
        <p:nvSpPr>
          <p:cNvPr id="172" name="Google Shape;172;p16"/>
          <p:cNvSpPr txBox="1"/>
          <p:nvPr/>
        </p:nvSpPr>
        <p:spPr>
          <a:xfrm>
            <a:off x="8938375" y="2232038"/>
            <a:ext cx="3412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Generic programming</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122475" y="2844050"/>
            <a:ext cx="2826600" cy="3614400"/>
          </a:xfrm>
          <a:prstGeom prst="snip1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PP can be defined as a programming model which is derived from structured programming, based upon the concept of calling procedure. Procedures, also known as routines, subroutines or functions</a:t>
            </a:r>
            <a:endParaRPr b="0" i="0" sz="2000" u="none" cap="none" strike="noStrike">
              <a:solidFill>
                <a:schemeClr val="dk1"/>
              </a:solidFill>
              <a:latin typeface="Times New Roman"/>
              <a:ea typeface="Times New Roman"/>
              <a:cs typeface="Times New Roman"/>
              <a:sym typeface="Times New Roman"/>
            </a:endParaRPr>
          </a:p>
        </p:txBody>
      </p:sp>
      <p:sp>
        <p:nvSpPr>
          <p:cNvPr id="174" name="Google Shape;174;p16"/>
          <p:cNvSpPr/>
          <p:nvPr/>
        </p:nvSpPr>
        <p:spPr>
          <a:xfrm>
            <a:off x="3194300" y="2929650"/>
            <a:ext cx="2776800" cy="3614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This is programming focused on the design of interfaces, hiding implementation details in general and representations</a:t>
            </a:r>
            <a:endParaRPr b="0" i="0" sz="2000" u="none" cap="none" strike="noStrike">
              <a:solidFill>
                <a:srgbClr val="000000"/>
              </a:solidFill>
              <a:latin typeface="Times New Roman"/>
              <a:ea typeface="Times New Roman"/>
              <a:cs typeface="Times New Roman"/>
              <a:sym typeface="Times New Roman"/>
            </a:endParaRPr>
          </a:p>
        </p:txBody>
      </p:sp>
      <p:sp>
        <p:nvSpPr>
          <p:cNvPr id="175" name="Google Shape;175;p16"/>
          <p:cNvSpPr/>
          <p:nvPr/>
        </p:nvSpPr>
        <p:spPr>
          <a:xfrm>
            <a:off x="6264175" y="2929650"/>
            <a:ext cx="2826600" cy="3614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OOP can be defined as a programming model which is based upon the concept of objects</a:t>
            </a:r>
            <a:endParaRPr b="0" i="0" sz="2000" u="none" cap="none" strike="noStrike">
              <a:solidFill>
                <a:srgbClr val="000000"/>
              </a:solidFill>
              <a:latin typeface="Times New Roman"/>
              <a:ea typeface="Times New Roman"/>
              <a:cs typeface="Times New Roman"/>
              <a:sym typeface="Times New Roman"/>
            </a:endParaRPr>
          </a:p>
        </p:txBody>
      </p:sp>
      <p:sp>
        <p:nvSpPr>
          <p:cNvPr id="176" name="Google Shape;176;p16"/>
          <p:cNvSpPr/>
          <p:nvPr/>
        </p:nvSpPr>
        <p:spPr>
          <a:xfrm>
            <a:off x="9307450" y="2917325"/>
            <a:ext cx="2826600" cy="3614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This is programming focused on the design, implementation, and use</a:t>
            </a:r>
            <a:endParaRPr b="0" i="0" sz="2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of general algorithms.</a:t>
            </a:r>
            <a:endParaRPr b="0" i="0" sz="2300" u="none" cap="none" strike="noStrike">
              <a:solidFill>
                <a:srgbClr val="000000"/>
              </a:solidFill>
              <a:latin typeface="Times New Roman"/>
              <a:ea typeface="Times New Roman"/>
              <a:cs typeface="Times New Roman"/>
              <a:sym typeface="Times New Roman"/>
            </a:endParaRPr>
          </a:p>
        </p:txBody>
      </p:sp>
      <p:sp>
        <p:nvSpPr>
          <p:cNvPr id="177" name="Google Shape;177;p16"/>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Agenda </a:t>
            </a:r>
            <a:endParaRPr/>
          </a:p>
        </p:txBody>
      </p:sp>
      <p:sp>
        <p:nvSpPr>
          <p:cNvPr id="184" name="Google Shape;184;p1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US"/>
              <a:t>What is programing Paradigm?</a:t>
            </a:r>
            <a:endParaRPr/>
          </a:p>
          <a:p>
            <a:pPr indent="0" lvl="0" marL="0" rtl="0" algn="l">
              <a:lnSpc>
                <a:spcPct val="115000"/>
              </a:lnSpc>
              <a:spcBef>
                <a:spcPts val="1600"/>
              </a:spcBef>
              <a:spcAft>
                <a:spcPts val="0"/>
              </a:spcAft>
              <a:buSzPts val="2400"/>
              <a:buNone/>
            </a:pPr>
            <a:r>
              <a:rPr lang="en-US"/>
              <a:t>What is POP</a:t>
            </a:r>
            <a:endParaRPr/>
          </a:p>
          <a:p>
            <a:pPr indent="0" lvl="0" marL="0" rtl="0" algn="l">
              <a:lnSpc>
                <a:spcPct val="115000"/>
              </a:lnSpc>
              <a:spcBef>
                <a:spcPts val="1600"/>
              </a:spcBef>
              <a:spcAft>
                <a:spcPts val="0"/>
              </a:spcAft>
              <a:buSzPts val="2400"/>
              <a:buNone/>
            </a:pPr>
            <a:r>
              <a:rPr lang="en-US"/>
              <a:t>What is OOP</a:t>
            </a:r>
            <a:endParaRPr/>
          </a:p>
          <a:p>
            <a:pPr indent="0" lvl="0" marL="0" rtl="0" algn="l">
              <a:lnSpc>
                <a:spcPct val="115000"/>
              </a:lnSpc>
              <a:spcBef>
                <a:spcPts val="1600"/>
              </a:spcBef>
              <a:spcAft>
                <a:spcPts val="0"/>
              </a:spcAft>
              <a:buSzPts val="2400"/>
              <a:buNone/>
            </a:pPr>
            <a:r>
              <a:rPr lang="en-US"/>
              <a:t>Languages for OOP &amp; POP</a:t>
            </a:r>
            <a:endParaRPr/>
          </a:p>
          <a:p>
            <a:pPr indent="0" lvl="0" marL="0" rtl="0" algn="l">
              <a:lnSpc>
                <a:spcPct val="115000"/>
              </a:lnSpc>
              <a:spcBef>
                <a:spcPts val="1600"/>
              </a:spcBef>
              <a:spcAft>
                <a:spcPts val="0"/>
              </a:spcAft>
              <a:buSzPts val="2400"/>
              <a:buNone/>
            </a:pPr>
            <a:r>
              <a:rPr lang="en-US"/>
              <a:t>POP vs OOP</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What is POP </a:t>
            </a:r>
            <a:endParaRPr/>
          </a:p>
        </p:txBody>
      </p:sp>
      <p:sp>
        <p:nvSpPr>
          <p:cNvPr id="191" name="Google Shape;191;p18"/>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0"/>
              </a:spcAft>
              <a:buSzPts val="2400"/>
              <a:buNone/>
            </a:pPr>
            <a:r>
              <a:rPr lang="en-US" sz="2200">
                <a:latin typeface="Times New Roman"/>
                <a:ea typeface="Times New Roman"/>
                <a:cs typeface="Times New Roman"/>
                <a:sym typeface="Times New Roman"/>
              </a:rPr>
              <a:t>A procedural language is a sort of computer programming language that has a set of functions, instructions, and statements that must be executed in a certain order to accomplish a job or program. </a:t>
            </a:r>
            <a:endParaRPr sz="2200">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2200">
                <a:latin typeface="Times New Roman"/>
                <a:ea typeface="Times New Roman"/>
                <a:cs typeface="Times New Roman"/>
                <a:sym typeface="Times New Roman"/>
              </a:rPr>
              <a:t>Procedural languages include BASIC, C, FORTRAN, Java, and Pascal, to name a few.</a:t>
            </a:r>
            <a:endParaRPr sz="2200">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b="1" i="1" lang="en-US">
                <a:latin typeface="Times New Roman"/>
                <a:ea typeface="Times New Roman"/>
                <a:cs typeface="Times New Roman"/>
                <a:sym typeface="Times New Roman"/>
              </a:rPr>
              <a:t>features: 													</a:t>
            </a:r>
            <a:endParaRPr b="1" i="1">
              <a:latin typeface="Times New Roman"/>
              <a:ea typeface="Times New Roman"/>
              <a:cs typeface="Times New Roman"/>
              <a:sym typeface="Times New Roman"/>
            </a:endParaRPr>
          </a:p>
          <a:p>
            <a:pPr indent="-349250" lvl="1" marL="914400" rtl="0" algn="l">
              <a:lnSpc>
                <a:spcPct val="115000"/>
              </a:lnSpc>
              <a:spcBef>
                <a:spcPts val="1600"/>
              </a:spcBef>
              <a:spcAft>
                <a:spcPts val="0"/>
              </a:spcAft>
              <a:buSzPts val="1900"/>
              <a:buFont typeface="Times New Roman"/>
              <a:buAutoNum type="alphaLcPeriod"/>
            </a:pPr>
            <a:r>
              <a:rPr lang="en-US">
                <a:latin typeface="Times New Roman"/>
                <a:ea typeface="Times New Roman"/>
                <a:cs typeface="Times New Roman"/>
                <a:sym typeface="Times New Roman"/>
              </a:rPr>
              <a:t>Modularity </a:t>
            </a:r>
            <a:endParaRPr>
              <a:latin typeface="Times New Roman"/>
              <a:ea typeface="Times New Roman"/>
              <a:cs typeface="Times New Roman"/>
              <a:sym typeface="Times New Roman"/>
            </a:endParaRPr>
          </a:p>
          <a:p>
            <a:pPr indent="-349250" lvl="1" marL="914400" rtl="0" algn="l">
              <a:lnSpc>
                <a:spcPct val="115000"/>
              </a:lnSpc>
              <a:spcBef>
                <a:spcPts val="0"/>
              </a:spcBef>
              <a:spcAft>
                <a:spcPts val="0"/>
              </a:spcAft>
              <a:buSzPts val="1900"/>
              <a:buFont typeface="Times New Roman"/>
              <a:buAutoNum type="alphaLcPeriod"/>
            </a:pPr>
            <a:r>
              <a:rPr lang="en-US">
                <a:latin typeface="Times New Roman"/>
                <a:ea typeface="Times New Roman"/>
                <a:cs typeface="Times New Roman"/>
                <a:sym typeface="Times New Roman"/>
              </a:rPr>
              <a:t>Predefined Function</a:t>
            </a:r>
            <a:endParaRPr>
              <a:latin typeface="Times New Roman"/>
              <a:ea typeface="Times New Roman"/>
              <a:cs typeface="Times New Roman"/>
              <a:sym typeface="Times New Roman"/>
            </a:endParaRPr>
          </a:p>
          <a:p>
            <a:pPr indent="-349250" lvl="1" marL="914400" rtl="0" algn="l">
              <a:lnSpc>
                <a:spcPct val="115000"/>
              </a:lnSpc>
              <a:spcBef>
                <a:spcPts val="0"/>
              </a:spcBef>
              <a:spcAft>
                <a:spcPts val="0"/>
              </a:spcAft>
              <a:buSzPts val="1900"/>
              <a:buFont typeface="Times New Roman"/>
              <a:buAutoNum type="alphaLcPeriod"/>
            </a:pPr>
            <a:r>
              <a:rPr lang="en-US">
                <a:latin typeface="Times New Roman"/>
                <a:ea typeface="Times New Roman"/>
                <a:cs typeface="Times New Roman"/>
                <a:sym typeface="Times New Roman"/>
              </a:rPr>
              <a:t>Scoping</a:t>
            </a:r>
            <a:endParaRPr>
              <a:latin typeface="Times New Roman"/>
              <a:ea typeface="Times New Roman"/>
              <a:cs typeface="Times New Roman"/>
              <a:sym typeface="Times New Roman"/>
            </a:endParaRPr>
          </a:p>
        </p:txBody>
      </p:sp>
      <p:sp>
        <p:nvSpPr>
          <p:cNvPr id="192" name="Google Shape;192;p18"/>
          <p:cNvSpPr txBox="1"/>
          <p:nvPr/>
        </p:nvSpPr>
        <p:spPr>
          <a:xfrm>
            <a:off x="6159925" y="3810525"/>
            <a:ext cx="26745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Old Standard TT"/>
                <a:ea typeface="Old Standard TT"/>
                <a:cs typeface="Old Standard TT"/>
                <a:sym typeface="Old Standard TT"/>
              </a:rPr>
              <a:t>Advantages</a:t>
            </a:r>
            <a:endParaRPr b="1" i="0" sz="1700" u="none" cap="none" strike="noStrike">
              <a:solidFill>
                <a:schemeClr val="dk1"/>
              </a:solidFill>
              <a:latin typeface="Old Standard TT"/>
              <a:ea typeface="Old Standard TT"/>
              <a:cs typeface="Old Standard TT"/>
              <a:sym typeface="Old Standard TT"/>
            </a:endParaRPr>
          </a:p>
          <a:p>
            <a:pPr indent="-336550" lvl="0" marL="457200" marR="0" rtl="0" algn="l">
              <a:lnSpc>
                <a:spcPct val="100000"/>
              </a:lnSpc>
              <a:spcBef>
                <a:spcPts val="0"/>
              </a:spcBef>
              <a:spcAft>
                <a:spcPts val="0"/>
              </a:spcAft>
              <a:buClr>
                <a:schemeClr val="dk1"/>
              </a:buClr>
              <a:buSzPts val="1700"/>
              <a:buFont typeface="Old Standard TT"/>
              <a:buAutoNum type="arabicPeriod"/>
            </a:pPr>
            <a:r>
              <a:rPr b="0" i="0" lang="en-US" sz="1700" u="none" cap="none" strike="noStrike">
                <a:solidFill>
                  <a:schemeClr val="dk1"/>
                </a:solidFill>
                <a:latin typeface="Old Standard TT"/>
                <a:ea typeface="Old Standard TT"/>
                <a:cs typeface="Old Standard TT"/>
                <a:sym typeface="Old Standard TT"/>
              </a:rPr>
              <a:t>portable </a:t>
            </a:r>
            <a:endParaRPr b="0" i="0" sz="1700" u="none" cap="none" strike="noStrike">
              <a:solidFill>
                <a:schemeClr val="dk1"/>
              </a:solidFill>
              <a:latin typeface="Old Standard TT"/>
              <a:ea typeface="Old Standard TT"/>
              <a:cs typeface="Old Standard TT"/>
              <a:sym typeface="Old Standard TT"/>
            </a:endParaRPr>
          </a:p>
          <a:p>
            <a:pPr indent="-336550" lvl="0" marL="457200" marR="0" rtl="0" algn="l">
              <a:lnSpc>
                <a:spcPct val="100000"/>
              </a:lnSpc>
              <a:spcBef>
                <a:spcPts val="0"/>
              </a:spcBef>
              <a:spcAft>
                <a:spcPts val="0"/>
              </a:spcAft>
              <a:buClr>
                <a:schemeClr val="dk1"/>
              </a:buClr>
              <a:buSzPts val="1700"/>
              <a:buFont typeface="Old Standard TT"/>
              <a:buAutoNum type="arabicPeriod"/>
            </a:pPr>
            <a:r>
              <a:rPr b="0" i="0" lang="en-US" sz="1700" u="none" cap="none" strike="noStrike">
                <a:solidFill>
                  <a:schemeClr val="dk1"/>
                </a:solidFill>
                <a:latin typeface="Old Standard TT"/>
                <a:ea typeface="Old Standard TT"/>
                <a:cs typeface="Old Standard TT"/>
                <a:sym typeface="Old Standard TT"/>
              </a:rPr>
              <a:t>Function </a:t>
            </a:r>
            <a:endParaRPr b="0" i="0" sz="1700" u="none" cap="none" strike="noStrike">
              <a:solidFill>
                <a:schemeClr val="dk1"/>
              </a:solidFill>
              <a:latin typeface="Old Standard TT"/>
              <a:ea typeface="Old Standard TT"/>
              <a:cs typeface="Old Standard TT"/>
              <a:sym typeface="Old Standard TT"/>
            </a:endParaRPr>
          </a:p>
          <a:p>
            <a:pPr indent="-336550" lvl="0" marL="457200" marR="0" rtl="0" algn="l">
              <a:lnSpc>
                <a:spcPct val="100000"/>
              </a:lnSpc>
              <a:spcBef>
                <a:spcPts val="0"/>
              </a:spcBef>
              <a:spcAft>
                <a:spcPts val="0"/>
              </a:spcAft>
              <a:buClr>
                <a:schemeClr val="dk1"/>
              </a:buClr>
              <a:buSzPts val="1700"/>
              <a:buFont typeface="Old Standard TT"/>
              <a:buAutoNum type="arabicPeriod"/>
            </a:pPr>
            <a:r>
              <a:rPr b="0" i="0" lang="en-US" sz="1700" u="none" cap="none" strike="noStrike">
                <a:solidFill>
                  <a:schemeClr val="dk1"/>
                </a:solidFill>
                <a:latin typeface="Old Standard TT"/>
                <a:ea typeface="Old Standard TT"/>
                <a:cs typeface="Old Standard TT"/>
                <a:sym typeface="Old Standard TT"/>
              </a:rPr>
              <a:t>Flow Tracking</a:t>
            </a:r>
            <a:endParaRPr b="0" i="0" sz="17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lt2"/>
              </a:solidFill>
              <a:latin typeface="Old Standard TT"/>
              <a:ea typeface="Old Standard TT"/>
              <a:cs typeface="Old Standard TT"/>
              <a:sym typeface="Old Standard TT"/>
            </a:endParaRPr>
          </a:p>
        </p:txBody>
      </p:sp>
      <p:sp>
        <p:nvSpPr>
          <p:cNvPr id="193" name="Google Shape;193;p18"/>
          <p:cNvSpPr txBox="1"/>
          <p:nvPr/>
        </p:nvSpPr>
        <p:spPr>
          <a:xfrm>
            <a:off x="8536550" y="3810525"/>
            <a:ext cx="26745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Old Standard TT"/>
                <a:ea typeface="Old Standard TT"/>
                <a:cs typeface="Old Standard TT"/>
                <a:sym typeface="Old Standard TT"/>
              </a:rPr>
              <a:t>Disadvantages</a:t>
            </a:r>
            <a:endParaRPr b="1" i="0" sz="1700" u="none" cap="none" strike="noStrike">
              <a:solidFill>
                <a:schemeClr val="dk1"/>
              </a:solidFill>
              <a:latin typeface="Old Standard TT"/>
              <a:ea typeface="Old Standard TT"/>
              <a:cs typeface="Old Standard TT"/>
              <a:sym typeface="Old Standard TT"/>
            </a:endParaRPr>
          </a:p>
          <a:p>
            <a:pPr indent="-336550" lvl="0" marL="457200" marR="0" rtl="0" algn="l">
              <a:lnSpc>
                <a:spcPct val="100000"/>
              </a:lnSpc>
              <a:spcBef>
                <a:spcPts val="0"/>
              </a:spcBef>
              <a:spcAft>
                <a:spcPts val="0"/>
              </a:spcAft>
              <a:buClr>
                <a:schemeClr val="dk1"/>
              </a:buClr>
              <a:buSzPts val="1700"/>
              <a:buFont typeface="Old Standard TT"/>
              <a:buChar char="●"/>
            </a:pPr>
            <a:r>
              <a:rPr b="0" i="0" lang="en-US" sz="1700" u="none" cap="none" strike="noStrike">
                <a:solidFill>
                  <a:schemeClr val="dk1"/>
                </a:solidFill>
                <a:latin typeface="Old Standard TT"/>
                <a:ea typeface="Old Standard TT"/>
                <a:cs typeface="Old Standard TT"/>
                <a:sym typeface="Old Standard TT"/>
              </a:rPr>
              <a:t>large scale</a:t>
            </a:r>
            <a:endParaRPr b="0" i="0" sz="1700" u="none" cap="none" strike="noStrike">
              <a:solidFill>
                <a:schemeClr val="dk1"/>
              </a:solidFill>
              <a:latin typeface="Old Standard TT"/>
              <a:ea typeface="Old Standard TT"/>
              <a:cs typeface="Old Standard TT"/>
              <a:sym typeface="Old Standard TT"/>
            </a:endParaRPr>
          </a:p>
          <a:p>
            <a:pPr indent="-336550" lvl="0" marL="457200" marR="0" rtl="0" algn="l">
              <a:lnSpc>
                <a:spcPct val="100000"/>
              </a:lnSpc>
              <a:spcBef>
                <a:spcPts val="0"/>
              </a:spcBef>
              <a:spcAft>
                <a:spcPts val="0"/>
              </a:spcAft>
              <a:buClr>
                <a:schemeClr val="dk1"/>
              </a:buClr>
              <a:buSzPts val="1700"/>
              <a:buFont typeface="Old Standard TT"/>
              <a:buChar char="●"/>
            </a:pPr>
            <a:r>
              <a:rPr b="0" i="0" lang="en-US" sz="1700" u="none" cap="none" strike="noStrike">
                <a:solidFill>
                  <a:schemeClr val="dk1"/>
                </a:solidFill>
                <a:latin typeface="Old Standard TT"/>
                <a:ea typeface="Old Standard TT"/>
                <a:cs typeface="Old Standard TT"/>
                <a:sym typeface="Old Standard TT"/>
              </a:rPr>
              <a:t>not work for real world problem</a:t>
            </a:r>
            <a:endParaRPr b="0" i="0" sz="1700" u="none" cap="none" strike="noStrike">
              <a:solidFill>
                <a:schemeClr val="dk1"/>
              </a:solidFill>
              <a:latin typeface="Old Standard TT"/>
              <a:ea typeface="Old Standard TT"/>
              <a:cs typeface="Old Standard TT"/>
              <a:sym typeface="Old Standard TT"/>
            </a:endParaRPr>
          </a:p>
          <a:p>
            <a:pPr indent="-336550" lvl="0" marL="457200" marR="0" rtl="0" algn="l">
              <a:lnSpc>
                <a:spcPct val="100000"/>
              </a:lnSpc>
              <a:spcBef>
                <a:spcPts val="0"/>
              </a:spcBef>
              <a:spcAft>
                <a:spcPts val="0"/>
              </a:spcAft>
              <a:buClr>
                <a:schemeClr val="dk1"/>
              </a:buClr>
              <a:buSzPts val="1700"/>
              <a:buFont typeface="Old Standard TT"/>
              <a:buChar char="●"/>
            </a:pPr>
            <a:r>
              <a:rPr b="0" i="0" lang="en-US" sz="1700" u="none" cap="none" strike="noStrike">
                <a:solidFill>
                  <a:schemeClr val="dk1"/>
                </a:solidFill>
                <a:latin typeface="Old Standard TT"/>
                <a:ea typeface="Old Standard TT"/>
                <a:cs typeface="Old Standard TT"/>
                <a:sym typeface="Old Standard TT"/>
              </a:rPr>
              <a:t>Data Security </a:t>
            </a:r>
            <a:endParaRPr b="0" i="0" sz="17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lt2"/>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let’s talk about OOP</a:t>
            </a:r>
            <a:endParaRPr/>
          </a:p>
        </p:txBody>
      </p:sp>
      <p:sp>
        <p:nvSpPr>
          <p:cNvPr id="199" name="Google Shape;199;p19"/>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900"/>
              </a:spcBef>
              <a:spcAft>
                <a:spcPts val="0"/>
              </a:spcAft>
              <a:buSzPts val="1800"/>
              <a:buChar char="●"/>
            </a:pPr>
            <a:r>
              <a:rPr lang="en-US"/>
              <a:t>Object-Oriented Programming (OOP) is a programming paradigm in computer science that relies on the concept of classes and objects. </a:t>
            </a:r>
            <a:endParaRPr/>
          </a:p>
          <a:p>
            <a:pPr indent="-182880" lvl="0" marL="182880" rtl="0" algn="l">
              <a:lnSpc>
                <a:spcPct val="100000"/>
              </a:lnSpc>
              <a:spcBef>
                <a:spcPts val="900"/>
              </a:spcBef>
              <a:spcAft>
                <a:spcPts val="0"/>
              </a:spcAft>
              <a:buSzPts val="1800"/>
              <a:buChar char="●"/>
            </a:pPr>
            <a:r>
              <a:rPr lang="en-US"/>
              <a:t>It is used to structure a software program into simple, reusable pieces of code blueprints (usually called classes), </a:t>
            </a:r>
            <a:endParaRPr/>
          </a:p>
          <a:p>
            <a:pPr indent="-182880" lvl="0" marL="182880" rtl="0" algn="l">
              <a:lnSpc>
                <a:spcPct val="100000"/>
              </a:lnSpc>
              <a:spcBef>
                <a:spcPts val="900"/>
              </a:spcBef>
              <a:spcAft>
                <a:spcPts val="0"/>
              </a:spcAft>
              <a:buSzPts val="1800"/>
              <a:buChar char="●"/>
            </a:pPr>
            <a:r>
              <a:rPr lang="en-US"/>
              <a:t>which are used to create individual instances of objects.</a:t>
            </a:r>
            <a:endParaRPr/>
          </a:p>
        </p:txBody>
      </p:sp>
      <p:pic>
        <p:nvPicPr>
          <p:cNvPr id="200" name="Google Shape;200;p19"/>
          <p:cNvPicPr preferRelativeResize="0"/>
          <p:nvPr/>
        </p:nvPicPr>
        <p:blipFill rotWithShape="1">
          <a:blip r:embed="rId3">
            <a:alphaModFix/>
          </a:blip>
          <a:srcRect b="0" l="0" r="0" t="0"/>
          <a:stretch/>
        </p:blipFill>
        <p:spPr>
          <a:xfrm>
            <a:off x="6431500" y="961819"/>
            <a:ext cx="5070804" cy="45390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Course Outline</a:t>
            </a:r>
            <a:endParaRPr/>
          </a:p>
        </p:txBody>
      </p:sp>
      <p:sp>
        <p:nvSpPr>
          <p:cNvPr id="72" name="Google Shape;72;p2"/>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73" name="Google Shape;73;p2"/>
          <p:cNvPicPr preferRelativeResize="0"/>
          <p:nvPr/>
        </p:nvPicPr>
        <p:blipFill rotWithShape="1">
          <a:blip r:embed="rId3">
            <a:alphaModFix/>
          </a:blip>
          <a:srcRect b="0" l="0" r="0" t="0"/>
          <a:stretch/>
        </p:blipFill>
        <p:spPr>
          <a:xfrm>
            <a:off x="2770095" y="1562133"/>
            <a:ext cx="5753100" cy="4505325"/>
          </a:xfrm>
          <a:prstGeom prst="rect">
            <a:avLst/>
          </a:prstGeom>
          <a:noFill/>
          <a:ln>
            <a:noFill/>
          </a:ln>
        </p:spPr>
      </p:pic>
      <p:sp>
        <p:nvSpPr>
          <p:cNvPr id="74" name="Google Shape;74;p2"/>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Basic Concepts of Object Oriented Programming </a:t>
            </a:r>
            <a:endParaRPr/>
          </a:p>
        </p:txBody>
      </p:sp>
      <p:sp>
        <p:nvSpPr>
          <p:cNvPr id="206" name="Google Shape;206;p20"/>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It is necessary to understand some of the concepts used extensively in object-oriented programming. These include: </a:t>
            </a:r>
            <a:endParaRPr/>
          </a:p>
          <a:p>
            <a:pPr indent="-182879" lvl="2" marL="731520" rtl="0" algn="l">
              <a:lnSpc>
                <a:spcPct val="100000"/>
              </a:lnSpc>
              <a:spcBef>
                <a:spcPts val="500"/>
              </a:spcBef>
              <a:spcAft>
                <a:spcPts val="0"/>
              </a:spcAft>
              <a:buSzPts val="1400"/>
              <a:buChar char="■"/>
            </a:pPr>
            <a:r>
              <a:rPr lang="en-US"/>
              <a:t>Objects </a:t>
            </a:r>
            <a:endParaRPr/>
          </a:p>
          <a:p>
            <a:pPr indent="-182879" lvl="2" marL="731520" rtl="0" algn="l">
              <a:lnSpc>
                <a:spcPct val="100000"/>
              </a:lnSpc>
              <a:spcBef>
                <a:spcPts val="500"/>
              </a:spcBef>
              <a:spcAft>
                <a:spcPts val="0"/>
              </a:spcAft>
              <a:buSzPts val="1400"/>
              <a:buChar char="■"/>
            </a:pPr>
            <a:r>
              <a:rPr lang="en-US"/>
              <a:t>Classes </a:t>
            </a:r>
            <a:endParaRPr/>
          </a:p>
          <a:p>
            <a:pPr indent="-182879" lvl="2" marL="731520" rtl="0" algn="l">
              <a:lnSpc>
                <a:spcPct val="100000"/>
              </a:lnSpc>
              <a:spcBef>
                <a:spcPts val="500"/>
              </a:spcBef>
              <a:spcAft>
                <a:spcPts val="0"/>
              </a:spcAft>
              <a:buSzPts val="1400"/>
              <a:buChar char="■"/>
            </a:pPr>
            <a:r>
              <a:rPr lang="en-US"/>
              <a:t>Data abstraction and encapsulation </a:t>
            </a:r>
            <a:endParaRPr/>
          </a:p>
          <a:p>
            <a:pPr indent="-182879" lvl="2" marL="731520" rtl="0" algn="l">
              <a:lnSpc>
                <a:spcPct val="100000"/>
              </a:lnSpc>
              <a:spcBef>
                <a:spcPts val="500"/>
              </a:spcBef>
              <a:spcAft>
                <a:spcPts val="0"/>
              </a:spcAft>
              <a:buSzPts val="1400"/>
              <a:buChar char="■"/>
            </a:pPr>
            <a:r>
              <a:rPr lang="en-US"/>
              <a:t>Inheritance </a:t>
            </a:r>
            <a:endParaRPr/>
          </a:p>
          <a:p>
            <a:pPr indent="-182879" lvl="2" marL="731520" rtl="0" algn="l">
              <a:lnSpc>
                <a:spcPct val="100000"/>
              </a:lnSpc>
              <a:spcBef>
                <a:spcPts val="500"/>
              </a:spcBef>
              <a:spcAft>
                <a:spcPts val="0"/>
              </a:spcAft>
              <a:buSzPts val="1400"/>
              <a:buChar char="■"/>
            </a:pPr>
            <a:r>
              <a:rPr lang="en-US"/>
              <a:t>Polymorphism </a:t>
            </a:r>
            <a:endParaRPr/>
          </a:p>
          <a:p>
            <a:pPr indent="-182879" lvl="2" marL="731520" rtl="0" algn="l">
              <a:lnSpc>
                <a:spcPct val="100000"/>
              </a:lnSpc>
              <a:spcBef>
                <a:spcPts val="500"/>
              </a:spcBef>
              <a:spcAft>
                <a:spcPts val="0"/>
              </a:spcAft>
              <a:buSzPts val="1400"/>
              <a:buChar char="■"/>
            </a:pPr>
            <a:r>
              <a:rPr lang="en-US"/>
              <a:t>Dynamic binding </a:t>
            </a:r>
            <a:endParaRPr/>
          </a:p>
          <a:p>
            <a:pPr indent="-182879" lvl="2" marL="731520" rtl="0" algn="l">
              <a:lnSpc>
                <a:spcPct val="100000"/>
              </a:lnSpc>
              <a:spcBef>
                <a:spcPts val="500"/>
              </a:spcBef>
              <a:spcAft>
                <a:spcPts val="1600"/>
              </a:spcAft>
              <a:buSzPts val="1400"/>
              <a:buChar char="■"/>
            </a:pPr>
            <a:r>
              <a:rPr lang="en-US"/>
              <a:t>Message passing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What is object-oriented programming?</a:t>
            </a:r>
            <a:endParaRPr/>
          </a:p>
        </p:txBody>
      </p:sp>
      <p:sp>
        <p:nvSpPr>
          <p:cNvPr id="213" name="Google Shape;213;p21"/>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US"/>
              <a:t>There are four features of object-oriented programming to know:</a:t>
            </a:r>
            <a:endParaRPr/>
          </a:p>
          <a:p>
            <a:pPr indent="0" lvl="0" marL="0" rtl="0" algn="l">
              <a:lnSpc>
                <a:spcPct val="115000"/>
              </a:lnSpc>
              <a:spcBef>
                <a:spcPts val="1600"/>
              </a:spcBef>
              <a:spcAft>
                <a:spcPts val="0"/>
              </a:spcAft>
              <a:buSzPts val="2400"/>
              <a:buNone/>
            </a:pPr>
            <a:r>
              <a:t/>
            </a:r>
            <a:endParaRPr/>
          </a:p>
          <a:p>
            <a:pPr indent="-381000" lvl="0" marL="457200" rtl="0" algn="l">
              <a:lnSpc>
                <a:spcPct val="115000"/>
              </a:lnSpc>
              <a:spcBef>
                <a:spcPts val="1600"/>
              </a:spcBef>
              <a:spcAft>
                <a:spcPts val="0"/>
              </a:spcAft>
              <a:buSzPts val="2400"/>
              <a:buAutoNum type="arabicPeriod"/>
            </a:pPr>
            <a:r>
              <a:rPr b="1" lang="en-US"/>
              <a:t>Encapsulation</a:t>
            </a:r>
            <a:endParaRPr/>
          </a:p>
          <a:p>
            <a:pPr indent="-381000" lvl="0" marL="457200" rtl="0" algn="l">
              <a:lnSpc>
                <a:spcPct val="115000"/>
              </a:lnSpc>
              <a:spcBef>
                <a:spcPts val="0"/>
              </a:spcBef>
              <a:spcAft>
                <a:spcPts val="0"/>
              </a:spcAft>
              <a:buSzPts val="2400"/>
              <a:buAutoNum type="arabicPeriod"/>
            </a:pPr>
            <a:r>
              <a:rPr b="1" lang="en-US"/>
              <a:t>Abstraction</a:t>
            </a:r>
            <a:endParaRPr/>
          </a:p>
          <a:p>
            <a:pPr indent="-381000" lvl="0" marL="457200" rtl="0" algn="l">
              <a:lnSpc>
                <a:spcPct val="115000"/>
              </a:lnSpc>
              <a:spcBef>
                <a:spcPts val="0"/>
              </a:spcBef>
              <a:spcAft>
                <a:spcPts val="0"/>
              </a:spcAft>
              <a:buSzPts val="2400"/>
              <a:buAutoNum type="arabicPeriod"/>
            </a:pPr>
            <a:r>
              <a:rPr b="1" lang="en-US"/>
              <a:t>Inheritance</a:t>
            </a:r>
            <a:endParaRPr b="1"/>
          </a:p>
          <a:p>
            <a:pPr indent="-381000" lvl="0" marL="457200" rtl="0" algn="l">
              <a:lnSpc>
                <a:spcPct val="115000"/>
              </a:lnSpc>
              <a:spcBef>
                <a:spcPts val="0"/>
              </a:spcBef>
              <a:spcAft>
                <a:spcPts val="0"/>
              </a:spcAft>
              <a:buSzPts val="2400"/>
              <a:buAutoNum type="arabicPeriod"/>
            </a:pPr>
            <a:r>
              <a:rPr b="1" lang="en-US"/>
              <a:t>Polymorphism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900"/>
              </a:spcBef>
              <a:spcAft>
                <a:spcPts val="0"/>
              </a:spcAft>
              <a:buClr>
                <a:schemeClr val="dk1"/>
              </a:buClr>
              <a:buSzPts val="1100"/>
              <a:buFont typeface="Arial"/>
              <a:buNone/>
            </a:pPr>
            <a:r>
              <a:rPr b="1" lang="en-US" sz="3000"/>
              <a:t>Inheritance</a:t>
            </a:r>
            <a:endParaRPr sz="3000"/>
          </a:p>
        </p:txBody>
      </p:sp>
      <p:sp>
        <p:nvSpPr>
          <p:cNvPr id="220" name="Google Shape;220;p22"/>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lnSpcReduction="10000"/>
          </a:bodyPr>
          <a:lstStyle/>
          <a:p>
            <a:pPr indent="0" lvl="0" marL="0" rtl="0" algn="ctr">
              <a:lnSpc>
                <a:spcPct val="115000"/>
              </a:lnSpc>
              <a:spcBef>
                <a:spcPts val="0"/>
              </a:spcBef>
              <a:spcAft>
                <a:spcPts val="0"/>
              </a:spcAft>
              <a:buSzPts val="2400"/>
              <a:buNone/>
            </a:pPr>
            <a:r>
              <a:rPr lang="en-US">
                <a:latin typeface="Times New Roman"/>
                <a:ea typeface="Times New Roman"/>
                <a:cs typeface="Times New Roman"/>
                <a:sym typeface="Times New Roman"/>
              </a:rPr>
              <a:t>Inheritance is a features of OOP which allow the user to inherit the common properties from other class </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a:latin typeface="Times New Roman"/>
                <a:ea typeface="Times New Roman"/>
                <a:cs typeface="Times New Roman"/>
                <a:sym typeface="Times New Roman"/>
              </a:rPr>
              <a:t>For example, Class Vehicle  and class bike and Class car</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b="1" lang="en-US">
                <a:latin typeface="Times New Roman"/>
                <a:ea typeface="Times New Roman"/>
                <a:cs typeface="Times New Roman"/>
                <a:sym typeface="Times New Roman"/>
              </a:rPr>
              <a:t>	Types of inheritance:</a:t>
            </a:r>
            <a:endParaRPr b="1">
              <a:latin typeface="Times New Roman"/>
              <a:ea typeface="Times New Roman"/>
              <a:cs typeface="Times New Roman"/>
              <a:sym typeface="Times New Roman"/>
            </a:endParaRPr>
          </a:p>
          <a:p>
            <a:pPr indent="-381000" lvl="0" marL="457200" rtl="0" algn="l">
              <a:lnSpc>
                <a:spcPct val="115000"/>
              </a:lnSpc>
              <a:spcBef>
                <a:spcPts val="1600"/>
              </a:spcBef>
              <a:spcAft>
                <a:spcPts val="0"/>
              </a:spcAft>
              <a:buSzPts val="2400"/>
              <a:buFont typeface="Times New Roman"/>
              <a:buAutoNum type="arabicPeriod"/>
            </a:pPr>
            <a:r>
              <a:rPr lang="en-US">
                <a:latin typeface="Times New Roman"/>
                <a:ea typeface="Times New Roman"/>
                <a:cs typeface="Times New Roman"/>
                <a:sym typeface="Times New Roman"/>
              </a:rPr>
              <a:t>Single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Multiple</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Multivel</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Hierarchical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a:latin typeface="Times New Roman"/>
                <a:ea typeface="Times New Roman"/>
                <a:cs typeface="Times New Roman"/>
                <a:sym typeface="Times New Roman"/>
              </a:rPr>
              <a:t>Hybrid</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Polymorphism</a:t>
            </a:r>
            <a:endParaRPr/>
          </a:p>
        </p:txBody>
      </p:sp>
      <p:sp>
        <p:nvSpPr>
          <p:cNvPr id="227" name="Google Shape;227;p23"/>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0"/>
              </a:spcAft>
              <a:buSzPts val="2400"/>
              <a:buNone/>
            </a:pPr>
            <a:r>
              <a:rPr lang="en-US"/>
              <a:t>polymorphism refers to ability to exist in multiple form. Multiple interface can be given to a single interface</a:t>
            </a:r>
            <a:endParaRPr/>
          </a:p>
          <a:p>
            <a:pPr indent="0" lvl="0" marL="0" rtl="0" algn="l">
              <a:lnSpc>
                <a:spcPct val="115000"/>
              </a:lnSpc>
              <a:spcBef>
                <a:spcPts val="1600"/>
              </a:spcBef>
              <a:spcAft>
                <a:spcPts val="0"/>
              </a:spcAft>
              <a:buSzPts val="2400"/>
              <a:buNone/>
            </a:pPr>
            <a:r>
              <a:rPr b="1" lang="en-US"/>
              <a:t>For example: </a:t>
            </a:r>
            <a:r>
              <a:rPr lang="en-US" sz="2300"/>
              <a:t>First, define an abstract class named Person that has an abstract method called greet().</a:t>
            </a:r>
            <a:endParaRPr sz="2300"/>
          </a:p>
          <a:p>
            <a:pPr indent="0" lvl="0" marL="0" rtl="0" algn="l">
              <a:lnSpc>
                <a:spcPct val="115000"/>
              </a:lnSpc>
              <a:spcBef>
                <a:spcPts val="1600"/>
              </a:spcBef>
              <a:spcAft>
                <a:spcPts val="0"/>
              </a:spcAft>
              <a:buSzPts val="2400"/>
              <a:buNone/>
            </a:pPr>
            <a:r>
              <a:rPr lang="en-US"/>
              <a:t>Type f Polymorphism: </a:t>
            </a:r>
            <a:endParaRPr/>
          </a:p>
          <a:p>
            <a:pPr indent="-349250" lvl="1" marL="914400" rtl="0" algn="l">
              <a:lnSpc>
                <a:spcPct val="115000"/>
              </a:lnSpc>
              <a:spcBef>
                <a:spcPts val="1600"/>
              </a:spcBef>
              <a:spcAft>
                <a:spcPts val="0"/>
              </a:spcAft>
              <a:buSzPts val="1900"/>
              <a:buAutoNum type="alphaLcPeriod"/>
            </a:pPr>
            <a:r>
              <a:rPr lang="en-US"/>
              <a:t>Static / Compile time ( Overloading)</a:t>
            </a:r>
            <a:endParaRPr/>
          </a:p>
          <a:p>
            <a:pPr indent="-349250" lvl="1" marL="914400" rtl="0" algn="l">
              <a:lnSpc>
                <a:spcPct val="115000"/>
              </a:lnSpc>
              <a:spcBef>
                <a:spcPts val="0"/>
              </a:spcBef>
              <a:spcAft>
                <a:spcPts val="0"/>
              </a:spcAft>
              <a:buSzPts val="1900"/>
              <a:buAutoNum type="alphaLcPeriod"/>
            </a:pPr>
            <a:r>
              <a:rPr lang="en-US"/>
              <a:t>Dynamic/ Run time (Overriding)</a:t>
            </a:r>
            <a:endParaRPr/>
          </a:p>
        </p:txBody>
      </p:sp>
      <p:sp>
        <p:nvSpPr>
          <p:cNvPr id="228" name="Google Shape;228;p23"/>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https://www.phptutorial.net/php-oop/php-polymorphism/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Encapsulation</a:t>
            </a:r>
            <a:endParaRPr/>
          </a:p>
        </p:txBody>
      </p:sp>
      <p:sp>
        <p:nvSpPr>
          <p:cNvPr id="235" name="Google Shape;235;p24"/>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0"/>
              </a:spcAft>
              <a:buSzPts val="2400"/>
              <a:buNone/>
            </a:pPr>
            <a:r>
              <a:rPr lang="en-US"/>
              <a:t>Encapsulation refers to binding the data and code that works on together in single unit. </a:t>
            </a:r>
            <a:endParaRPr/>
          </a:p>
          <a:p>
            <a:pPr indent="0" lvl="0" marL="0" rtl="0" algn="l">
              <a:lnSpc>
                <a:spcPct val="115000"/>
              </a:lnSpc>
              <a:spcBef>
                <a:spcPts val="1600"/>
              </a:spcBef>
              <a:spcAft>
                <a:spcPts val="0"/>
              </a:spcAft>
              <a:buSzPts val="2400"/>
              <a:buNone/>
            </a:pPr>
            <a:r>
              <a:rPr lang="en-US"/>
              <a:t>For example: </a:t>
            </a:r>
            <a:r>
              <a:rPr lang="en-US" sz="2100"/>
              <a:t>we have a class named as car and we have all the member functions and member variables wrapped inside this single unit and this binding of data is known as encapsulation.</a:t>
            </a:r>
            <a:endParaRPr sz="2100"/>
          </a:p>
          <a:p>
            <a:pPr indent="0" lvl="0" marL="0" rtl="0" algn="l">
              <a:lnSpc>
                <a:spcPct val="115000"/>
              </a:lnSpc>
              <a:spcBef>
                <a:spcPts val="1600"/>
              </a:spcBef>
              <a:spcAft>
                <a:spcPts val="0"/>
              </a:spcAft>
              <a:buSzPts val="2400"/>
              <a:buNone/>
            </a:pPr>
            <a:r>
              <a:rPr lang="en-US" sz="2100"/>
              <a:t>Access Modifier:</a:t>
            </a:r>
            <a:endParaRPr sz="2100"/>
          </a:p>
          <a:p>
            <a:pPr indent="-361950" lvl="1" marL="914400" rtl="0" algn="l">
              <a:lnSpc>
                <a:spcPct val="115000"/>
              </a:lnSpc>
              <a:spcBef>
                <a:spcPts val="1600"/>
              </a:spcBef>
              <a:spcAft>
                <a:spcPts val="0"/>
              </a:spcAft>
              <a:buSzPts val="2100"/>
              <a:buChar char="○"/>
            </a:pPr>
            <a:r>
              <a:rPr lang="en-US" sz="2100"/>
              <a:t>Public</a:t>
            </a:r>
            <a:endParaRPr sz="2100"/>
          </a:p>
          <a:p>
            <a:pPr indent="-361950" lvl="1" marL="914400" rtl="0" algn="l">
              <a:lnSpc>
                <a:spcPct val="115000"/>
              </a:lnSpc>
              <a:spcBef>
                <a:spcPts val="0"/>
              </a:spcBef>
              <a:spcAft>
                <a:spcPts val="0"/>
              </a:spcAft>
              <a:buSzPts val="2100"/>
              <a:buChar char="○"/>
            </a:pPr>
            <a:r>
              <a:rPr lang="en-US" sz="2100"/>
              <a:t>Private</a:t>
            </a:r>
            <a:endParaRPr sz="2100"/>
          </a:p>
          <a:p>
            <a:pPr indent="-361950" lvl="1" marL="914400" rtl="0" algn="l">
              <a:lnSpc>
                <a:spcPct val="115000"/>
              </a:lnSpc>
              <a:spcBef>
                <a:spcPts val="0"/>
              </a:spcBef>
              <a:spcAft>
                <a:spcPts val="0"/>
              </a:spcAft>
              <a:buSzPts val="2100"/>
              <a:buChar char="○"/>
            </a:pPr>
            <a:r>
              <a:rPr lang="en-US" sz="2100"/>
              <a:t>Protected</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Abstraction</a:t>
            </a:r>
            <a:endParaRPr/>
          </a:p>
        </p:txBody>
      </p:sp>
      <p:sp>
        <p:nvSpPr>
          <p:cNvPr id="242" name="Google Shape;242;p25"/>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0"/>
              </a:spcAft>
              <a:buSzPts val="2400"/>
              <a:buNone/>
            </a:pPr>
            <a:r>
              <a:rPr lang="en-US"/>
              <a:t>Abstraction concept only allowing to display the important information and hide the implementation details from user.</a:t>
            </a:r>
            <a:endParaRPr/>
          </a:p>
          <a:p>
            <a:pPr indent="0" lvl="0" marL="0" rtl="0" algn="l">
              <a:lnSpc>
                <a:spcPct val="115000"/>
              </a:lnSpc>
              <a:spcBef>
                <a:spcPts val="1600"/>
              </a:spcBef>
              <a:spcAft>
                <a:spcPts val="0"/>
              </a:spcAft>
              <a:buSzPts val="2400"/>
              <a:buNone/>
            </a:pPr>
            <a:r>
              <a:rPr b="1" lang="en-US"/>
              <a:t>Achieve by:</a:t>
            </a:r>
            <a:endParaRPr b="1"/>
          </a:p>
          <a:p>
            <a:pPr indent="-381000" lvl="0" marL="457200" rtl="0" algn="l">
              <a:lnSpc>
                <a:spcPct val="115000"/>
              </a:lnSpc>
              <a:spcBef>
                <a:spcPts val="1600"/>
              </a:spcBef>
              <a:spcAft>
                <a:spcPts val="0"/>
              </a:spcAft>
              <a:buSzPts val="2400"/>
              <a:buChar char="●"/>
            </a:pPr>
            <a:r>
              <a:rPr lang="en-US"/>
              <a:t>Abstract Class </a:t>
            </a:r>
            <a:endParaRPr/>
          </a:p>
          <a:p>
            <a:pPr indent="-381000" lvl="0" marL="457200" rtl="0" algn="l">
              <a:lnSpc>
                <a:spcPct val="115000"/>
              </a:lnSpc>
              <a:spcBef>
                <a:spcPts val="0"/>
              </a:spcBef>
              <a:spcAft>
                <a:spcPts val="0"/>
              </a:spcAft>
              <a:buSzPts val="2400"/>
              <a:buChar char="●"/>
            </a:pPr>
            <a:r>
              <a:rPr lang="en-US"/>
              <a:t>Abstract Method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Real-life Example</a:t>
            </a:r>
            <a:endParaRPr/>
          </a:p>
        </p:txBody>
      </p:sp>
      <p:sp>
        <p:nvSpPr>
          <p:cNvPr id="248" name="Google Shape;248;p26"/>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We can take a real-life example of an Air conditioner (AC). </a:t>
            </a:r>
            <a:endParaRPr/>
          </a:p>
          <a:p>
            <a:pPr indent="-182880" lvl="0" marL="182880" rtl="0" algn="l">
              <a:lnSpc>
                <a:spcPct val="100000"/>
              </a:lnSpc>
              <a:spcBef>
                <a:spcPts val="900"/>
              </a:spcBef>
              <a:spcAft>
                <a:spcPts val="0"/>
              </a:spcAft>
              <a:buSzPts val="1800"/>
              <a:buChar char="●"/>
            </a:pPr>
            <a:r>
              <a:rPr lang="en-US"/>
              <a:t>We have a remote control in order to control the various AC functions like start, stop, increase/decrease the temperature, control humidity, etc. </a:t>
            </a:r>
            <a:endParaRPr/>
          </a:p>
          <a:p>
            <a:pPr indent="-182880" lvl="0" marL="182880" rtl="0" algn="l">
              <a:lnSpc>
                <a:spcPct val="100000"/>
              </a:lnSpc>
              <a:spcBef>
                <a:spcPts val="900"/>
              </a:spcBef>
              <a:spcAft>
                <a:spcPts val="0"/>
              </a:spcAft>
              <a:buSzPts val="1800"/>
              <a:buChar char="●"/>
            </a:pPr>
            <a:r>
              <a:rPr lang="en-US"/>
              <a:t>We can control these functions just with a clock of a button but internally there is a complex logic that is implemented to perform these functions.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Data Abstraction (Example)</a:t>
            </a:r>
            <a:endParaRPr/>
          </a:p>
        </p:txBody>
      </p:sp>
      <p:pic>
        <p:nvPicPr>
          <p:cNvPr id="254" name="Google Shape;254;p27"/>
          <p:cNvPicPr preferRelativeResize="0"/>
          <p:nvPr/>
        </p:nvPicPr>
        <p:blipFill rotWithShape="1">
          <a:blip r:embed="rId3">
            <a:alphaModFix/>
          </a:blip>
          <a:srcRect b="0" l="0" r="0" t="0"/>
          <a:stretch/>
        </p:blipFill>
        <p:spPr>
          <a:xfrm>
            <a:off x="4314568" y="2627870"/>
            <a:ext cx="3200400" cy="3377513"/>
          </a:xfrm>
          <a:prstGeom prst="rect">
            <a:avLst/>
          </a:prstGeom>
          <a:noFill/>
          <a:ln>
            <a:noFill/>
          </a:ln>
        </p:spPr>
      </p:pic>
      <p:sp>
        <p:nvSpPr>
          <p:cNvPr id="255" name="Google Shape;255;p2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Example-Data Abstraction</a:t>
            </a:r>
            <a:endParaRPr/>
          </a:p>
        </p:txBody>
      </p:sp>
      <p:pic>
        <p:nvPicPr>
          <p:cNvPr id="261" name="Google Shape;261;p28"/>
          <p:cNvPicPr preferRelativeResize="0"/>
          <p:nvPr>
            <p:ph idx="1" type="body"/>
          </p:nvPr>
        </p:nvPicPr>
        <p:blipFill rotWithShape="1">
          <a:blip r:embed="rId3">
            <a:alphaModFix/>
          </a:blip>
          <a:srcRect b="32992" l="12187" r="43268" t="14458"/>
          <a:stretch/>
        </p:blipFill>
        <p:spPr>
          <a:xfrm>
            <a:off x="415600" y="1562133"/>
            <a:ext cx="11360700" cy="4529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Advantages of Information Hiding</a:t>
            </a:r>
            <a:endParaRPr/>
          </a:p>
        </p:txBody>
      </p:sp>
      <p:sp>
        <p:nvSpPr>
          <p:cNvPr id="267" name="Google Shape;267;p29"/>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Simplifies the model by hiding implementation details</a:t>
            </a:r>
            <a:endParaRPr/>
          </a:p>
          <a:p>
            <a:pPr indent="-68578"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en-US"/>
              <a:t>Prevents accidental access</a:t>
            </a:r>
            <a:endParaRPr/>
          </a:p>
          <a:p>
            <a:pPr indent="-68578"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en-US"/>
              <a:t>Prevents illegal access or manipulation</a:t>
            </a:r>
            <a:endParaRPr/>
          </a:p>
          <a:p>
            <a:pPr indent="-68578" lvl="0" marL="182880" rtl="0" algn="l">
              <a:lnSpc>
                <a:spcPct val="100000"/>
              </a:lnSpc>
              <a:spcBef>
                <a:spcPts val="9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Course Outline</a:t>
            </a:r>
            <a:endParaRPr/>
          </a:p>
        </p:txBody>
      </p:sp>
      <p:pic>
        <p:nvPicPr>
          <p:cNvPr id="80" name="Google Shape;80;p3"/>
          <p:cNvPicPr preferRelativeResize="0"/>
          <p:nvPr/>
        </p:nvPicPr>
        <p:blipFill rotWithShape="1">
          <a:blip r:embed="rId3">
            <a:alphaModFix/>
          </a:blip>
          <a:srcRect b="0" l="0" r="0" t="0"/>
          <a:stretch/>
        </p:blipFill>
        <p:spPr>
          <a:xfrm>
            <a:off x="3021106" y="2277035"/>
            <a:ext cx="5638800" cy="2847975"/>
          </a:xfrm>
          <a:prstGeom prst="rect">
            <a:avLst/>
          </a:prstGeom>
          <a:noFill/>
          <a:ln>
            <a:noFill/>
          </a:ln>
        </p:spPr>
      </p:pic>
      <p:sp>
        <p:nvSpPr>
          <p:cNvPr id="81" name="Google Shape;81;p3"/>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t/>
            </a:r>
            <a:endParaRPr/>
          </a:p>
        </p:txBody>
      </p:sp>
      <p:pic>
        <p:nvPicPr>
          <p:cNvPr id="274" name="Google Shape;274;p30"/>
          <p:cNvPicPr preferRelativeResize="0"/>
          <p:nvPr/>
        </p:nvPicPr>
        <p:blipFill rotWithShape="1">
          <a:blip r:embed="rId3">
            <a:alphaModFix/>
          </a:blip>
          <a:srcRect b="0" l="0" r="0" t="8650"/>
          <a:stretch/>
        </p:blipFill>
        <p:spPr>
          <a:xfrm>
            <a:off x="1972650" y="2023475"/>
            <a:ext cx="7682448" cy="39474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Procedural vs OOP</a:t>
            </a:r>
            <a:endParaRPr/>
          </a:p>
        </p:txBody>
      </p:sp>
      <p:sp>
        <p:nvSpPr>
          <p:cNvPr id="281" name="Google Shape;281;p31"/>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fontScale="85000" lnSpcReduction="20000"/>
          </a:bodyPr>
          <a:lstStyle/>
          <a:p>
            <a:pPr indent="0" lvl="0" marL="0" rtl="0" algn="l">
              <a:lnSpc>
                <a:spcPct val="115000"/>
              </a:lnSpc>
              <a:spcBef>
                <a:spcPts val="0"/>
              </a:spcBef>
              <a:spcAft>
                <a:spcPts val="0"/>
              </a:spcAft>
              <a:buSzPct val="117647"/>
              <a:buNone/>
            </a:pPr>
            <a:r>
              <a:rPr lang="en-US">
                <a:latin typeface="Times New Roman"/>
                <a:ea typeface="Times New Roman"/>
                <a:cs typeface="Times New Roman"/>
                <a:sym typeface="Times New Roman"/>
              </a:rPr>
              <a:t>Flexibility</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SzPct val="117647"/>
              <a:buNone/>
            </a:pPr>
            <a:r>
              <a:rPr lang="en-US">
                <a:latin typeface="Times New Roman"/>
                <a:ea typeface="Times New Roman"/>
                <a:cs typeface="Times New Roman"/>
                <a:sym typeface="Times New Roman"/>
              </a:rPr>
              <a:t>Object-oriented programming provides flexibility for your codebase through inheritance and polymorphism. Classes and objects (depending on the language) can also share properties and methods through inheritance. The child class or object inherits everything from its parent. When a child redefines something inherited from a parent, it is polymorphism.</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SzPct val="117647"/>
              <a:buNone/>
            </a:pPr>
            <a:r>
              <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ct val="117647"/>
              <a:buNone/>
            </a:pPr>
            <a:r>
              <a:rPr lang="en-US">
                <a:latin typeface="Times New Roman"/>
                <a:ea typeface="Times New Roman"/>
                <a:cs typeface="Times New Roman"/>
                <a:sym typeface="Times New Roman"/>
              </a:rPr>
              <a:t>Example: If you have an object called vehicle with a property of number of wheels and a method called drive, then you could create a child object called motorcycle. motorcycle would inherit drive and number of wheels, but you could update number of wheels to have a value of “2." If you ever update the method called drive on the vehicle object, then every child object (like motorcycle, scooter, or bus) would have the new drive method.</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Class</a:t>
            </a:r>
            <a:endParaRPr/>
          </a:p>
        </p:txBody>
      </p:sp>
      <p:sp>
        <p:nvSpPr>
          <p:cNvPr id="287" name="Google Shape;287;p32"/>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latin typeface="Times New Roman"/>
                <a:ea typeface="Times New Roman"/>
                <a:cs typeface="Times New Roman"/>
                <a:sym typeface="Times New Roman"/>
              </a:rPr>
              <a:t>A class in C++ can be viewed as a blueprint or a skeleton of a particular entity. Class is a user-defined data type. It contains the general information or data for that particular entity and the functions that operate on that entity.</a:t>
            </a:r>
            <a:endParaRPr/>
          </a:p>
          <a:p>
            <a:pPr indent="-182880" lvl="0" marL="18288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In C++ syntax, we define a class with keyword “class” followed by the name of the class.</a:t>
            </a:r>
            <a:endParaRPr/>
          </a:p>
          <a:p>
            <a:pPr indent="-182880" lvl="0" marL="18288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The class name is followed by the details of the class enclosed in curly braces and is terminated by a semicolon.</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Syntax of Class</a:t>
            </a:r>
            <a:endParaRPr/>
          </a:p>
        </p:txBody>
      </p:sp>
      <p:pic>
        <p:nvPicPr>
          <p:cNvPr id="293" name="Google Shape;293;p33"/>
          <p:cNvPicPr preferRelativeResize="0"/>
          <p:nvPr/>
        </p:nvPicPr>
        <p:blipFill rotWithShape="1">
          <a:blip r:embed="rId3">
            <a:alphaModFix/>
          </a:blip>
          <a:srcRect b="15252" l="5307" r="57779" t="55347"/>
          <a:stretch/>
        </p:blipFill>
        <p:spPr>
          <a:xfrm>
            <a:off x="1962912" y="2274697"/>
            <a:ext cx="7815072" cy="3995016"/>
          </a:xfrm>
          <a:prstGeom prst="rect">
            <a:avLst/>
          </a:prstGeom>
          <a:noFill/>
          <a:ln>
            <a:noFill/>
          </a:ln>
        </p:spPr>
      </p:pic>
      <p:sp>
        <p:nvSpPr>
          <p:cNvPr id="294" name="Google Shape;294;p33"/>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Example-Class</a:t>
            </a:r>
            <a:endParaRPr/>
          </a:p>
        </p:txBody>
      </p:sp>
      <p:pic>
        <p:nvPicPr>
          <p:cNvPr id="300" name="Google Shape;300;p34"/>
          <p:cNvPicPr preferRelativeResize="0"/>
          <p:nvPr>
            <p:ph idx="1" type="body"/>
          </p:nvPr>
        </p:nvPicPr>
        <p:blipFill rotWithShape="1">
          <a:blip r:embed="rId3">
            <a:alphaModFix/>
          </a:blip>
          <a:srcRect b="12459" l="3313" r="33454" t="14155"/>
          <a:stretch/>
        </p:blipFill>
        <p:spPr>
          <a:xfrm>
            <a:off x="415600" y="1562133"/>
            <a:ext cx="11360700" cy="4529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Specification of Class</a:t>
            </a:r>
            <a:endParaRPr/>
          </a:p>
        </p:txBody>
      </p:sp>
      <p:sp>
        <p:nvSpPr>
          <p:cNvPr id="306" name="Google Shape;306;p35"/>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b="1" lang="en-US" sz="2400">
                <a:latin typeface="Times New Roman"/>
                <a:ea typeface="Times New Roman"/>
                <a:cs typeface="Times New Roman"/>
                <a:sym typeface="Times New Roman"/>
              </a:rPr>
              <a:t>Class</a:t>
            </a:r>
            <a:r>
              <a:rPr lang="en-US" sz="2400">
                <a:latin typeface="Times New Roman"/>
                <a:ea typeface="Times New Roman"/>
                <a:cs typeface="Times New Roman"/>
                <a:sym typeface="Times New Roman"/>
              </a:rPr>
              <a:t>:  Keyword</a:t>
            </a:r>
            <a:endParaRPr/>
          </a:p>
          <a:p>
            <a:pPr indent="-182880" lvl="0" marL="182880" rtl="0" algn="l">
              <a:lnSpc>
                <a:spcPct val="100000"/>
              </a:lnSpc>
              <a:spcBef>
                <a:spcPts val="900"/>
              </a:spcBef>
              <a:spcAft>
                <a:spcPts val="0"/>
              </a:spcAft>
              <a:buSzPts val="2400"/>
              <a:buChar char="●"/>
            </a:pPr>
            <a:r>
              <a:rPr b="1" lang="en-US" sz="2400">
                <a:latin typeface="Times New Roman"/>
                <a:ea typeface="Times New Roman"/>
                <a:cs typeface="Times New Roman"/>
                <a:sym typeface="Times New Roman"/>
              </a:rPr>
              <a:t>Class-name</a:t>
            </a:r>
            <a:r>
              <a:rPr lang="en-US" sz="2400">
                <a:latin typeface="Times New Roman"/>
                <a:ea typeface="Times New Roman"/>
                <a:cs typeface="Times New Roman"/>
                <a:sym typeface="Times New Roman"/>
              </a:rPr>
              <a:t>: User define</a:t>
            </a:r>
            <a:endParaRPr/>
          </a:p>
          <a:p>
            <a:pPr indent="-182880" lvl="0" marL="182880" rtl="0" algn="l">
              <a:lnSpc>
                <a:spcPct val="100000"/>
              </a:lnSpc>
              <a:spcBef>
                <a:spcPts val="900"/>
              </a:spcBef>
              <a:spcAft>
                <a:spcPts val="0"/>
              </a:spcAft>
              <a:buSzPts val="2400"/>
              <a:buChar char="●"/>
            </a:pPr>
            <a:r>
              <a:rPr b="1" lang="en-US" sz="2400">
                <a:latin typeface="Times New Roman"/>
                <a:ea typeface="Times New Roman"/>
                <a:cs typeface="Times New Roman"/>
                <a:sym typeface="Times New Roman"/>
              </a:rPr>
              <a:t>Access Specifiers</a:t>
            </a:r>
            <a:r>
              <a:rPr lang="en-US" sz="2400">
                <a:latin typeface="Times New Roman"/>
                <a:ea typeface="Times New Roman"/>
                <a:cs typeface="Times New Roman"/>
                <a:sym typeface="Times New Roman"/>
              </a:rPr>
              <a:t>: Public, Private, Protected</a:t>
            </a:r>
            <a:endParaRPr/>
          </a:p>
          <a:p>
            <a:pPr indent="-182880" lvl="0" marL="182880" rtl="0" algn="l">
              <a:lnSpc>
                <a:spcPct val="100000"/>
              </a:lnSpc>
              <a:spcBef>
                <a:spcPts val="900"/>
              </a:spcBef>
              <a:spcAft>
                <a:spcPts val="0"/>
              </a:spcAft>
              <a:buSzPts val="2400"/>
              <a:buChar char="●"/>
            </a:pPr>
            <a:r>
              <a:rPr b="1" lang="en-US" sz="2400">
                <a:latin typeface="Times New Roman"/>
                <a:ea typeface="Times New Roman"/>
                <a:cs typeface="Times New Roman"/>
                <a:sym typeface="Times New Roman"/>
              </a:rPr>
              <a:t>Data members</a:t>
            </a:r>
            <a:r>
              <a:rPr lang="en-US" sz="2400">
                <a:latin typeface="Times New Roman"/>
                <a:ea typeface="Times New Roman"/>
                <a:cs typeface="Times New Roman"/>
                <a:sym typeface="Times New Roman"/>
              </a:rPr>
              <a:t>: Data members are the data variables</a:t>
            </a:r>
            <a:endParaRPr/>
          </a:p>
          <a:p>
            <a:pPr indent="-182880" lvl="0" marL="182880" rtl="0" algn="l">
              <a:lnSpc>
                <a:spcPct val="100000"/>
              </a:lnSpc>
              <a:spcBef>
                <a:spcPts val="900"/>
              </a:spcBef>
              <a:spcAft>
                <a:spcPts val="0"/>
              </a:spcAft>
              <a:buSzPts val="2400"/>
              <a:buChar char="●"/>
            </a:pPr>
            <a:r>
              <a:rPr b="1" lang="en-US" sz="2400">
                <a:latin typeface="Times New Roman"/>
                <a:ea typeface="Times New Roman"/>
                <a:cs typeface="Times New Roman"/>
                <a:sym typeface="Times New Roman"/>
              </a:rPr>
              <a:t>Member Function</a:t>
            </a:r>
            <a:r>
              <a:rPr lang="en-US" sz="2400">
                <a:latin typeface="Times New Roman"/>
                <a:ea typeface="Times New Roman"/>
                <a:cs typeface="Times New Roman"/>
                <a:sym typeface="Times New Roman"/>
              </a:rPr>
              <a:t>: Member functions define the operations on data members.</a:t>
            </a:r>
            <a:endParaRPr sz="24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Times New Roman"/>
              <a:buNone/>
            </a:pPr>
            <a:r>
              <a:rPr b="1" lang="en-US">
                <a:latin typeface="Times New Roman"/>
                <a:ea typeface="Times New Roman"/>
                <a:cs typeface="Times New Roman"/>
                <a:sym typeface="Times New Roman"/>
              </a:rPr>
              <a:t>Access Specifiers</a:t>
            </a:r>
            <a:endParaRPr/>
          </a:p>
        </p:txBody>
      </p:sp>
      <p:sp>
        <p:nvSpPr>
          <p:cNvPr id="312" name="Google Shape;312;p36"/>
          <p:cNvSpPr txBox="1"/>
          <p:nvPr>
            <p:ph idx="1" type="body"/>
          </p:nvPr>
        </p:nvSpPr>
        <p:spPr>
          <a:xfrm>
            <a:off x="415600" y="1562133"/>
            <a:ext cx="5522062" cy="45297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a:latin typeface="Times New Roman"/>
                <a:ea typeface="Times New Roman"/>
                <a:cs typeface="Times New Roman"/>
                <a:sym typeface="Times New Roman"/>
              </a:rPr>
              <a:t>The class members that have been declared as private can be accessed only from within the class. This facilitates data hiding which is also one of the key features of object-oriented programming.</a:t>
            </a:r>
            <a:endParaRPr/>
          </a:p>
          <a:p>
            <a:pPr indent="-182880" lvl="0" marL="182880" rtl="0" algn="just">
              <a:lnSpc>
                <a:spcPct val="100000"/>
              </a:lnSpc>
              <a:spcBef>
                <a:spcPts val="900"/>
              </a:spcBef>
              <a:spcAft>
                <a:spcPts val="0"/>
              </a:spcAft>
              <a:buSzPts val="1800"/>
              <a:buChar char="●"/>
            </a:pPr>
            <a:r>
              <a:rPr lang="en-US">
                <a:latin typeface="Times New Roman"/>
                <a:ea typeface="Times New Roman"/>
                <a:cs typeface="Times New Roman"/>
                <a:sym typeface="Times New Roman"/>
              </a:rPr>
              <a:t>The class members that has been declared as protected are accessible within the class and also in the derived class.</a:t>
            </a:r>
            <a:endParaRPr/>
          </a:p>
          <a:p>
            <a:pPr indent="-182880" lvl="0" marL="182880" rtl="0" algn="just">
              <a:lnSpc>
                <a:spcPct val="100000"/>
              </a:lnSpc>
              <a:spcBef>
                <a:spcPts val="900"/>
              </a:spcBef>
              <a:spcAft>
                <a:spcPts val="0"/>
              </a:spcAft>
              <a:buSzPts val="1800"/>
              <a:buChar char="●"/>
            </a:pPr>
            <a:r>
              <a:rPr lang="en-US">
                <a:latin typeface="Times New Roman"/>
                <a:ea typeface="Times New Roman"/>
                <a:cs typeface="Times New Roman"/>
                <a:sym typeface="Times New Roman"/>
              </a:rPr>
              <a:t> Public members can be accessed from outside of class as we</a:t>
            </a:r>
            <a:endParaRPr/>
          </a:p>
          <a:p>
            <a:pPr indent="-68578" lvl="0" marL="182880" rtl="0" algn="just">
              <a:lnSpc>
                <a:spcPct val="100000"/>
              </a:lnSpc>
              <a:spcBef>
                <a:spcPts val="900"/>
              </a:spcBef>
              <a:spcAft>
                <a:spcPts val="0"/>
              </a:spcAft>
              <a:buSzPts val="1800"/>
              <a:buNone/>
            </a:pPr>
            <a:r>
              <a:t/>
            </a:r>
            <a:endParaRPr>
              <a:latin typeface="Times New Roman"/>
              <a:ea typeface="Times New Roman"/>
              <a:cs typeface="Times New Roman"/>
              <a:sym typeface="Times New Roman"/>
            </a:endParaRPr>
          </a:p>
        </p:txBody>
      </p:sp>
      <p:sp>
        <p:nvSpPr>
          <p:cNvPr id="313" name="Google Shape;313;p36"/>
          <p:cNvSpPr/>
          <p:nvPr/>
        </p:nvSpPr>
        <p:spPr>
          <a:xfrm>
            <a:off x="6693724" y="1404212"/>
            <a:ext cx="4777839" cy="3693319"/>
          </a:xfrm>
          <a:prstGeom prst="rect">
            <a:avLst/>
          </a:prstGeom>
          <a:gradFill>
            <a:gsLst>
              <a:gs pos="0">
                <a:srgbClr val="61A39F"/>
              </a:gs>
              <a:gs pos="50000">
                <a:srgbClr val="5FA39F"/>
              </a:gs>
              <a:gs pos="100000">
                <a:srgbClr val="5EA29E"/>
              </a:gs>
            </a:gsLst>
            <a:lin ang="5400000" scaled="0"/>
          </a:gradFill>
          <a:ln cap="flat" cmpd="sng" w="9525">
            <a:solidFill>
              <a:schemeClr val="accent6"/>
            </a:solidFill>
            <a:prstDash val="solid"/>
            <a:round/>
            <a:headEnd len="sm" w="sm" type="none"/>
            <a:tailEnd len="sm" w="sm" type="none"/>
          </a:ln>
          <a:effectLst>
            <a:outerShdw blurRad="38100" rotWithShape="0" algn="ctr" dir="5400000" dist="12700">
              <a:srgbClr val="000000">
                <a:alpha val="6235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class MyClass {</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a:t>
            </a:r>
            <a:r>
              <a:rPr b="1" i="0" lang="en-US" sz="1800" u="none" cap="none" strike="noStrike">
                <a:solidFill>
                  <a:schemeClr val="lt1"/>
                </a:solidFill>
                <a:latin typeface="Times New Roman"/>
                <a:ea typeface="Times New Roman"/>
                <a:cs typeface="Times New Roman"/>
                <a:sym typeface="Times New Roman"/>
              </a:rPr>
              <a:t>public:</a:t>
            </a:r>
            <a:r>
              <a:rPr b="0" i="0" lang="en-US" sz="1800" u="none" cap="none" strike="noStrike">
                <a:solidFill>
                  <a:schemeClr val="lt1"/>
                </a:solidFill>
                <a:latin typeface="Times New Roman"/>
                <a:ea typeface="Times New Roman"/>
                <a:cs typeface="Times New Roman"/>
                <a:sym typeface="Times New Roman"/>
              </a:rPr>
              <a:t>    // Public access specifier</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int x;   // Public attribute</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a:t>
            </a:r>
            <a:r>
              <a:rPr b="1" i="0" lang="en-US" sz="1800" u="none" cap="none" strike="noStrike">
                <a:solidFill>
                  <a:schemeClr val="lt1"/>
                </a:solidFill>
                <a:latin typeface="Times New Roman"/>
                <a:ea typeface="Times New Roman"/>
                <a:cs typeface="Times New Roman"/>
                <a:sym typeface="Times New Roman"/>
              </a:rPr>
              <a:t>private:</a:t>
            </a:r>
            <a:r>
              <a:rPr b="0" i="0" lang="en-US" sz="1800" u="none" cap="none" strike="noStrike">
                <a:solidFill>
                  <a:schemeClr val="lt1"/>
                </a:solidFill>
                <a:latin typeface="Times New Roman"/>
                <a:ea typeface="Times New Roman"/>
                <a:cs typeface="Times New Roman"/>
                <a:sym typeface="Times New Roman"/>
              </a:rPr>
              <a:t>   // Private access specifier</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int y;   // Private attribute</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a:t>
            </a:r>
            <a:br>
              <a:rPr b="0" i="0" lang="en-US" sz="1800" u="none" cap="none" strike="noStrike">
                <a:solidFill>
                  <a:schemeClr val="lt1"/>
                </a:solidFill>
                <a:latin typeface="Times New Roman"/>
                <a:ea typeface="Times New Roman"/>
                <a:cs typeface="Times New Roman"/>
                <a:sym typeface="Times New Roman"/>
              </a:rPr>
            </a:b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int main() {</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MyClass myObj;</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myObj.x = 25;  // Allowed (public)</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myObj.y = 50;  // Not allowed (private)</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  return 0;</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p:txBody>
      </p:sp>
      <p:sp>
        <p:nvSpPr>
          <p:cNvPr id="314" name="Google Shape;314;p36"/>
          <p:cNvSpPr/>
          <p:nvPr/>
        </p:nvSpPr>
        <p:spPr>
          <a:xfrm>
            <a:off x="7116775" y="5524396"/>
            <a:ext cx="3749147" cy="369332"/>
          </a:xfrm>
          <a:prstGeom prst="rect">
            <a:avLst/>
          </a:prstGeom>
          <a:gradFill>
            <a:gsLst>
              <a:gs pos="0">
                <a:schemeClr val="dk1"/>
              </a:gs>
              <a:gs pos="50000">
                <a:schemeClr val="dk1"/>
              </a:gs>
              <a:gs pos="100000">
                <a:schemeClr val="dk1"/>
              </a:gs>
            </a:gsLst>
            <a:lin ang="5400000" scaled="0"/>
          </a:gradFill>
          <a:ln>
            <a:noFill/>
          </a:ln>
          <a:effectLst>
            <a:outerShdw blurRad="57150" rotWithShape="0" algn="ctr" dir="5400000" dist="19050">
              <a:srgbClr val="000000">
                <a:alpha val="62352"/>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error: y is private</a:t>
            </a:r>
            <a:endParaRPr b="0" i="0" sz="1800" u="none" cap="none" strike="noStrike">
              <a:solidFill>
                <a:schemeClr val="lt1"/>
              </a:solidFill>
              <a:latin typeface="Century Gothic"/>
              <a:ea typeface="Century Gothic"/>
              <a:cs typeface="Century Gothic"/>
              <a:sym typeface="Century Gothic"/>
            </a:endParaRPr>
          </a:p>
        </p:txBody>
      </p:sp>
      <p:sp>
        <p:nvSpPr>
          <p:cNvPr id="315" name="Google Shape;315;p36"/>
          <p:cNvSpPr txBox="1"/>
          <p:nvPr/>
        </p:nvSpPr>
        <p:spPr>
          <a:xfrm>
            <a:off x="5937662" y="5628904"/>
            <a:ext cx="10450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OutPut</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20000"/>
              <a:buFont typeface="Century Gothic"/>
              <a:buNone/>
            </a:pPr>
            <a:r>
              <a:rPr lang="en-US"/>
              <a:t>Objects</a:t>
            </a:r>
            <a:br>
              <a:rPr lang="en-US"/>
            </a:br>
            <a:endParaRPr/>
          </a:p>
        </p:txBody>
      </p:sp>
      <p:sp>
        <p:nvSpPr>
          <p:cNvPr id="321" name="Google Shape;321;p37"/>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latin typeface="Times New Roman"/>
                <a:ea typeface="Times New Roman"/>
                <a:cs typeface="Times New Roman"/>
                <a:sym typeface="Times New Roman"/>
              </a:rPr>
              <a:t>In order to use the class functionality, we need to instantiate the class to create an object. An object is an instance of a class. I simple words, we can say that an object is a variable of type class.</a:t>
            </a:r>
            <a:endParaRPr/>
          </a:p>
          <a:p>
            <a:pPr indent="-228600" lvl="8" marL="2500000" rtl="0" algn="l">
              <a:lnSpc>
                <a:spcPct val="100000"/>
              </a:lnSpc>
              <a:spcBef>
                <a:spcPts val="500"/>
              </a:spcBef>
              <a:spcAft>
                <a:spcPts val="0"/>
              </a:spcAft>
              <a:buSzPts val="2200"/>
              <a:buChar char="■"/>
            </a:pPr>
            <a:r>
              <a:rPr b="1" lang="en-US" sz="2200">
                <a:solidFill>
                  <a:srgbClr val="FF0000"/>
                </a:solidFill>
                <a:latin typeface="Times New Roman"/>
                <a:ea typeface="Times New Roman"/>
                <a:cs typeface="Times New Roman"/>
                <a:sym typeface="Times New Roman"/>
              </a:rPr>
              <a:t>classname  object name;</a:t>
            </a:r>
            <a:endParaRPr/>
          </a:p>
          <a:p>
            <a:pPr indent="-93978" lvl="2" marL="182880" rtl="0" algn="l">
              <a:lnSpc>
                <a:spcPct val="100000"/>
              </a:lnSpc>
              <a:spcBef>
                <a:spcPts val="900"/>
              </a:spcBef>
              <a:spcAft>
                <a:spcPts val="0"/>
              </a:spcAft>
              <a:buSzPts val="1400"/>
              <a:buNone/>
            </a:pPr>
            <a:r>
              <a:t/>
            </a:r>
            <a:endParaRPr>
              <a:latin typeface="Times New Roman"/>
              <a:ea typeface="Times New Roman"/>
              <a:cs typeface="Times New Roman"/>
              <a:sym typeface="Times New Roman"/>
            </a:endParaRPr>
          </a:p>
          <a:p>
            <a:pPr indent="-182880" lvl="2" marL="182880" rtl="0" algn="l">
              <a:lnSpc>
                <a:spcPct val="100000"/>
              </a:lnSpc>
              <a:spcBef>
                <a:spcPts val="900"/>
              </a:spcBef>
              <a:spcAft>
                <a:spcPts val="0"/>
              </a:spcAft>
              <a:buSzPts val="1800"/>
              <a:buChar char="■"/>
            </a:pPr>
            <a:r>
              <a:rPr lang="en-US" sz="1800">
                <a:latin typeface="Times New Roman"/>
                <a:ea typeface="Times New Roman"/>
                <a:cs typeface="Times New Roman"/>
                <a:sym typeface="Times New Roman"/>
              </a:rPr>
              <a:t>Once the object is created, it can be used to access the data members and functions of that class.</a:t>
            </a:r>
            <a:endParaRPr b="1" sz="1800">
              <a:latin typeface="Times New Roman"/>
              <a:ea typeface="Times New Roman"/>
              <a:cs typeface="Times New Roman"/>
              <a:sym typeface="Times New Roman"/>
            </a:endParaRPr>
          </a:p>
          <a:p>
            <a:pPr indent="-68578" lvl="0" marL="182880" rtl="0" algn="l">
              <a:lnSpc>
                <a:spcPct val="100000"/>
              </a:lnSpc>
              <a:spcBef>
                <a:spcPts val="900"/>
              </a:spcBef>
              <a:spcAft>
                <a:spcPts val="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Syntax of Class and Object</a:t>
            </a:r>
            <a:endParaRPr/>
          </a:p>
        </p:txBody>
      </p:sp>
      <p:pic>
        <p:nvPicPr>
          <p:cNvPr id="327" name="Google Shape;327;p38"/>
          <p:cNvPicPr preferRelativeResize="0"/>
          <p:nvPr>
            <p:ph idx="1" type="body"/>
          </p:nvPr>
        </p:nvPicPr>
        <p:blipFill rotWithShape="1">
          <a:blip r:embed="rId3">
            <a:alphaModFix/>
          </a:blip>
          <a:srcRect b="52104" l="12600" r="56589" t="14719"/>
          <a:stretch/>
        </p:blipFill>
        <p:spPr>
          <a:xfrm>
            <a:off x="415600" y="1562133"/>
            <a:ext cx="11360700" cy="4529700"/>
          </a:xfrm>
          <a:prstGeom prst="rect">
            <a:avLst/>
          </a:prstGeom>
          <a:noFill/>
          <a:ln>
            <a:noFill/>
          </a:ln>
        </p:spPr>
      </p:pic>
      <p:pic>
        <p:nvPicPr>
          <p:cNvPr id="328" name="Google Shape;328;p38"/>
          <p:cNvPicPr preferRelativeResize="0"/>
          <p:nvPr/>
        </p:nvPicPr>
        <p:blipFill rotWithShape="1">
          <a:blip r:embed="rId4">
            <a:alphaModFix/>
          </a:blip>
          <a:srcRect b="26310" l="12672" r="58621" t="46793"/>
          <a:stretch/>
        </p:blipFill>
        <p:spPr>
          <a:xfrm>
            <a:off x="6413903" y="2388986"/>
            <a:ext cx="5147470" cy="301428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Example-Student Info</a:t>
            </a:r>
            <a:endParaRPr/>
          </a:p>
        </p:txBody>
      </p:sp>
      <p:sp>
        <p:nvSpPr>
          <p:cNvPr id="334" name="Google Shape;334;p39"/>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Write Code that take input from user student-id , student-age , student-name and print all information.</a:t>
            </a:r>
            <a:endParaRPr/>
          </a:p>
          <a:p>
            <a:pPr indent="-182880" lvl="1" marL="457200" rtl="0" algn="l">
              <a:lnSpc>
                <a:spcPct val="100000"/>
              </a:lnSpc>
              <a:spcBef>
                <a:spcPts val="500"/>
              </a:spcBef>
              <a:spcAft>
                <a:spcPts val="0"/>
              </a:spcAft>
              <a:buSzPts val="1600"/>
              <a:buChar char="○"/>
            </a:pPr>
            <a:r>
              <a:rPr lang="en-US"/>
              <a:t>Hint: Two method will be declare</a:t>
            </a:r>
            <a:endParaRPr/>
          </a:p>
          <a:p>
            <a:pPr indent="-81279" lvl="1" marL="457200" rtl="0" algn="l">
              <a:lnSpc>
                <a:spcPct val="100000"/>
              </a:lnSpc>
              <a:spcBef>
                <a:spcPts val="500"/>
              </a:spcBef>
              <a:spcAft>
                <a:spcPts val="160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Course Outline</a:t>
            </a:r>
            <a:endParaRPr/>
          </a:p>
        </p:txBody>
      </p:sp>
      <p:pic>
        <p:nvPicPr>
          <p:cNvPr id="87" name="Google Shape;87;p4"/>
          <p:cNvPicPr preferRelativeResize="0"/>
          <p:nvPr/>
        </p:nvPicPr>
        <p:blipFill rotWithShape="1">
          <a:blip r:embed="rId3">
            <a:alphaModFix/>
          </a:blip>
          <a:srcRect b="0" l="0" r="0" t="0"/>
          <a:stretch/>
        </p:blipFill>
        <p:spPr>
          <a:xfrm>
            <a:off x="3083859" y="2259105"/>
            <a:ext cx="5762625" cy="2152650"/>
          </a:xfrm>
          <a:prstGeom prst="rect">
            <a:avLst/>
          </a:prstGeom>
          <a:noFill/>
          <a:ln>
            <a:noFill/>
          </a:ln>
        </p:spPr>
      </p:pic>
      <p:sp>
        <p:nvSpPr>
          <p:cNvPr id="88" name="Google Shape;88;p4"/>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Sructure </a:t>
            </a:r>
            <a:endParaRPr/>
          </a:p>
        </p:txBody>
      </p:sp>
      <p:sp>
        <p:nvSpPr>
          <p:cNvPr id="340" name="Google Shape;340;p40"/>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b="1" lang="en-US">
                <a:latin typeface="Times New Roman"/>
                <a:ea typeface="Times New Roman"/>
                <a:cs typeface="Times New Roman"/>
                <a:sym typeface="Times New Roman"/>
              </a:rPr>
              <a:t>structure</a:t>
            </a:r>
            <a:r>
              <a:rPr lang="en-US">
                <a:latin typeface="Times New Roman"/>
                <a:ea typeface="Times New Roman"/>
                <a:cs typeface="Times New Roman"/>
                <a:sym typeface="Times New Roman"/>
              </a:rPr>
              <a:t> is another user defined data type available in C/C++ that allows to combine data items of different kinds.</a:t>
            </a:r>
            <a:endParaRPr/>
          </a:p>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Structures are used to represent a record. Suppose you want to keep track of your books in a library. You might want to track the following attributes about each book −</a:t>
            </a:r>
            <a:endParaRPr/>
          </a:p>
          <a:p>
            <a:pPr indent="-342900" lvl="1" marL="914400" rtl="0" algn="l">
              <a:lnSpc>
                <a:spcPct val="100000"/>
              </a:lnSpc>
              <a:spcBef>
                <a:spcPts val="500"/>
              </a:spcBef>
              <a:spcAft>
                <a:spcPts val="0"/>
              </a:spcAft>
              <a:buSzPts val="1800"/>
              <a:buChar char="○"/>
            </a:pPr>
            <a:r>
              <a:rPr lang="en-US">
                <a:latin typeface="Times New Roman"/>
                <a:ea typeface="Times New Roman"/>
                <a:cs typeface="Times New Roman"/>
                <a:sym typeface="Times New Roman"/>
              </a:rPr>
              <a:t>Title</a:t>
            </a:r>
            <a:endParaRPr/>
          </a:p>
          <a:p>
            <a:pPr indent="-342900" lvl="1" marL="914400" rtl="0" algn="l">
              <a:lnSpc>
                <a:spcPct val="100000"/>
              </a:lnSpc>
              <a:spcBef>
                <a:spcPts val="500"/>
              </a:spcBef>
              <a:spcAft>
                <a:spcPts val="0"/>
              </a:spcAft>
              <a:buSzPts val="1800"/>
              <a:buChar char="○"/>
            </a:pPr>
            <a:r>
              <a:rPr lang="en-US">
                <a:latin typeface="Times New Roman"/>
                <a:ea typeface="Times New Roman"/>
                <a:cs typeface="Times New Roman"/>
                <a:sym typeface="Times New Roman"/>
              </a:rPr>
              <a:t>Author</a:t>
            </a:r>
            <a:endParaRPr/>
          </a:p>
          <a:p>
            <a:pPr indent="-342900" lvl="1" marL="914400" rtl="0" algn="l">
              <a:lnSpc>
                <a:spcPct val="100000"/>
              </a:lnSpc>
              <a:spcBef>
                <a:spcPts val="500"/>
              </a:spcBef>
              <a:spcAft>
                <a:spcPts val="0"/>
              </a:spcAft>
              <a:buSzPts val="1800"/>
              <a:buChar char="○"/>
            </a:pPr>
            <a:r>
              <a:rPr lang="en-US">
                <a:latin typeface="Times New Roman"/>
                <a:ea typeface="Times New Roman"/>
                <a:cs typeface="Times New Roman"/>
                <a:sym typeface="Times New Roman"/>
              </a:rPr>
              <a:t>Subject</a:t>
            </a:r>
            <a:endParaRPr/>
          </a:p>
          <a:p>
            <a:pPr indent="-342900" lvl="1" marL="914400" rtl="0" algn="l">
              <a:lnSpc>
                <a:spcPct val="100000"/>
              </a:lnSpc>
              <a:spcBef>
                <a:spcPts val="500"/>
              </a:spcBef>
              <a:spcAft>
                <a:spcPts val="0"/>
              </a:spcAft>
              <a:buSzPts val="1800"/>
              <a:buChar char="○"/>
            </a:pPr>
            <a:r>
              <a:rPr lang="en-US">
                <a:latin typeface="Times New Roman"/>
                <a:ea typeface="Times New Roman"/>
                <a:cs typeface="Times New Roman"/>
                <a:sym typeface="Times New Roman"/>
              </a:rPr>
              <a:t>Book ID</a:t>
            </a:r>
            <a:endParaRPr/>
          </a:p>
          <a:p>
            <a:pPr indent="-228600" lvl="0" marL="457200" rtl="0" algn="l">
              <a:lnSpc>
                <a:spcPct val="100000"/>
              </a:lnSpc>
              <a:spcBef>
                <a:spcPts val="9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latin typeface="Times New Roman"/>
                <a:ea typeface="Times New Roman"/>
                <a:cs typeface="Times New Roman"/>
                <a:sym typeface="Times New Roman"/>
              </a:rPr>
              <a:t>Syntax of structure</a:t>
            </a:r>
            <a:endParaRPr>
              <a:latin typeface="Times New Roman"/>
              <a:ea typeface="Times New Roman"/>
              <a:cs typeface="Times New Roman"/>
              <a:sym typeface="Times New Roman"/>
            </a:endParaRPr>
          </a:p>
        </p:txBody>
      </p:sp>
      <p:sp>
        <p:nvSpPr>
          <p:cNvPr id="346" name="Google Shape;346;p41"/>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The struct keyword defines a structure type followed by an identifier (name of the structure).</a:t>
            </a:r>
            <a:endParaRPr/>
          </a:p>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Then inside the curly braces, you can declare one or more members (declare variables inside curly braces) of that structure. </a:t>
            </a:r>
            <a:endParaRPr/>
          </a:p>
          <a:p>
            <a:pPr indent="-342900" lvl="1" marL="914400" rtl="0" algn="l">
              <a:lnSpc>
                <a:spcPct val="100000"/>
              </a:lnSpc>
              <a:spcBef>
                <a:spcPts val="500"/>
              </a:spcBef>
              <a:spcAft>
                <a:spcPts val="0"/>
              </a:spcAft>
              <a:buSzPts val="1800"/>
              <a:buChar char="○"/>
            </a:pPr>
            <a:r>
              <a:rPr lang="en-US">
                <a:latin typeface="Times New Roman"/>
                <a:ea typeface="Times New Roman"/>
                <a:cs typeface="Times New Roman"/>
                <a:sym typeface="Times New Roman"/>
              </a:rPr>
              <a:t>For example:</a:t>
            </a:r>
            <a:endParaRPr/>
          </a:p>
          <a:p>
            <a:pPr indent="-228600" lvl="0" marL="457200" rtl="0" algn="l">
              <a:lnSpc>
                <a:spcPct val="100000"/>
              </a:lnSpc>
              <a:spcBef>
                <a:spcPts val="900"/>
              </a:spcBef>
              <a:spcAft>
                <a:spcPts val="0"/>
              </a:spcAft>
              <a:buSzPts val="1800"/>
              <a:buNone/>
            </a:pPr>
            <a:r>
              <a:t/>
            </a:r>
            <a:endParaRPr>
              <a:latin typeface="Times New Roman"/>
              <a:ea typeface="Times New Roman"/>
              <a:cs typeface="Times New Roman"/>
              <a:sym typeface="Times New Roman"/>
            </a:endParaRPr>
          </a:p>
        </p:txBody>
      </p:sp>
      <p:pic>
        <p:nvPicPr>
          <p:cNvPr id="347" name="Google Shape;347;p41"/>
          <p:cNvPicPr preferRelativeResize="0"/>
          <p:nvPr/>
        </p:nvPicPr>
        <p:blipFill rotWithShape="1">
          <a:blip r:embed="rId3">
            <a:alphaModFix/>
          </a:blip>
          <a:srcRect b="28178" l="33867" r="49677" t="53775"/>
          <a:stretch/>
        </p:blipFill>
        <p:spPr>
          <a:xfrm>
            <a:off x="7087250" y="3973875"/>
            <a:ext cx="4037950" cy="27675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C Structure vs C++ Structure</a:t>
            </a:r>
            <a:endParaRPr/>
          </a:p>
        </p:txBody>
      </p:sp>
      <p:sp>
        <p:nvSpPr>
          <p:cNvPr id="353" name="Google Shape;353;p42"/>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None/>
            </a:pPr>
            <a:r>
              <a:rPr b="1" lang="en-US" sz="2800">
                <a:latin typeface="Times New Roman"/>
                <a:ea typeface="Times New Roman"/>
                <a:cs typeface="Times New Roman"/>
                <a:sym typeface="Times New Roman"/>
              </a:rPr>
              <a:t>1. Member functions inside structure</a:t>
            </a:r>
            <a:r>
              <a:rPr lang="en-US" sz="2800">
                <a:latin typeface="Times New Roman"/>
                <a:ea typeface="Times New Roman"/>
                <a:cs typeface="Times New Roman"/>
                <a:sym typeface="Times New Roman"/>
              </a:rPr>
              <a:t>: </a:t>
            </a:r>
            <a:endParaRPr/>
          </a:p>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Structures in C cannot have member functions inside structure but Structures in C++ can have member functions along with data members.</a:t>
            </a:r>
            <a:endParaRPr/>
          </a:p>
        </p:txBody>
      </p:sp>
      <p:sp>
        <p:nvSpPr>
          <p:cNvPr id="354" name="Google Shape;354;p42"/>
          <p:cNvSpPr/>
          <p:nvPr/>
        </p:nvSpPr>
        <p:spPr>
          <a:xfrm>
            <a:off x="4697506" y="3762935"/>
            <a:ext cx="6427694" cy="2985433"/>
          </a:xfrm>
          <a:prstGeom prst="rect">
            <a:avLst/>
          </a:prstGeom>
          <a:solidFill>
            <a:schemeClr val="dk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Lemon"/>
                <a:ea typeface="Lemon"/>
                <a:cs typeface="Lemon"/>
                <a:sym typeface="Lemon"/>
              </a:rPr>
              <a:t>struct person_str { </a:t>
            </a:r>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Lemon"/>
                <a:ea typeface="Lemon"/>
                <a:cs typeface="Lemon"/>
                <a:sym typeface="Lemon"/>
              </a:rPr>
              <a:t>string name; int age; </a:t>
            </a:r>
            <a:r>
              <a:rPr b="0" i="0" lang="en-US" sz="3600" u="none" cap="none" strike="noStrike">
                <a:solidFill>
                  <a:srgbClr val="449944"/>
                </a:solidFill>
                <a:latin typeface="Lemon"/>
                <a:ea typeface="Lemon"/>
                <a:cs typeface="Lemon"/>
                <a:sym typeface="Lemon"/>
              </a:rPr>
              <a:t>//constructor</a:t>
            </a:r>
            <a:r>
              <a:rPr b="0" i="0" lang="en-US" sz="3600" u="none" cap="none" strike="noStrike">
                <a:solidFill>
                  <a:srgbClr val="000000"/>
                </a:solidFill>
                <a:latin typeface="Lemon"/>
                <a:ea typeface="Lemon"/>
                <a:cs typeface="Lemon"/>
                <a:sym typeface="Lemon"/>
              </a:rPr>
              <a:t> person_str() { </a:t>
            </a:r>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Lemon"/>
                <a:ea typeface="Lemon"/>
                <a:cs typeface="Lemon"/>
                <a:sym typeface="Lemon"/>
              </a:rPr>
              <a:t>name = </a:t>
            </a:r>
            <a:r>
              <a:rPr b="0" i="0" lang="en-US" sz="3600" u="none" cap="none" strike="noStrike">
                <a:solidFill>
                  <a:srgbClr val="000099"/>
                </a:solidFill>
                <a:latin typeface="Lemon"/>
                <a:ea typeface="Lemon"/>
                <a:cs typeface="Lemon"/>
                <a:sym typeface="Lemon"/>
              </a:rPr>
              <a:t>"default"</a:t>
            </a:r>
            <a:r>
              <a:rPr b="0" i="0" lang="en-US" sz="3600" u="none" cap="none" strike="noStrike">
                <a:solidFill>
                  <a:srgbClr val="000000"/>
                </a:solidFill>
                <a:latin typeface="Lemon"/>
                <a:ea typeface="Lemon"/>
                <a:cs typeface="Lemon"/>
                <a:sym typeface="Lemon"/>
              </a:rPr>
              <a:t>; </a:t>
            </a:r>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Lemon"/>
                <a:ea typeface="Lemon"/>
                <a:cs typeface="Lemon"/>
                <a:sym typeface="Lemon"/>
              </a:rPr>
              <a:t>age = </a:t>
            </a:r>
            <a:r>
              <a:rPr b="0" i="0" lang="en-US" sz="3600" u="none" cap="none" strike="noStrike">
                <a:solidFill>
                  <a:srgbClr val="800000"/>
                </a:solidFill>
                <a:latin typeface="Lemon"/>
                <a:ea typeface="Lemon"/>
                <a:cs typeface="Lemon"/>
                <a:sym typeface="Lemon"/>
              </a:rPr>
              <a:t>77</a:t>
            </a:r>
            <a:r>
              <a:rPr b="0" i="0" lang="en-US" sz="3600" u="none" cap="none" strike="noStrike">
                <a:solidFill>
                  <a:srgbClr val="000000"/>
                </a:solidFill>
                <a:latin typeface="Lemon"/>
                <a:ea typeface="Lemon"/>
                <a:cs typeface="Lemon"/>
                <a:sym typeface="Lemon"/>
              </a:rPr>
              <a:t>;</a:t>
            </a:r>
            <a:r>
              <a:rPr b="0" i="0" lang="en-US" sz="2800" u="none" cap="none" strike="noStrike">
                <a:solidFill>
                  <a:srgbClr val="000000"/>
                </a:solidFill>
                <a:latin typeface="Lemon"/>
                <a:ea typeface="Lemon"/>
                <a:cs typeface="Lemon"/>
                <a:sym typeface="Lemon"/>
              </a:rPr>
              <a:t>}</a:t>
            </a:r>
            <a:r>
              <a:rPr b="0" i="0" lang="en-US" sz="4400" u="none" cap="none" strike="noStrike">
                <a:solidFill>
                  <a:schemeClr val="dk1"/>
                </a:solidFill>
                <a:latin typeface="Arial"/>
                <a:ea typeface="Arial"/>
                <a:cs typeface="Arial"/>
                <a:sym typeface="Arial"/>
              </a:rPr>
              <a:t> </a:t>
            </a:r>
            <a:endParaRPr b="0" i="0" sz="72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C Structure vs C++ Structure</a:t>
            </a:r>
            <a:endParaRPr/>
          </a:p>
        </p:txBody>
      </p:sp>
      <p:sp>
        <p:nvSpPr>
          <p:cNvPr id="360" name="Google Shape;360;p43"/>
          <p:cNvSpPr txBox="1"/>
          <p:nvPr>
            <p:ph idx="1" type="body"/>
          </p:nvPr>
        </p:nvSpPr>
        <p:spPr>
          <a:xfrm>
            <a:off x="1030224" y="1810512"/>
            <a:ext cx="10058400" cy="393192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None/>
            </a:pPr>
            <a:r>
              <a:rPr b="1" lang="en-US" sz="2800">
                <a:latin typeface="Times New Roman"/>
                <a:ea typeface="Times New Roman"/>
                <a:cs typeface="Times New Roman"/>
                <a:sym typeface="Times New Roman"/>
              </a:rPr>
              <a:t>2. Direct Initialization: </a:t>
            </a:r>
            <a:endParaRPr/>
          </a:p>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We cannot directly initialize structure data members in C but we can do it in C++</a:t>
            </a:r>
            <a:endParaRPr/>
          </a:p>
        </p:txBody>
      </p:sp>
      <p:sp>
        <p:nvSpPr>
          <p:cNvPr id="361" name="Google Shape;361;p43"/>
          <p:cNvSpPr/>
          <p:nvPr/>
        </p:nvSpPr>
        <p:spPr>
          <a:xfrm>
            <a:off x="1243584" y="3255264"/>
            <a:ext cx="4255008" cy="2804160"/>
          </a:xfrm>
          <a:prstGeom prst="rect">
            <a:avLst/>
          </a:prstGeom>
          <a:solidFill>
            <a:schemeClr val="dk2"/>
          </a:solidFill>
          <a:ln cap="flat" cmpd="sng" w="25400">
            <a:solidFill>
              <a:srgbClr val="BAB7A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#include &lt;stdio.h&gt;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struct Record {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int x = 7;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Driver Program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struct Record s;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printf("%d", s.x);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return 0;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p:txBody>
      </p:sp>
      <p:sp>
        <p:nvSpPr>
          <p:cNvPr id="362" name="Google Shape;362;p43"/>
          <p:cNvSpPr/>
          <p:nvPr/>
        </p:nvSpPr>
        <p:spPr>
          <a:xfrm>
            <a:off x="6132576" y="3368701"/>
            <a:ext cx="4328160" cy="1107996"/>
          </a:xfrm>
          <a:prstGeom prst="rect">
            <a:avLst/>
          </a:prstGeom>
          <a:solidFill>
            <a:srgbClr val="CBF4E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 Output : Compiler Error </a:t>
            </a:r>
            <a:endParaRPr/>
          </a:p>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6:8: error: expected ':', ', ', ';', '}' or </a:t>
            </a:r>
            <a:endParaRPr/>
          </a:p>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'__attribute__' before '=' token </a:t>
            </a:r>
            <a:endParaRPr/>
          </a:p>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int x = 7; </a:t>
            </a:r>
            <a:endParaRPr/>
          </a:p>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In function 'main':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C Structure vs C++ Structure</a:t>
            </a:r>
            <a:endParaRPr/>
          </a:p>
        </p:txBody>
      </p:sp>
      <p:sp>
        <p:nvSpPr>
          <p:cNvPr id="368" name="Google Shape;368;p44"/>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None/>
            </a:pPr>
            <a:r>
              <a:rPr b="1" lang="en-US" sz="2800">
                <a:latin typeface="Times New Roman"/>
                <a:ea typeface="Times New Roman"/>
                <a:cs typeface="Times New Roman"/>
                <a:sym typeface="Times New Roman"/>
              </a:rPr>
              <a:t>3. Using struct keyword:</a:t>
            </a:r>
            <a:r>
              <a:rPr lang="en-US">
                <a:latin typeface="Times New Roman"/>
                <a:ea typeface="Times New Roman"/>
                <a:cs typeface="Times New Roman"/>
                <a:sym typeface="Times New Roman"/>
              </a:rPr>
              <a:t> </a:t>
            </a:r>
            <a:endParaRPr/>
          </a:p>
          <a:p>
            <a:pPr indent="-342900" lvl="0" marL="457200" rtl="0" algn="l">
              <a:lnSpc>
                <a:spcPct val="100000"/>
              </a:lnSpc>
              <a:spcBef>
                <a:spcPts val="900"/>
              </a:spcBef>
              <a:spcAft>
                <a:spcPts val="0"/>
              </a:spcAft>
              <a:buSzPts val="1800"/>
              <a:buNone/>
            </a:pPr>
            <a:r>
              <a:rPr lang="en-US">
                <a:latin typeface="Times New Roman"/>
                <a:ea typeface="Times New Roman"/>
                <a:cs typeface="Times New Roman"/>
                <a:sym typeface="Times New Roman"/>
              </a:rPr>
              <a:t>	In C, we need to use struct to declare a struct variable. In C++, struct is not necessary. For example, let there be a structure for Record. In C, we must use “struct Record” for Record variables. In C++, we need not use struct and using ‘Record‘ only would work.</a:t>
            </a:r>
            <a:endParaRPr/>
          </a:p>
          <a:p>
            <a:pPr indent="-342900" lvl="0" marL="457200" rtl="0" algn="l">
              <a:lnSpc>
                <a:spcPct val="100000"/>
              </a:lnSpc>
              <a:spcBef>
                <a:spcPts val="900"/>
              </a:spcBef>
              <a:spcAft>
                <a:spcPts val="0"/>
              </a:spcAft>
              <a:buSzPts val="1800"/>
              <a:buNone/>
            </a:pPr>
            <a:r>
              <a:t/>
            </a:r>
            <a:endParaRPr>
              <a:latin typeface="Times New Roman"/>
              <a:ea typeface="Times New Roman"/>
              <a:cs typeface="Times New Roman"/>
              <a:sym typeface="Times New Roman"/>
            </a:endParaRPr>
          </a:p>
        </p:txBody>
      </p:sp>
      <p:sp>
        <p:nvSpPr>
          <p:cNvPr id="369" name="Google Shape;369;p44"/>
          <p:cNvSpPr/>
          <p:nvPr/>
        </p:nvSpPr>
        <p:spPr>
          <a:xfrm>
            <a:off x="2098100" y="4517136"/>
            <a:ext cx="2767584" cy="234086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struct Record {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int x = 7;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Driver Program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struct Record s;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printf("%d", s.x);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return 0;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0" name="Google Shape;370;p44"/>
          <p:cNvSpPr/>
          <p:nvPr/>
        </p:nvSpPr>
        <p:spPr>
          <a:xfrm>
            <a:off x="6594437" y="4242816"/>
            <a:ext cx="3334512" cy="261518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#include &lt;iostream&gt;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using namespace std;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struct Record {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int x = 7;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Driver Program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Record s;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cout &lt;&lt; s.x &lt;&lt; endl;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return 0;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C Structure vs C++ Structure</a:t>
            </a:r>
            <a:endParaRPr/>
          </a:p>
        </p:txBody>
      </p:sp>
      <p:sp>
        <p:nvSpPr>
          <p:cNvPr id="376" name="Google Shape;376;p45"/>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None/>
            </a:pPr>
            <a:r>
              <a:rPr b="1" lang="en-US" sz="2400">
                <a:latin typeface="Times New Roman"/>
                <a:ea typeface="Times New Roman"/>
                <a:cs typeface="Times New Roman"/>
                <a:sym typeface="Times New Roman"/>
              </a:rPr>
              <a:t>4. Static Members:</a:t>
            </a:r>
            <a:r>
              <a:rPr lang="en-US" sz="2400">
                <a:latin typeface="Times New Roman"/>
                <a:ea typeface="Times New Roman"/>
                <a:cs typeface="Times New Roman"/>
                <a:sym typeface="Times New Roman"/>
              </a:rPr>
              <a:t> </a:t>
            </a:r>
            <a:r>
              <a:rPr lang="en-US">
                <a:latin typeface="Times New Roman"/>
                <a:ea typeface="Times New Roman"/>
                <a:cs typeface="Times New Roman"/>
                <a:sym typeface="Times New Roman"/>
              </a:rPr>
              <a:t>C structures cannot have static members but is allowed in C++.</a:t>
            </a:r>
            <a:endParaRPr/>
          </a:p>
          <a:p>
            <a:pPr indent="-342900" lvl="0" marL="457200" rtl="0" algn="l">
              <a:lnSpc>
                <a:spcPct val="100000"/>
              </a:lnSpc>
              <a:spcBef>
                <a:spcPts val="900"/>
              </a:spcBef>
              <a:spcAft>
                <a:spcPts val="0"/>
              </a:spcAft>
              <a:buSzPts val="1800"/>
              <a:buNone/>
            </a:pPr>
            <a:r>
              <a:rPr b="1" lang="en-US" sz="2400">
                <a:latin typeface="Times New Roman"/>
                <a:ea typeface="Times New Roman"/>
                <a:cs typeface="Times New Roman"/>
                <a:sym typeface="Times New Roman"/>
              </a:rPr>
              <a:t>5</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Access Modifiers:</a:t>
            </a:r>
            <a:r>
              <a:rPr lang="en-US">
                <a:latin typeface="Times New Roman"/>
                <a:ea typeface="Times New Roman"/>
                <a:cs typeface="Times New Roman"/>
                <a:sym typeface="Times New Roman"/>
              </a:rPr>
              <a:t> C structures do not have access modifiers as these modifiers are not supported by the language. C++ structures can have this concept as it is inbuilt in the language.</a:t>
            </a:r>
            <a:endParaRPr/>
          </a:p>
          <a:p>
            <a:pPr indent="-342900" lvl="0" marL="457200" rtl="0" algn="l">
              <a:lnSpc>
                <a:spcPct val="100000"/>
              </a:lnSpc>
              <a:spcBef>
                <a:spcPts val="900"/>
              </a:spcBef>
              <a:spcAft>
                <a:spcPts val="0"/>
              </a:spcAft>
              <a:buSzPts val="1800"/>
              <a:buNone/>
            </a:pPr>
            <a:r>
              <a:rPr b="1" lang="en-US" sz="2400">
                <a:latin typeface="Times New Roman"/>
                <a:ea typeface="Times New Roman"/>
                <a:cs typeface="Times New Roman"/>
                <a:sym typeface="Times New Roman"/>
              </a:rPr>
              <a:t>6</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Constructor creation in structure</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Structures in C cannot have constructor inside structure but Structures in C++ can have Constructor creation.</a:t>
            </a:r>
            <a:endParaRPr sz="24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Structure vs Classes</a:t>
            </a:r>
            <a:endParaRPr/>
          </a:p>
        </p:txBody>
      </p:sp>
      <p:sp>
        <p:nvSpPr>
          <p:cNvPr id="382" name="Google Shape;382;p46"/>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US" sz="2000">
                <a:latin typeface="Times New Roman"/>
                <a:ea typeface="Times New Roman"/>
                <a:cs typeface="Times New Roman"/>
                <a:sym typeface="Times New Roman"/>
              </a:rPr>
              <a:t>In C++, a structure is the same as a class except for a few differences. </a:t>
            </a:r>
            <a:endParaRPr/>
          </a:p>
          <a:p>
            <a:pPr indent="-342900" lvl="0" marL="457200" rtl="0" algn="l">
              <a:lnSpc>
                <a:spcPct val="100000"/>
              </a:lnSpc>
              <a:spcBef>
                <a:spcPts val="900"/>
              </a:spcBef>
              <a:spcAft>
                <a:spcPts val="0"/>
              </a:spcAft>
              <a:buSzPts val="1800"/>
              <a:buChar char="●"/>
            </a:pPr>
            <a:r>
              <a:rPr lang="en-US" sz="2000">
                <a:latin typeface="Times New Roman"/>
                <a:ea typeface="Times New Roman"/>
                <a:cs typeface="Times New Roman"/>
                <a:sym typeface="Times New Roman"/>
              </a:rPr>
              <a:t>The most important of them is security. </a:t>
            </a:r>
            <a:endParaRPr/>
          </a:p>
          <a:p>
            <a:pPr indent="-342900" lvl="0" marL="457200" rtl="0" algn="l">
              <a:lnSpc>
                <a:spcPct val="100000"/>
              </a:lnSpc>
              <a:spcBef>
                <a:spcPts val="900"/>
              </a:spcBef>
              <a:spcAft>
                <a:spcPts val="0"/>
              </a:spcAft>
              <a:buSzPts val="1800"/>
              <a:buChar char="●"/>
            </a:pPr>
            <a:r>
              <a:rPr lang="en-US" sz="2000">
                <a:latin typeface="Times New Roman"/>
                <a:ea typeface="Times New Roman"/>
                <a:cs typeface="Times New Roman"/>
                <a:sym typeface="Times New Roman"/>
              </a:rPr>
              <a:t>A Structure is not secure and cannot hide its implementation details from the end user while a class is secure and can hide its programming and designing details. </a:t>
            </a:r>
            <a:endParaRPr/>
          </a:p>
          <a:p>
            <a:pPr indent="-342900" lvl="1" marL="914400" rtl="0" algn="l">
              <a:lnSpc>
                <a:spcPct val="100000"/>
              </a:lnSpc>
              <a:spcBef>
                <a:spcPts val="500"/>
              </a:spcBef>
              <a:spcAft>
                <a:spcPts val="0"/>
              </a:spcAft>
              <a:buSzPts val="1800"/>
              <a:buChar char="○"/>
            </a:pPr>
            <a:r>
              <a:rPr b="1" lang="en-US" sz="1800">
                <a:latin typeface="Times New Roman"/>
                <a:ea typeface="Times New Roman"/>
                <a:cs typeface="Times New Roman"/>
                <a:sym typeface="Times New Roman"/>
              </a:rPr>
              <a:t>Following are the points that expound on this difference:</a:t>
            </a:r>
            <a:endParaRPr/>
          </a:p>
          <a:p>
            <a:pPr indent="-342900" lvl="1" marL="914400" rtl="0" algn="l">
              <a:lnSpc>
                <a:spcPct val="100000"/>
              </a:lnSpc>
              <a:spcBef>
                <a:spcPts val="500"/>
              </a:spcBef>
              <a:spcAft>
                <a:spcPts val="0"/>
              </a:spcAft>
              <a:buSzPts val="1800"/>
              <a:buChar char="○"/>
            </a:pPr>
            <a:r>
              <a:rPr lang="en-US" sz="1800">
                <a:latin typeface="Times New Roman"/>
                <a:ea typeface="Times New Roman"/>
                <a:cs typeface="Times New Roman"/>
                <a:sym typeface="Times New Roman"/>
              </a:rPr>
              <a:t>What if we forget to put an access modifier before the first field?</a:t>
            </a:r>
            <a:endParaRPr b="1" sz="1800">
              <a:latin typeface="Times New Roman"/>
              <a:ea typeface="Times New Roman"/>
              <a:cs typeface="Times New Roman"/>
              <a:sym typeface="Times New Roman"/>
            </a:endParaRPr>
          </a:p>
          <a:p>
            <a:pPr indent="-342900" lvl="1" marL="914400" rtl="0" algn="l">
              <a:lnSpc>
                <a:spcPct val="100000"/>
              </a:lnSpc>
              <a:spcBef>
                <a:spcPts val="500"/>
              </a:spcBef>
              <a:spcAft>
                <a:spcPts val="0"/>
              </a:spcAft>
              <a:buSzPts val="1800"/>
              <a:buNone/>
            </a:pPr>
            <a:r>
              <a:rPr lang="en-US" sz="1800">
                <a:latin typeface="Times New Roman"/>
                <a:ea typeface="Times New Roman"/>
                <a:cs typeface="Times New Roman"/>
                <a:sym typeface="Times New Roman"/>
              </a:rPr>
              <a:t>	</a:t>
            </a:r>
            <a:endParaRPr/>
          </a:p>
          <a:p>
            <a:pPr indent="-342900" lvl="1" marL="914400" rtl="0" algn="l">
              <a:lnSpc>
                <a:spcPct val="100000"/>
              </a:lnSpc>
              <a:spcBef>
                <a:spcPts val="500"/>
              </a:spcBef>
              <a:spcAft>
                <a:spcPts val="0"/>
              </a:spcAft>
              <a:buSzPts val="1800"/>
              <a:buNone/>
            </a:pPr>
            <a:r>
              <a:rPr lang="en-US" sz="1800">
                <a:latin typeface="Times New Roman"/>
                <a:ea typeface="Times New Roman"/>
                <a:cs typeface="Times New Roman"/>
                <a:sym typeface="Times New Roman"/>
              </a:rPr>
              <a:t>	1) Data Members of a class are private by default and members of a struct are public by default.</a:t>
            </a:r>
            <a:endParaRPr/>
          </a:p>
          <a:p>
            <a:pPr indent="-342900" lvl="1" marL="914400" rtl="0" algn="ctr">
              <a:lnSpc>
                <a:spcPct val="100000"/>
              </a:lnSpc>
              <a:spcBef>
                <a:spcPts val="500"/>
              </a:spcBef>
              <a:spcAft>
                <a:spcPts val="0"/>
              </a:spcAft>
              <a:buSzPts val="1800"/>
              <a:buFont typeface="Courier New"/>
              <a:buNone/>
            </a:pPr>
            <a:r>
              <a:rPr lang="en-US" sz="1800">
                <a:latin typeface="Courier New"/>
                <a:ea typeface="Courier New"/>
                <a:cs typeface="Courier New"/>
                <a:sym typeface="Courier New"/>
              </a:rPr>
              <a:t>struct Robot {    OR    class Robot {</a:t>
            </a:r>
            <a:endParaRPr/>
          </a:p>
          <a:p>
            <a:pPr indent="-342900" lvl="1" marL="914400" rtl="0" algn="ctr">
              <a:lnSpc>
                <a:spcPct val="100000"/>
              </a:lnSpc>
              <a:spcBef>
                <a:spcPts val="500"/>
              </a:spcBef>
              <a:spcAft>
                <a:spcPts val="0"/>
              </a:spcAft>
              <a:buSzPts val="1800"/>
              <a:buFont typeface="Courier New"/>
              <a:buNone/>
            </a:pPr>
            <a:r>
              <a:rPr lang="en-US" sz="1800">
                <a:latin typeface="Courier New"/>
                <a:ea typeface="Courier New"/>
                <a:cs typeface="Courier New"/>
                <a:sym typeface="Courier New"/>
              </a:rPr>
              <a:t>  float locX;             float locX;</a:t>
            </a:r>
            <a:endParaRPr/>
          </a:p>
          <a:p>
            <a:pPr indent="-342900" lvl="1" marL="914400" rtl="0" algn="l">
              <a:lnSpc>
                <a:spcPct val="100000"/>
              </a:lnSpc>
              <a:spcBef>
                <a:spcPts val="5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1042416" y="593826"/>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Structure vs Classes</a:t>
            </a:r>
            <a:endParaRPr>
              <a:latin typeface="Times New Roman"/>
              <a:ea typeface="Times New Roman"/>
              <a:cs typeface="Times New Roman"/>
              <a:sym typeface="Times New Roman"/>
            </a:endParaRPr>
          </a:p>
        </p:txBody>
      </p:sp>
      <p:sp>
        <p:nvSpPr>
          <p:cNvPr id="388" name="Google Shape;388;p47"/>
          <p:cNvSpPr txBox="1"/>
          <p:nvPr/>
        </p:nvSpPr>
        <p:spPr>
          <a:xfrm>
            <a:off x="937324" y="2193227"/>
            <a:ext cx="5157787" cy="823912"/>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1800"/>
              <a:buFont typeface="Garamond"/>
              <a:buChar char="◦"/>
            </a:pPr>
            <a:r>
              <a:rPr b="1" i="0" lang="en-US" sz="1800" u="none" cap="none" strike="noStrike">
                <a:solidFill>
                  <a:schemeClr val="dk1"/>
                </a:solidFill>
                <a:latin typeface="Times New Roman"/>
                <a:ea typeface="Times New Roman"/>
                <a:cs typeface="Times New Roman"/>
                <a:sym typeface="Times New Roman"/>
              </a:rPr>
              <a:t>Class	</a:t>
            </a:r>
            <a:endParaRPr b="1" i="0" sz="1800" u="none" cap="none" strike="noStrike">
              <a:solidFill>
                <a:schemeClr val="dk1"/>
              </a:solidFill>
              <a:latin typeface="Times New Roman"/>
              <a:ea typeface="Times New Roman"/>
              <a:cs typeface="Times New Roman"/>
              <a:sym typeface="Times New Roman"/>
            </a:endParaRPr>
          </a:p>
        </p:txBody>
      </p:sp>
      <p:sp>
        <p:nvSpPr>
          <p:cNvPr id="389" name="Google Shape;389;p47"/>
          <p:cNvSpPr txBox="1"/>
          <p:nvPr/>
        </p:nvSpPr>
        <p:spPr>
          <a:xfrm>
            <a:off x="6123432" y="2144459"/>
            <a:ext cx="5183188" cy="823912"/>
          </a:xfrm>
          <a:prstGeom prst="rect">
            <a:avLst/>
          </a:prstGeom>
          <a:noFill/>
          <a:ln>
            <a:noFill/>
          </a:ln>
        </p:spPr>
        <p:txBody>
          <a:bodyPr anchorCtr="0" anchor="t" bIns="45700" lIns="91425" spcFirstLastPara="1" rIns="91425" wrap="square" tIns="45700">
            <a:noAutofit/>
          </a:bodyPr>
          <a:lstStyle/>
          <a:p>
            <a:pPr indent="-182880" lvl="0" marL="182880" marR="0" rtl="0" algn="l">
              <a:lnSpc>
                <a:spcPct val="100000"/>
              </a:lnSpc>
              <a:spcBef>
                <a:spcPts val="0"/>
              </a:spcBef>
              <a:spcAft>
                <a:spcPts val="0"/>
              </a:spcAft>
              <a:buClr>
                <a:srgbClr val="262626"/>
              </a:buClr>
              <a:buSzPts val="1800"/>
              <a:buFont typeface="Garamond"/>
              <a:buChar char="◦"/>
            </a:pPr>
            <a:r>
              <a:rPr b="1" i="0" lang="en-US" sz="1800" u="none" cap="none" strike="noStrike">
                <a:solidFill>
                  <a:schemeClr val="dk1"/>
                </a:solidFill>
                <a:latin typeface="Times New Roman"/>
                <a:ea typeface="Times New Roman"/>
                <a:cs typeface="Times New Roman"/>
                <a:sym typeface="Times New Roman"/>
              </a:rPr>
              <a:t>Structure</a:t>
            </a:r>
            <a:endParaRPr b="1" i="0" sz="1800" u="none" cap="none" strike="noStrike">
              <a:solidFill>
                <a:schemeClr val="dk1"/>
              </a:solidFill>
              <a:latin typeface="Times New Roman"/>
              <a:ea typeface="Times New Roman"/>
              <a:cs typeface="Times New Roman"/>
              <a:sym typeface="Times New Roman"/>
            </a:endParaRPr>
          </a:p>
        </p:txBody>
      </p:sp>
      <p:graphicFrame>
        <p:nvGraphicFramePr>
          <p:cNvPr id="390" name="Google Shape;390;p47"/>
          <p:cNvGraphicFramePr/>
          <p:nvPr/>
        </p:nvGraphicFramePr>
        <p:xfrm>
          <a:off x="839788" y="2779224"/>
          <a:ext cx="3000000" cy="3000000"/>
        </p:xfrm>
        <a:graphic>
          <a:graphicData uri="http://schemas.openxmlformats.org/drawingml/2006/table">
            <a:tbl>
              <a:tblPr>
                <a:noFill/>
                <a:tableStyleId>{58CFA099-6B38-43D2-8479-68822215EF2F}</a:tableStyleId>
              </a:tblPr>
              <a:tblGrid>
                <a:gridCol w="5257000"/>
                <a:gridCol w="5257000"/>
              </a:tblGrid>
              <a:tr h="17780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Classes are of reference types.</a:t>
                      </a:r>
                      <a:endParaRPr b="0" sz="1400" u="none" cap="none" strike="noStrike">
                        <a:latin typeface="Times New Roman"/>
                        <a:ea typeface="Times New Roman"/>
                        <a:cs typeface="Times New Roman"/>
                        <a:sym typeface="Times New Roman"/>
                      </a:endParaRPr>
                    </a:p>
                  </a:txBody>
                  <a:tcPr marT="76200" marB="76200" marR="76200" marL="76200" anchor="ctr"/>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Structs are of value types.</a:t>
                      </a:r>
                      <a:endParaRPr b="0" sz="1400" u="none" cap="none" strike="noStrike">
                        <a:latin typeface="Times New Roman"/>
                        <a:ea typeface="Times New Roman"/>
                        <a:cs typeface="Times New Roman"/>
                        <a:sym typeface="Times New Roman"/>
                      </a:endParaRPr>
                    </a:p>
                  </a:txBody>
                  <a:tcPr marT="76200" marB="76200" marR="76200" marL="76200" anchor="ctr"/>
                </a:tc>
              </a:tr>
            </a:tbl>
          </a:graphicData>
        </a:graphic>
      </p:graphicFrame>
      <p:graphicFrame>
        <p:nvGraphicFramePr>
          <p:cNvPr id="391" name="Google Shape;391;p47"/>
          <p:cNvGraphicFramePr/>
          <p:nvPr/>
        </p:nvGraphicFramePr>
        <p:xfrm>
          <a:off x="839785" y="3227968"/>
          <a:ext cx="3000000" cy="3000000"/>
        </p:xfrm>
        <a:graphic>
          <a:graphicData uri="http://schemas.openxmlformats.org/drawingml/2006/table">
            <a:tbl>
              <a:tblPr>
                <a:noFill/>
                <a:tableStyleId>{58CFA099-6B38-43D2-8479-68822215EF2F}</a:tableStyleId>
              </a:tblPr>
              <a:tblGrid>
                <a:gridCol w="5257000"/>
                <a:gridCol w="5257000"/>
              </a:tblGrid>
              <a:tr h="5931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All the reference types are allocated on heap memory.</a:t>
                      </a:r>
                      <a:endParaRPr b="0" sz="1600" u="none" cap="none" strike="noStrike">
                        <a:latin typeface="Times New Roman"/>
                        <a:ea typeface="Times New Roman"/>
                        <a:cs typeface="Times New Roman"/>
                        <a:sym typeface="Times New Roman"/>
                      </a:endParaRPr>
                    </a:p>
                  </a:txBody>
                  <a:tcPr marT="64475" marB="64475" marR="64475" marL="64475" anchor="ctr"/>
                </a:tc>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All the value types are allocated on stack memory.</a:t>
                      </a:r>
                      <a:endParaRPr b="0" sz="1600" u="none" cap="none" strike="noStrike">
                        <a:latin typeface="Times New Roman"/>
                        <a:ea typeface="Times New Roman"/>
                        <a:cs typeface="Times New Roman"/>
                        <a:sym typeface="Times New Roman"/>
                      </a:endParaRPr>
                    </a:p>
                  </a:txBody>
                  <a:tcPr marT="64475" marB="64475" marR="64475" marL="64475" anchor="ctr"/>
                </a:tc>
              </a:tr>
            </a:tbl>
          </a:graphicData>
        </a:graphic>
      </p:graphicFrame>
      <p:graphicFrame>
        <p:nvGraphicFramePr>
          <p:cNvPr id="392" name="Google Shape;392;p47"/>
          <p:cNvGraphicFramePr/>
          <p:nvPr/>
        </p:nvGraphicFramePr>
        <p:xfrm>
          <a:off x="839782" y="3816510"/>
          <a:ext cx="3000000" cy="3000000"/>
        </p:xfrm>
        <a:graphic>
          <a:graphicData uri="http://schemas.openxmlformats.org/drawingml/2006/table">
            <a:tbl>
              <a:tblPr>
                <a:noFill/>
                <a:tableStyleId>{58CFA099-6B38-43D2-8479-68822215EF2F}</a:tableStyleId>
              </a:tblPr>
              <a:tblGrid>
                <a:gridCol w="5257000"/>
                <a:gridCol w="5257000"/>
              </a:tblGrid>
              <a:tr h="17780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Class has limitless features.</a:t>
                      </a:r>
                      <a:endParaRPr b="0" sz="1400" u="none" cap="none" strike="noStrike">
                        <a:latin typeface="Times New Roman"/>
                        <a:ea typeface="Times New Roman"/>
                        <a:cs typeface="Times New Roman"/>
                        <a:sym typeface="Times New Roman"/>
                      </a:endParaRPr>
                    </a:p>
                  </a:txBody>
                  <a:tcPr marT="76200" marB="76200" marR="76200" marL="76200" anchor="ctr"/>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Struct has limited features.</a:t>
                      </a:r>
                      <a:endParaRPr b="0" sz="1400" u="none" cap="none" strike="noStrike">
                        <a:latin typeface="Times New Roman"/>
                        <a:ea typeface="Times New Roman"/>
                        <a:cs typeface="Times New Roman"/>
                        <a:sym typeface="Times New Roman"/>
                      </a:endParaRPr>
                    </a:p>
                  </a:txBody>
                  <a:tcPr marT="76200" marB="76200" marR="76200" marL="76200" anchor="ctr"/>
                </a:tc>
              </a:tr>
            </a:tbl>
          </a:graphicData>
        </a:graphic>
      </p:graphicFrame>
      <p:graphicFrame>
        <p:nvGraphicFramePr>
          <p:cNvPr id="393" name="Google Shape;393;p47"/>
          <p:cNvGraphicFramePr/>
          <p:nvPr/>
        </p:nvGraphicFramePr>
        <p:xfrm>
          <a:off x="839782" y="4261171"/>
          <a:ext cx="3000000" cy="3000000"/>
        </p:xfrm>
        <a:graphic>
          <a:graphicData uri="http://schemas.openxmlformats.org/drawingml/2006/table">
            <a:tbl>
              <a:tblPr>
                <a:noFill/>
                <a:tableStyleId>{58CFA099-6B38-43D2-8479-68822215EF2F}</a:tableStyleId>
              </a:tblPr>
              <a:tblGrid>
                <a:gridCol w="5257000"/>
                <a:gridCol w="5257000"/>
              </a:tblGrid>
              <a:tr h="17780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Class is generally used in large programs.</a:t>
                      </a:r>
                      <a:endParaRPr b="0" sz="1400" u="none" cap="none" strike="noStrike">
                        <a:latin typeface="Times New Roman"/>
                        <a:ea typeface="Times New Roman"/>
                        <a:cs typeface="Times New Roman"/>
                        <a:sym typeface="Times New Roman"/>
                      </a:endParaRPr>
                    </a:p>
                  </a:txBody>
                  <a:tcPr marT="76200" marB="76200" marR="76200" marL="76200" anchor="ctr"/>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Struct are used in small programs.</a:t>
                      </a:r>
                      <a:endParaRPr b="0" sz="1400" u="none" cap="none" strike="noStrike">
                        <a:latin typeface="Times New Roman"/>
                        <a:ea typeface="Times New Roman"/>
                        <a:cs typeface="Times New Roman"/>
                        <a:sym typeface="Times New Roman"/>
                      </a:endParaRPr>
                    </a:p>
                  </a:txBody>
                  <a:tcPr marT="76200" marB="76200" marR="76200" marL="76200" anchor="ctr"/>
                </a:tc>
              </a:tr>
            </a:tbl>
          </a:graphicData>
        </a:graphic>
      </p:graphicFrame>
      <p:graphicFrame>
        <p:nvGraphicFramePr>
          <p:cNvPr id="394" name="Google Shape;394;p47"/>
          <p:cNvGraphicFramePr/>
          <p:nvPr/>
        </p:nvGraphicFramePr>
        <p:xfrm>
          <a:off x="839782" y="4713770"/>
          <a:ext cx="3000000" cy="3000000"/>
        </p:xfrm>
        <a:graphic>
          <a:graphicData uri="http://schemas.openxmlformats.org/drawingml/2006/table">
            <a:tbl>
              <a:tblPr>
                <a:noFill/>
                <a:tableStyleId>{58CFA099-6B38-43D2-8479-68822215EF2F}</a:tableStyleId>
              </a:tblPr>
              <a:tblGrid>
                <a:gridCol w="5257000"/>
                <a:gridCol w="5257000"/>
              </a:tblGrid>
              <a:tr h="177800">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 Class can inherit from another class.</a:t>
                      </a:r>
                      <a:endParaRPr b="0" sz="1400" u="none" cap="none" strike="noStrike">
                        <a:latin typeface="Times New Roman"/>
                        <a:ea typeface="Times New Roman"/>
                        <a:cs typeface="Times New Roman"/>
                        <a:sym typeface="Times New Roman"/>
                      </a:endParaRPr>
                    </a:p>
                  </a:txBody>
                  <a:tcPr marT="76200" marB="76200" marR="76200" marL="76200" anchor="ctr"/>
                </a:tc>
                <a:tc>
                  <a:txBody>
                    <a:bodyPr/>
                    <a:lstStyle/>
                    <a:p>
                      <a:pPr indent="0" lvl="0" marL="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A Struct is not allowed to inherit from another struct or class.</a:t>
                      </a:r>
                      <a:endParaRPr b="0" sz="1400" u="none" cap="none" strike="noStrike">
                        <a:latin typeface="Times New Roman"/>
                        <a:ea typeface="Times New Roman"/>
                        <a:cs typeface="Times New Roman"/>
                        <a:sym typeface="Times New Roman"/>
                      </a:endParaRPr>
                    </a:p>
                  </a:txBody>
                  <a:tcPr marT="76200" marB="76200" marR="76200" marL="76200"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Class Methods</a:t>
            </a:r>
            <a:endParaRPr/>
          </a:p>
        </p:txBody>
      </p:sp>
      <p:sp>
        <p:nvSpPr>
          <p:cNvPr id="400" name="Google Shape;400;p48"/>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US" sz="2400">
                <a:latin typeface="Times New Roman"/>
                <a:ea typeface="Times New Roman"/>
                <a:cs typeface="Times New Roman"/>
                <a:sym typeface="Times New Roman"/>
              </a:rPr>
              <a:t>Methods are </a:t>
            </a:r>
            <a:r>
              <a:rPr b="1" lang="en-US" sz="2400">
                <a:latin typeface="Times New Roman"/>
                <a:ea typeface="Times New Roman"/>
                <a:cs typeface="Times New Roman"/>
                <a:sym typeface="Times New Roman"/>
              </a:rPr>
              <a:t>functions</a:t>
            </a:r>
            <a:r>
              <a:rPr lang="en-US" sz="2400">
                <a:latin typeface="Times New Roman"/>
                <a:ea typeface="Times New Roman"/>
                <a:cs typeface="Times New Roman"/>
                <a:sym typeface="Times New Roman"/>
              </a:rPr>
              <a:t> that belongs to the class.</a:t>
            </a:r>
            <a:endParaRPr/>
          </a:p>
          <a:p>
            <a:pPr indent="-342900" lvl="0" marL="457200" rtl="0" algn="l">
              <a:lnSpc>
                <a:spcPct val="100000"/>
              </a:lnSpc>
              <a:spcBef>
                <a:spcPts val="900"/>
              </a:spcBef>
              <a:spcAft>
                <a:spcPts val="0"/>
              </a:spcAft>
              <a:buSzPts val="1800"/>
              <a:buChar char="●"/>
            </a:pPr>
            <a:r>
              <a:rPr lang="en-US" sz="2400">
                <a:latin typeface="Times New Roman"/>
                <a:ea typeface="Times New Roman"/>
                <a:cs typeface="Times New Roman"/>
                <a:sym typeface="Times New Roman"/>
              </a:rPr>
              <a:t>There are two ways to define functions that belongs to a class:</a:t>
            </a:r>
            <a:endParaRPr/>
          </a:p>
          <a:p>
            <a:pPr indent="-342900" lvl="1" marL="914400" rtl="0" algn="l">
              <a:lnSpc>
                <a:spcPct val="100000"/>
              </a:lnSpc>
              <a:spcBef>
                <a:spcPts val="500"/>
              </a:spcBef>
              <a:spcAft>
                <a:spcPts val="0"/>
              </a:spcAft>
              <a:buSzPts val="1800"/>
              <a:buChar char="○"/>
            </a:pPr>
            <a:r>
              <a:rPr lang="en-US" sz="2000">
                <a:latin typeface="Times New Roman"/>
                <a:ea typeface="Times New Roman"/>
                <a:cs typeface="Times New Roman"/>
                <a:sym typeface="Times New Roman"/>
              </a:rPr>
              <a:t>Inside class definition</a:t>
            </a:r>
            <a:endParaRPr/>
          </a:p>
          <a:p>
            <a:pPr indent="-342900" lvl="1" marL="914400" rtl="0" algn="l">
              <a:lnSpc>
                <a:spcPct val="100000"/>
              </a:lnSpc>
              <a:spcBef>
                <a:spcPts val="500"/>
              </a:spcBef>
              <a:spcAft>
                <a:spcPts val="0"/>
              </a:spcAft>
              <a:buSzPts val="1800"/>
              <a:buChar char="○"/>
            </a:pPr>
            <a:r>
              <a:rPr lang="en-US" sz="2000">
                <a:latin typeface="Times New Roman"/>
                <a:ea typeface="Times New Roman"/>
                <a:cs typeface="Times New Roman"/>
                <a:sym typeface="Times New Roman"/>
              </a:rPr>
              <a:t>Outside class definition</a:t>
            </a:r>
            <a:endParaRPr/>
          </a:p>
          <a:p>
            <a:pPr indent="-228600" lvl="0" marL="457200" rtl="0" algn="l">
              <a:lnSpc>
                <a:spcPct val="100000"/>
              </a:lnSpc>
              <a:spcBef>
                <a:spcPts val="900"/>
              </a:spcBef>
              <a:spcAft>
                <a:spcPts val="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Inside Example</a:t>
            </a:r>
            <a:endParaRPr/>
          </a:p>
        </p:txBody>
      </p:sp>
      <p:sp>
        <p:nvSpPr>
          <p:cNvPr id="406" name="Google Shape;406;p49"/>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l">
              <a:lnSpc>
                <a:spcPct val="100000"/>
              </a:lnSpc>
              <a:spcBef>
                <a:spcPts val="900"/>
              </a:spcBef>
              <a:spcAft>
                <a:spcPts val="0"/>
              </a:spcAft>
              <a:buSzPct val="81081"/>
              <a:buChar char="●"/>
            </a:pPr>
            <a:r>
              <a:rPr lang="en-US">
                <a:latin typeface="Times New Roman"/>
                <a:ea typeface="Times New Roman"/>
                <a:cs typeface="Times New Roman"/>
                <a:sym typeface="Times New Roman"/>
              </a:rPr>
              <a:t>class MyClass {       </a:t>
            </a:r>
            <a:r>
              <a:rPr lang="en-US">
                <a:solidFill>
                  <a:srgbClr val="FF0000"/>
                </a:solidFill>
                <a:latin typeface="Times New Roman"/>
                <a:ea typeface="Times New Roman"/>
                <a:cs typeface="Times New Roman"/>
                <a:sym typeface="Times New Roman"/>
              </a:rPr>
              <a:t> // The 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public:              </a:t>
            </a:r>
            <a:r>
              <a:rPr lang="en-US">
                <a:solidFill>
                  <a:srgbClr val="FF0000"/>
                </a:solidFill>
                <a:latin typeface="Times New Roman"/>
                <a:ea typeface="Times New Roman"/>
                <a:cs typeface="Times New Roman"/>
                <a:sym typeface="Times New Roman"/>
              </a:rPr>
              <a:t>// Access specifier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void myMethod() {  </a:t>
            </a:r>
            <a:r>
              <a:rPr lang="en-US">
                <a:solidFill>
                  <a:srgbClr val="FF0000"/>
                </a:solidFill>
                <a:latin typeface="Times New Roman"/>
                <a:ea typeface="Times New Roman"/>
                <a:cs typeface="Times New Roman"/>
                <a:sym typeface="Times New Roman"/>
              </a:rPr>
              <a:t>// Method/function defined inside the class</a:t>
            </a:r>
            <a:br>
              <a:rPr lang="en-US">
                <a:solidFill>
                  <a:srgbClr val="FF0000"/>
                </a:solidFill>
                <a:latin typeface="Times New Roman"/>
                <a:ea typeface="Times New Roman"/>
                <a:cs typeface="Times New Roman"/>
                <a:sym typeface="Times New Roman"/>
              </a:rPr>
            </a:br>
            <a:r>
              <a:rPr lang="en-US">
                <a:latin typeface="Times New Roman"/>
                <a:ea typeface="Times New Roman"/>
                <a:cs typeface="Times New Roman"/>
                <a:sym typeface="Times New Roman"/>
              </a:rPr>
              <a:t>      cout &lt;&lt; "Hello World!";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main()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MyClass myObj;     </a:t>
            </a:r>
            <a:r>
              <a:rPr lang="en-US">
                <a:solidFill>
                  <a:srgbClr val="FF0000"/>
                </a:solidFill>
                <a:latin typeface="Times New Roman"/>
                <a:ea typeface="Times New Roman"/>
                <a:cs typeface="Times New Roman"/>
                <a:sym typeface="Times New Roman"/>
              </a:rPr>
              <a:t>// Create an object of MyClass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myObj.myMethod();  </a:t>
            </a:r>
            <a:r>
              <a:rPr lang="en-US">
                <a:solidFill>
                  <a:srgbClr val="FF0000"/>
                </a:solidFill>
                <a:latin typeface="Times New Roman"/>
                <a:ea typeface="Times New Roman"/>
                <a:cs typeface="Times New Roman"/>
                <a:sym typeface="Times New Roman"/>
              </a:rPr>
              <a:t>// Call the method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0;</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Books</a:t>
            </a:r>
            <a:endParaRPr/>
          </a:p>
        </p:txBody>
      </p:sp>
      <p:sp>
        <p:nvSpPr>
          <p:cNvPr id="94" name="Google Shape;94;p5"/>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900"/>
              </a:spcBef>
              <a:spcAft>
                <a:spcPts val="0"/>
              </a:spcAft>
              <a:buSzPts val="1800"/>
              <a:buNone/>
            </a:pPr>
            <a:r>
              <a:rPr lang="en-US" sz="2200">
                <a:latin typeface="Times New Roman"/>
                <a:ea typeface="Times New Roman"/>
                <a:cs typeface="Times New Roman"/>
                <a:sym typeface="Times New Roman"/>
              </a:rPr>
              <a:t>Textbook: </a:t>
            </a:r>
            <a:endParaRPr sz="2200">
              <a:latin typeface="Times New Roman"/>
              <a:ea typeface="Times New Roman"/>
              <a:cs typeface="Times New Roman"/>
              <a:sym typeface="Times New Roman"/>
            </a:endParaRPr>
          </a:p>
          <a:p>
            <a:pPr indent="-368300" lvl="0" marL="457200" rtl="0" algn="l">
              <a:lnSpc>
                <a:spcPct val="80000"/>
              </a:lnSpc>
              <a:spcBef>
                <a:spcPts val="900"/>
              </a:spcBef>
              <a:spcAft>
                <a:spcPts val="0"/>
              </a:spcAft>
              <a:buSzPts val="2200"/>
              <a:buFont typeface="Times New Roman"/>
              <a:buAutoNum type="arabicPeriod"/>
            </a:pPr>
            <a:r>
              <a:rPr lang="en-US" sz="2200">
                <a:latin typeface="Times New Roman"/>
                <a:ea typeface="Times New Roman"/>
                <a:cs typeface="Times New Roman"/>
                <a:sym typeface="Times New Roman"/>
              </a:rPr>
              <a:t>"Problem Solving with C++", 9e Global Edition, Walter    Savitch      ISBN-13:9781292018249, Addison-Wesley, 2015. </a:t>
            </a:r>
            <a:endParaRPr sz="2200">
              <a:latin typeface="Times New Roman"/>
              <a:ea typeface="Times New Roman"/>
              <a:cs typeface="Times New Roman"/>
              <a:sym typeface="Times New Roman"/>
            </a:endParaRPr>
          </a:p>
          <a:p>
            <a:pPr indent="-368300" lvl="0" marL="457200" rtl="0" algn="l">
              <a:lnSpc>
                <a:spcPct val="8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C++ How to program By Deitel &amp; Deitel. </a:t>
            </a:r>
            <a:endParaRPr sz="2200">
              <a:latin typeface="Times New Roman"/>
              <a:ea typeface="Times New Roman"/>
              <a:cs typeface="Times New Roman"/>
              <a:sym typeface="Times New Roman"/>
            </a:endParaRPr>
          </a:p>
          <a:p>
            <a:pPr indent="0" lvl="0" marL="0" rtl="0" algn="l">
              <a:lnSpc>
                <a:spcPct val="80000"/>
              </a:lnSpc>
              <a:spcBef>
                <a:spcPts val="900"/>
              </a:spcBef>
              <a:spcAft>
                <a:spcPts val="0"/>
              </a:spcAft>
              <a:buSzPts val="1800"/>
              <a:buNone/>
            </a:pPr>
            <a:r>
              <a:rPr lang="en-US" sz="2200">
                <a:latin typeface="Times New Roman"/>
                <a:ea typeface="Times New Roman"/>
                <a:cs typeface="Times New Roman"/>
                <a:sym typeface="Times New Roman"/>
              </a:rPr>
              <a:t>Reference books: </a:t>
            </a:r>
            <a:endParaRPr sz="2200">
              <a:latin typeface="Times New Roman"/>
              <a:ea typeface="Times New Roman"/>
              <a:cs typeface="Times New Roman"/>
              <a:sym typeface="Times New Roman"/>
            </a:endParaRPr>
          </a:p>
          <a:p>
            <a:pPr indent="-368300" lvl="0" marL="457200" rtl="0" algn="l">
              <a:lnSpc>
                <a:spcPct val="80000"/>
              </a:lnSpc>
              <a:spcBef>
                <a:spcPts val="900"/>
              </a:spcBef>
              <a:spcAft>
                <a:spcPts val="0"/>
              </a:spcAft>
              <a:buSzPts val="2200"/>
              <a:buFont typeface="Times New Roman"/>
              <a:buAutoNum type="arabicPeriod"/>
            </a:pPr>
            <a:r>
              <a:rPr lang="en-US" sz="2200">
                <a:latin typeface="Times New Roman"/>
                <a:ea typeface="Times New Roman"/>
                <a:cs typeface="Times New Roman"/>
                <a:sym typeface="Times New Roman"/>
              </a:rPr>
              <a:t>The C++ Programming Language by Bjarne Stroustrup. </a:t>
            </a:r>
            <a:endParaRPr sz="2200">
              <a:latin typeface="Times New Roman"/>
              <a:ea typeface="Times New Roman"/>
              <a:cs typeface="Times New Roman"/>
              <a:sym typeface="Times New Roman"/>
            </a:endParaRPr>
          </a:p>
          <a:p>
            <a:pPr indent="-368300" lvl="0" marL="457200" rtl="0" algn="l">
              <a:lnSpc>
                <a:spcPct val="8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Object Oriented Software Engineering by Jacobson. </a:t>
            </a:r>
            <a:endParaRPr sz="2200">
              <a:latin typeface="Times New Roman"/>
              <a:ea typeface="Times New Roman"/>
              <a:cs typeface="Times New Roman"/>
              <a:sym typeface="Times New Roman"/>
            </a:endParaRPr>
          </a:p>
          <a:p>
            <a:pPr indent="-368300" lvl="0" marL="457200" rtl="0" algn="l">
              <a:lnSpc>
                <a:spcPct val="80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 C# 4.0: The Complete Reference by Herbert Schildt</a:t>
            </a:r>
            <a:endParaRPr sz="18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Outside Example</a:t>
            </a:r>
            <a:endParaRPr/>
          </a:p>
        </p:txBody>
      </p:sp>
      <p:sp>
        <p:nvSpPr>
          <p:cNvPr id="412" name="Google Shape;412;p50"/>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l">
              <a:lnSpc>
                <a:spcPct val="100000"/>
              </a:lnSpc>
              <a:spcBef>
                <a:spcPts val="900"/>
              </a:spcBef>
              <a:spcAft>
                <a:spcPts val="0"/>
              </a:spcAft>
              <a:buSzPct val="88235"/>
              <a:buChar char="●"/>
            </a:pPr>
            <a:r>
              <a:rPr lang="en-US">
                <a:latin typeface="Times New Roman"/>
                <a:ea typeface="Times New Roman"/>
                <a:cs typeface="Times New Roman"/>
                <a:sym typeface="Times New Roman"/>
              </a:rPr>
              <a:t>class MyClass {       </a:t>
            </a:r>
            <a:r>
              <a:rPr lang="en-US">
                <a:solidFill>
                  <a:srgbClr val="FF0000"/>
                </a:solidFill>
                <a:latin typeface="Times New Roman"/>
                <a:ea typeface="Times New Roman"/>
                <a:cs typeface="Times New Roman"/>
                <a:sym typeface="Times New Roman"/>
              </a:rPr>
              <a:t> // The 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public:              </a:t>
            </a:r>
            <a:r>
              <a:rPr lang="en-US">
                <a:solidFill>
                  <a:srgbClr val="FF0000"/>
                </a:solidFill>
                <a:latin typeface="Times New Roman"/>
                <a:ea typeface="Times New Roman"/>
                <a:cs typeface="Times New Roman"/>
                <a:sym typeface="Times New Roman"/>
              </a:rPr>
              <a:t>// Access specifier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void myMethod();   </a:t>
            </a:r>
            <a:r>
              <a:rPr lang="en-US">
                <a:solidFill>
                  <a:srgbClr val="FF0000"/>
                </a:solidFill>
                <a:latin typeface="Times New Roman"/>
                <a:ea typeface="Times New Roman"/>
                <a:cs typeface="Times New Roman"/>
                <a:sym typeface="Times New Roman"/>
              </a:rPr>
              <a:t>// Method/function declaration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solidFill>
                  <a:srgbClr val="FF0000"/>
                </a:solidFill>
                <a:latin typeface="Times New Roman"/>
                <a:ea typeface="Times New Roman"/>
                <a:cs typeface="Times New Roman"/>
                <a:sym typeface="Times New Roman"/>
              </a:rPr>
              <a:t>// Method/function definition outside the 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void </a:t>
            </a:r>
            <a:r>
              <a:rPr b="1" lang="en-US">
                <a:latin typeface="Times New Roman"/>
                <a:ea typeface="Times New Roman"/>
                <a:cs typeface="Times New Roman"/>
                <a:sym typeface="Times New Roman"/>
              </a:rPr>
              <a:t>MyClass::myMethod()</a:t>
            </a: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cout &lt;&lt; "Hello World!";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main()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MyClass myObj;    </a:t>
            </a:r>
            <a:r>
              <a:rPr lang="en-US">
                <a:solidFill>
                  <a:srgbClr val="FF0000"/>
                </a:solidFill>
                <a:latin typeface="Times New Roman"/>
                <a:ea typeface="Times New Roman"/>
                <a:cs typeface="Times New Roman"/>
                <a:sym typeface="Times New Roman"/>
              </a:rPr>
              <a:t> // Create an object of MyClass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myObj.myMethod();  </a:t>
            </a:r>
            <a:r>
              <a:rPr lang="en-US">
                <a:solidFill>
                  <a:srgbClr val="FF0000"/>
                </a:solidFill>
                <a:latin typeface="Times New Roman"/>
                <a:ea typeface="Times New Roman"/>
                <a:cs typeface="Times New Roman"/>
                <a:sym typeface="Times New Roman"/>
              </a:rPr>
              <a:t>// Call the method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0;</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endParaRPr/>
          </a:p>
        </p:txBody>
      </p:sp>
      <p:sp>
        <p:nvSpPr>
          <p:cNvPr id="413" name="Google Shape;413;p50"/>
          <p:cNvSpPr txBox="1"/>
          <p:nvPr/>
        </p:nvSpPr>
        <p:spPr>
          <a:xfrm>
            <a:off x="7048500" y="1968500"/>
            <a:ext cx="42545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To define a function outside the class definition, you have to declare it inside the class and then define it outside of the class. This is done by specifiying the name of the class, followed the scope resolution :: operator, followed by the name of the function: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Class Outside Example-Parameter</a:t>
            </a:r>
            <a:endParaRPr/>
          </a:p>
        </p:txBody>
      </p:sp>
      <p:sp>
        <p:nvSpPr>
          <p:cNvPr id="419" name="Google Shape;419;p51"/>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fontScale="70000" lnSpcReduction="20000"/>
          </a:bodyPr>
          <a:lstStyle/>
          <a:p>
            <a:pPr indent="-342900" lvl="0" marL="457200" rtl="0" algn="l">
              <a:lnSpc>
                <a:spcPct val="100000"/>
              </a:lnSpc>
              <a:spcBef>
                <a:spcPts val="900"/>
              </a:spcBef>
              <a:spcAft>
                <a:spcPts val="0"/>
              </a:spcAft>
              <a:buSzPct val="107142"/>
              <a:buChar char="●"/>
            </a:pPr>
            <a:r>
              <a:rPr lang="en-US">
                <a:latin typeface="Times New Roman"/>
                <a:ea typeface="Times New Roman"/>
                <a:cs typeface="Times New Roman"/>
                <a:sym typeface="Times New Roman"/>
              </a:rPr>
              <a:t>#include &lt;iostream&gt;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using namespace std;</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class Car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public:</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int speed(int maxSpeed);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Car::speed(int maxSpeed)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maxSpeed;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 main()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Car myObj; // Create an object of Car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cout &lt;&lt; myObj.speed(200); </a:t>
            </a:r>
            <a:r>
              <a:rPr lang="en-US">
                <a:solidFill>
                  <a:srgbClr val="FF0000"/>
                </a:solidFill>
                <a:latin typeface="Times New Roman"/>
                <a:ea typeface="Times New Roman"/>
                <a:cs typeface="Times New Roman"/>
                <a:sym typeface="Times New Roman"/>
              </a:rPr>
              <a:t>// Call the method with an argument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return 0;</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Multiple Objects</a:t>
            </a:r>
            <a:endParaRPr/>
          </a:p>
        </p:txBody>
      </p:sp>
      <p:sp>
        <p:nvSpPr>
          <p:cNvPr id="425" name="Google Shape;425;p52"/>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You can create multiple objects of one class.</a:t>
            </a:r>
            <a:endParaRPr/>
          </a:p>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The benefit of multiple instances of a single class is that each of them can hold different values to their variables, and the methods only affect that specific object, so each of them have the same skeleton, but are in independent states.</a:t>
            </a:r>
            <a:endParaRPr/>
          </a:p>
          <a:p>
            <a:pPr indent="-342900" lvl="0" marL="457200" rtl="0" algn="l">
              <a:lnSpc>
                <a:spcPct val="100000"/>
              </a:lnSpc>
              <a:spcBef>
                <a:spcPts val="900"/>
              </a:spcBef>
              <a:spcAft>
                <a:spcPts val="0"/>
              </a:spcAft>
              <a:buSzPts val="1800"/>
              <a:buChar char="●"/>
            </a:pPr>
            <a:r>
              <a:rPr lang="en-US">
                <a:latin typeface="Times New Roman"/>
                <a:ea typeface="Times New Roman"/>
                <a:cs typeface="Times New Roman"/>
                <a:sym typeface="Times New Roman"/>
              </a:rPr>
              <a:t>An </a:t>
            </a:r>
            <a:r>
              <a:rPr b="1" lang="en-US">
                <a:latin typeface="Times New Roman"/>
                <a:ea typeface="Times New Roman"/>
                <a:cs typeface="Times New Roman"/>
                <a:sym typeface="Times New Roman"/>
              </a:rPr>
              <a:t>example</a:t>
            </a:r>
            <a:r>
              <a:rPr lang="en-US">
                <a:latin typeface="Times New Roman"/>
                <a:ea typeface="Times New Roman"/>
                <a:cs typeface="Times New Roman"/>
                <a:sym typeface="Times New Roman"/>
              </a:rPr>
              <a:t> of this is an enemy class in a game. If you have multiple enemies, you can create multiple instances of a class, where each enemy is an instance. They all may be in a different position, which could be a private variable of the class.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Introduction To Multiple Objects Into Real World</a:t>
            </a:r>
            <a:endParaRPr/>
          </a:p>
        </p:txBody>
      </p:sp>
      <p:pic>
        <p:nvPicPr>
          <p:cNvPr id="431" name="Google Shape;431;p53"/>
          <p:cNvPicPr preferRelativeResize="0"/>
          <p:nvPr/>
        </p:nvPicPr>
        <p:blipFill rotWithShape="1">
          <a:blip r:embed="rId3">
            <a:alphaModFix/>
          </a:blip>
          <a:srcRect b="23085" l="8318" r="56708" t="9083"/>
          <a:stretch/>
        </p:blipFill>
        <p:spPr>
          <a:xfrm>
            <a:off x="760604" y="1890626"/>
            <a:ext cx="4338617" cy="4733295"/>
          </a:xfrm>
          <a:prstGeom prst="rect">
            <a:avLst/>
          </a:prstGeom>
          <a:noFill/>
          <a:ln>
            <a:noFill/>
          </a:ln>
        </p:spPr>
      </p:pic>
      <p:pic>
        <p:nvPicPr>
          <p:cNvPr id="432" name="Google Shape;432;p53"/>
          <p:cNvPicPr preferRelativeResize="0"/>
          <p:nvPr/>
        </p:nvPicPr>
        <p:blipFill rotWithShape="1">
          <a:blip r:embed="rId4">
            <a:alphaModFix/>
          </a:blip>
          <a:srcRect b="51919" l="8914" r="55450" t="15852"/>
          <a:stretch/>
        </p:blipFill>
        <p:spPr>
          <a:xfrm>
            <a:off x="6310015" y="1890626"/>
            <a:ext cx="4687788" cy="238481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1800"/>
              <a:buNone/>
            </a:pPr>
            <a:r>
              <a:rPr lang="en-US"/>
              <a:t>Introduction To Objects Into Real World</a:t>
            </a:r>
            <a:endParaRPr/>
          </a:p>
        </p:txBody>
      </p:sp>
      <p:sp>
        <p:nvSpPr>
          <p:cNvPr id="438" name="Google Shape;438;p54"/>
          <p:cNvSpPr txBox="1"/>
          <p:nvPr>
            <p:ph idx="1" type="body"/>
          </p:nvPr>
        </p:nvSpPr>
        <p:spPr>
          <a:xfrm>
            <a:off x="1066800" y="2103120"/>
            <a:ext cx="10058400" cy="3931800"/>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l">
              <a:lnSpc>
                <a:spcPct val="100000"/>
              </a:lnSpc>
              <a:spcBef>
                <a:spcPts val="900"/>
              </a:spcBef>
              <a:spcAft>
                <a:spcPts val="0"/>
              </a:spcAft>
              <a:buSzPct val="81081"/>
              <a:buChar char="●"/>
            </a:pPr>
            <a:r>
              <a:rPr b="1" lang="en-US">
                <a:latin typeface="Times New Roman"/>
                <a:ea typeface="Times New Roman"/>
                <a:cs typeface="Times New Roman"/>
                <a:sym typeface="Times New Roman"/>
              </a:rPr>
              <a:t>Object</a:t>
            </a:r>
            <a:endParaRPr/>
          </a:p>
          <a:p>
            <a:pPr indent="-342900" lvl="1" marL="914400" rtl="0" algn="l">
              <a:lnSpc>
                <a:spcPct val="100000"/>
              </a:lnSpc>
              <a:spcBef>
                <a:spcPts val="500"/>
              </a:spcBef>
              <a:spcAft>
                <a:spcPts val="0"/>
              </a:spcAft>
              <a:buSzPct val="102418"/>
              <a:buChar char="○"/>
            </a:pPr>
            <a:r>
              <a:rPr lang="en-US">
                <a:latin typeface="Times New Roman"/>
                <a:ea typeface="Times New Roman"/>
                <a:cs typeface="Times New Roman"/>
                <a:sym typeface="Times New Roman"/>
              </a:rPr>
              <a:t> instance of class</a:t>
            </a:r>
            <a:endParaRPr b="1">
              <a:latin typeface="Times New Roman"/>
              <a:ea typeface="Times New Roman"/>
              <a:cs typeface="Times New Roman"/>
              <a:sym typeface="Times New Roman"/>
            </a:endParaRPr>
          </a:p>
          <a:p>
            <a:pPr indent="-342900" lvl="0" marL="457200" rtl="0" algn="l">
              <a:lnSpc>
                <a:spcPct val="100000"/>
              </a:lnSpc>
              <a:spcBef>
                <a:spcPts val="900"/>
              </a:spcBef>
              <a:spcAft>
                <a:spcPts val="0"/>
              </a:spcAft>
              <a:buSzPct val="81081"/>
              <a:buChar char="●"/>
            </a:pPr>
            <a:r>
              <a:rPr b="1" lang="en-US">
                <a:latin typeface="Times New Roman"/>
                <a:ea typeface="Times New Roman"/>
                <a:cs typeface="Times New Roman"/>
                <a:sym typeface="Times New Roman"/>
              </a:rPr>
              <a:t>State of an object</a:t>
            </a:r>
            <a:endParaRPr/>
          </a:p>
          <a:p>
            <a:pPr indent="-342900" lvl="1" marL="914400" rtl="0" algn="l">
              <a:lnSpc>
                <a:spcPct val="100000"/>
              </a:lnSpc>
              <a:spcBef>
                <a:spcPts val="500"/>
              </a:spcBef>
              <a:spcAft>
                <a:spcPts val="0"/>
              </a:spcAft>
              <a:buSzPct val="102418"/>
              <a:buChar char="○"/>
            </a:pPr>
            <a:r>
              <a:rPr lang="en-US">
                <a:latin typeface="Times New Roman"/>
                <a:ea typeface="Times New Roman"/>
                <a:cs typeface="Times New Roman"/>
                <a:sym typeface="Times New Roman"/>
              </a:rPr>
              <a:t>Static and Dynamic</a:t>
            </a:r>
            <a:endParaRPr/>
          </a:p>
          <a:p>
            <a:pPr indent="-342900" lvl="0" marL="457200" rtl="0" algn="l">
              <a:lnSpc>
                <a:spcPct val="100000"/>
              </a:lnSpc>
              <a:spcBef>
                <a:spcPts val="900"/>
              </a:spcBef>
              <a:spcAft>
                <a:spcPts val="0"/>
              </a:spcAft>
              <a:buSzPct val="81081"/>
              <a:buChar char="●"/>
            </a:pPr>
            <a:r>
              <a:rPr b="1" lang="en-US">
                <a:latin typeface="Times New Roman"/>
                <a:ea typeface="Times New Roman"/>
                <a:cs typeface="Times New Roman"/>
                <a:sym typeface="Times New Roman"/>
              </a:rPr>
              <a:t>Behavior of an object</a:t>
            </a:r>
            <a:endParaRPr/>
          </a:p>
          <a:p>
            <a:pPr indent="-342900" lvl="1" marL="914400" rtl="0" algn="l">
              <a:lnSpc>
                <a:spcPct val="100000"/>
              </a:lnSpc>
              <a:spcBef>
                <a:spcPts val="500"/>
              </a:spcBef>
              <a:spcAft>
                <a:spcPts val="0"/>
              </a:spcAft>
              <a:buSzPct val="102418"/>
              <a:buChar char="○"/>
            </a:pPr>
            <a:r>
              <a:rPr lang="en-US">
                <a:latin typeface="Times New Roman"/>
                <a:ea typeface="Times New Roman"/>
                <a:cs typeface="Times New Roman"/>
                <a:sym typeface="Times New Roman"/>
              </a:rPr>
              <a:t>Behavior is how an object acts &amp; reacts, in terms of its state change and message passing.</a:t>
            </a:r>
            <a:endParaRPr/>
          </a:p>
          <a:p>
            <a:pPr indent="-342900" lvl="0" marL="457200" rtl="0" algn="l">
              <a:lnSpc>
                <a:spcPct val="100000"/>
              </a:lnSpc>
              <a:spcBef>
                <a:spcPts val="900"/>
              </a:spcBef>
              <a:spcAft>
                <a:spcPts val="0"/>
              </a:spcAft>
              <a:buSzPct val="81081"/>
              <a:buChar char="●"/>
            </a:pPr>
            <a:r>
              <a:rPr b="1" lang="en-US">
                <a:latin typeface="Times New Roman"/>
                <a:ea typeface="Times New Roman"/>
                <a:cs typeface="Times New Roman"/>
                <a:sym typeface="Times New Roman"/>
              </a:rPr>
              <a:t>Identity of an object</a:t>
            </a:r>
            <a:endParaRPr/>
          </a:p>
          <a:p>
            <a:pPr indent="-342900" lvl="1" marL="914400" rtl="0" algn="l">
              <a:lnSpc>
                <a:spcPct val="100000"/>
              </a:lnSpc>
              <a:spcBef>
                <a:spcPts val="500"/>
              </a:spcBef>
              <a:spcAft>
                <a:spcPts val="0"/>
              </a:spcAft>
              <a:buSzPct val="102418"/>
              <a:buChar char="○"/>
            </a:pPr>
            <a:r>
              <a:rPr b="1" lang="en-US">
                <a:latin typeface="Times New Roman"/>
                <a:ea typeface="Times New Roman"/>
                <a:cs typeface="Times New Roman"/>
                <a:sym typeface="Times New Roman"/>
              </a:rPr>
              <a:t>Employee</a:t>
            </a:r>
            <a:r>
              <a:rPr lang="en-US">
                <a:latin typeface="Times New Roman"/>
                <a:ea typeface="Times New Roman"/>
                <a:cs typeface="Times New Roman"/>
                <a:sym typeface="Times New Roman"/>
              </a:rPr>
              <a:t> - Empid, Name, Gender, Mobile_No</a:t>
            </a:r>
            <a:endParaRPr b="1">
              <a:latin typeface="Times New Roman"/>
              <a:ea typeface="Times New Roman"/>
              <a:cs typeface="Times New Roman"/>
              <a:sym typeface="Times New Roman"/>
            </a:endParaRPr>
          </a:p>
          <a:p>
            <a:pPr indent="-342900" lvl="0" marL="457200" rtl="0" algn="l">
              <a:lnSpc>
                <a:spcPct val="100000"/>
              </a:lnSpc>
              <a:spcBef>
                <a:spcPts val="900"/>
              </a:spcBef>
              <a:spcAft>
                <a:spcPts val="0"/>
              </a:spcAft>
              <a:buSzPct val="81081"/>
              <a:buChar char="●"/>
            </a:pPr>
            <a:r>
              <a:rPr b="1" lang="en-US">
                <a:latin typeface="Times New Roman"/>
                <a:ea typeface="Times New Roman"/>
                <a:cs typeface="Times New Roman"/>
                <a:sym typeface="Times New Roman"/>
              </a:rPr>
              <a:t>Responsibility of an object</a:t>
            </a:r>
            <a:endParaRPr/>
          </a:p>
          <a:p>
            <a:pPr indent="-342900" lvl="1" marL="914400" rtl="0" algn="l">
              <a:lnSpc>
                <a:spcPct val="100000"/>
              </a:lnSpc>
              <a:spcBef>
                <a:spcPts val="500"/>
              </a:spcBef>
              <a:spcAft>
                <a:spcPts val="0"/>
              </a:spcAft>
              <a:buSzPct val="102418"/>
              <a:buChar char="○"/>
            </a:pPr>
            <a:r>
              <a:rPr lang="en-US">
                <a:latin typeface="Times New Roman"/>
                <a:ea typeface="Times New Roman"/>
                <a:cs typeface="Times New Roman"/>
                <a:sym typeface="Times New Roman"/>
              </a:rPr>
              <a:t>Responsibility of an object is the role it serves within the system.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Marks Distribution (Assessments / Grading)</a:t>
            </a:r>
            <a:endParaRPr/>
          </a:p>
        </p:txBody>
      </p:sp>
      <p:sp>
        <p:nvSpPr>
          <p:cNvPr id="100" name="Google Shape;100;p6"/>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US"/>
              <a:t>Mid - 30 wtg</a:t>
            </a:r>
            <a:endParaRPr/>
          </a:p>
          <a:p>
            <a:pPr indent="0" lvl="0" marL="0" rtl="0" algn="l">
              <a:lnSpc>
                <a:spcPct val="115000"/>
              </a:lnSpc>
              <a:spcBef>
                <a:spcPts val="1600"/>
              </a:spcBef>
              <a:spcAft>
                <a:spcPts val="0"/>
              </a:spcAft>
              <a:buSzPts val="2400"/>
              <a:buNone/>
            </a:pPr>
            <a:r>
              <a:rPr lang="en-US"/>
              <a:t>Assignment - 10 wtg</a:t>
            </a:r>
            <a:endParaRPr/>
          </a:p>
          <a:p>
            <a:pPr indent="0" lvl="0" marL="0" rtl="0" algn="l">
              <a:lnSpc>
                <a:spcPct val="115000"/>
              </a:lnSpc>
              <a:spcBef>
                <a:spcPts val="1600"/>
              </a:spcBef>
              <a:spcAft>
                <a:spcPts val="0"/>
              </a:spcAft>
              <a:buSzPts val="2400"/>
              <a:buNone/>
            </a:pPr>
            <a:r>
              <a:rPr lang="en-US"/>
              <a:t>Quiz - 10 wtg</a:t>
            </a:r>
            <a:endParaRPr/>
          </a:p>
          <a:p>
            <a:pPr indent="0" lvl="0" marL="0" rtl="0" algn="l">
              <a:lnSpc>
                <a:spcPct val="115000"/>
              </a:lnSpc>
              <a:spcBef>
                <a:spcPts val="1600"/>
              </a:spcBef>
              <a:spcAft>
                <a:spcPts val="1600"/>
              </a:spcAft>
              <a:buSzPts val="2400"/>
              <a:buNone/>
            </a:pPr>
            <a:r>
              <a:rPr lang="en-US"/>
              <a:t>Final - 50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Week one – Class One</a:t>
            </a:r>
            <a:endParaRPr/>
          </a:p>
        </p:txBody>
      </p:sp>
      <p:sp>
        <p:nvSpPr>
          <p:cNvPr id="106" name="Google Shape;106;p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What Are the Types of Programming Languages</a:t>
            </a:r>
            <a:endParaRPr/>
          </a:p>
        </p:txBody>
      </p:sp>
      <p:sp>
        <p:nvSpPr>
          <p:cNvPr id="113" name="Google Shape;113;p8"/>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800"/>
              <a:buChar char="●"/>
            </a:pPr>
            <a:r>
              <a:rPr lang="en-US" sz="2800"/>
              <a:t>Programming languages allow programmers to code software.</a:t>
            </a:r>
            <a:endParaRPr/>
          </a:p>
          <a:p>
            <a:pPr indent="-228600" lvl="5" marL="1600000" rtl="0" algn="l">
              <a:lnSpc>
                <a:spcPct val="100000"/>
              </a:lnSpc>
              <a:spcBef>
                <a:spcPts val="500"/>
              </a:spcBef>
              <a:spcAft>
                <a:spcPts val="0"/>
              </a:spcAft>
              <a:buSzPts val="2000"/>
              <a:buChar char="■"/>
            </a:pPr>
            <a:r>
              <a:rPr lang="en-US" sz="2000"/>
              <a:t>First Generation Languages</a:t>
            </a:r>
            <a:endParaRPr/>
          </a:p>
          <a:p>
            <a:pPr indent="-228600" lvl="5" marL="1600000" rtl="0" algn="l">
              <a:lnSpc>
                <a:spcPct val="100000"/>
              </a:lnSpc>
              <a:spcBef>
                <a:spcPts val="500"/>
              </a:spcBef>
              <a:spcAft>
                <a:spcPts val="0"/>
              </a:spcAft>
              <a:buSzPts val="2000"/>
              <a:buChar char="■"/>
            </a:pPr>
            <a:r>
              <a:rPr lang="en-US" sz="2000"/>
              <a:t>Second Generation Languages</a:t>
            </a:r>
            <a:endParaRPr/>
          </a:p>
          <a:p>
            <a:pPr indent="-228600" lvl="5" marL="1600000" rtl="0" algn="l">
              <a:lnSpc>
                <a:spcPct val="100000"/>
              </a:lnSpc>
              <a:spcBef>
                <a:spcPts val="500"/>
              </a:spcBef>
              <a:spcAft>
                <a:spcPts val="0"/>
              </a:spcAft>
              <a:buSzPts val="2000"/>
              <a:buChar char="■"/>
            </a:pPr>
            <a:r>
              <a:rPr lang="en-US" sz="2000"/>
              <a:t>Third Generation Languages</a:t>
            </a:r>
            <a:endParaRPr/>
          </a:p>
          <a:p>
            <a:pPr indent="-228600" lvl="5" marL="1600000" rtl="0" algn="l">
              <a:lnSpc>
                <a:spcPct val="100000"/>
              </a:lnSpc>
              <a:spcBef>
                <a:spcPts val="500"/>
              </a:spcBef>
              <a:spcAft>
                <a:spcPts val="0"/>
              </a:spcAft>
              <a:buSzPts val="2000"/>
              <a:buChar char="■"/>
            </a:pPr>
            <a:r>
              <a:rPr lang="en-US" sz="2000"/>
              <a:t>Fourth Generation Languages</a:t>
            </a:r>
            <a:endParaRPr/>
          </a:p>
          <a:p>
            <a:pPr indent="-228600" lvl="5" marL="1600000" rtl="0" algn="l">
              <a:lnSpc>
                <a:spcPct val="100000"/>
              </a:lnSpc>
              <a:spcBef>
                <a:spcPts val="500"/>
              </a:spcBef>
              <a:spcAft>
                <a:spcPts val="1600"/>
              </a:spcAft>
              <a:buSzPts val="2000"/>
              <a:buChar char="■"/>
            </a:pPr>
            <a:r>
              <a:rPr lang="en-US" sz="2000"/>
              <a:t>Fifth Generation Languages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415600" y="593367"/>
            <a:ext cx="11360700" cy="81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First Generation Languages</a:t>
            </a:r>
            <a:endParaRPr/>
          </a:p>
        </p:txBody>
      </p:sp>
      <p:sp>
        <p:nvSpPr>
          <p:cNvPr id="120" name="Google Shape;120;p9"/>
          <p:cNvSpPr txBox="1"/>
          <p:nvPr>
            <p:ph idx="1" type="body"/>
          </p:nvPr>
        </p:nvSpPr>
        <p:spPr>
          <a:xfrm>
            <a:off x="415600" y="1562133"/>
            <a:ext cx="11360700" cy="45297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These are low-level languages like machine language.</a:t>
            </a:r>
            <a:endParaRPr/>
          </a:p>
          <a:p>
            <a:pPr indent="-182880" lvl="0" marL="182880" rtl="0" algn="l">
              <a:lnSpc>
                <a:spcPct val="100000"/>
              </a:lnSpc>
              <a:spcBef>
                <a:spcPts val="900"/>
              </a:spcBef>
              <a:spcAft>
                <a:spcPts val="0"/>
              </a:spcAft>
              <a:buSzPts val="1800"/>
              <a:buChar char="●"/>
            </a:pPr>
            <a:r>
              <a:rPr lang="en-US"/>
              <a:t>Machine language</a:t>
            </a:r>
            <a:endParaRPr/>
          </a:p>
          <a:p>
            <a:pPr indent="-182880" lvl="1" marL="457200" rtl="0" algn="l">
              <a:lnSpc>
                <a:spcPct val="100000"/>
              </a:lnSpc>
              <a:spcBef>
                <a:spcPts val="500"/>
              </a:spcBef>
              <a:spcAft>
                <a:spcPts val="0"/>
              </a:spcAft>
              <a:buSzPts val="1600"/>
              <a:buChar char="○"/>
            </a:pPr>
            <a:r>
              <a:rPr lang="en-US">
                <a:solidFill>
                  <a:srgbClr val="333399"/>
                </a:solidFill>
              </a:rPr>
              <a:t>Operation code</a:t>
            </a:r>
            <a:r>
              <a:rPr lang="en-US"/>
              <a:t> – such as addition or subtraction.</a:t>
            </a:r>
            <a:endParaRPr/>
          </a:p>
          <a:p>
            <a:pPr indent="-182880" lvl="1" marL="457200" rtl="0" algn="l">
              <a:lnSpc>
                <a:spcPct val="100000"/>
              </a:lnSpc>
              <a:spcBef>
                <a:spcPts val="500"/>
              </a:spcBef>
              <a:spcAft>
                <a:spcPts val="0"/>
              </a:spcAft>
              <a:buSzPts val="1600"/>
              <a:buChar char="○"/>
            </a:pPr>
            <a:r>
              <a:rPr lang="en-US">
                <a:solidFill>
                  <a:srgbClr val="333399"/>
                </a:solidFill>
              </a:rPr>
              <a:t>Operands</a:t>
            </a:r>
            <a:r>
              <a:rPr lang="en-US"/>
              <a:t> – that identify the data to be processed.</a:t>
            </a:r>
            <a:endParaRPr/>
          </a:p>
          <a:p>
            <a:pPr indent="-182880" lvl="1" marL="457200" rtl="0" algn="l">
              <a:lnSpc>
                <a:spcPct val="100000"/>
              </a:lnSpc>
              <a:spcBef>
                <a:spcPts val="500"/>
              </a:spcBef>
              <a:spcAft>
                <a:spcPts val="0"/>
              </a:spcAft>
              <a:buSzPts val="1600"/>
              <a:buChar char="○"/>
            </a:pPr>
            <a:r>
              <a:rPr lang="en-US"/>
              <a:t>Machine language is machine dependent as it is the only language the computer can understand.</a:t>
            </a:r>
            <a:endParaRPr/>
          </a:p>
          <a:p>
            <a:pPr indent="-182880" lvl="1" marL="457200" rtl="0" algn="l">
              <a:lnSpc>
                <a:spcPct val="100000"/>
              </a:lnSpc>
              <a:spcBef>
                <a:spcPts val="500"/>
              </a:spcBef>
              <a:spcAft>
                <a:spcPts val="0"/>
              </a:spcAft>
              <a:buSzPts val="1600"/>
              <a:buChar char="○"/>
            </a:pPr>
            <a:r>
              <a:rPr lang="en-US"/>
              <a:t>Very efficient code but very difficult to write.</a:t>
            </a:r>
            <a:endParaRPr/>
          </a:p>
          <a:p>
            <a:pPr indent="-182880" lvl="1" marL="457200" rtl="0" algn="l">
              <a:lnSpc>
                <a:spcPct val="100000"/>
              </a:lnSpc>
              <a:spcBef>
                <a:spcPts val="500"/>
              </a:spcBef>
              <a:spcAft>
                <a:spcPts val="160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cp:coreProperties>
</file>