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06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4F5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2037993" y="116324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4537710" y="17408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PlainApp</a:t>
            </a:r>
            <a:endParaRPr lang="en-US" sz="60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037" y="2768441"/>
            <a:ext cx="2234327" cy="2234327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9" name="Text 4"/>
          <p:cNvSpPr/>
          <p:nvPr/>
        </p:nvSpPr>
        <p:spPr>
          <a:xfrm>
            <a:off x="2037993" y="5252680"/>
            <a:ext cx="1055441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3681055" y="6030278"/>
            <a:ext cx="726817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Muzammil - Azaan - Mufeez - Uzair</a:t>
            </a:r>
            <a:endParaRPr lang="en-US" sz="3499" dirty="0"/>
          </a:p>
        </p:txBody>
      </p:sp>
      <p:sp>
        <p:nvSpPr>
          <p:cNvPr id="11" name="Text 6"/>
          <p:cNvSpPr/>
          <p:nvPr/>
        </p:nvSpPr>
        <p:spPr>
          <a:xfrm>
            <a:off x="5926455" y="69189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BCS</a:t>
            </a: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2J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2037993" y="2634496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Manage Your Phone from Your Desktop</a:t>
            </a:r>
            <a:endParaRPr lang="en-US" sz="6036" dirty="0"/>
          </a:p>
        </p:txBody>
      </p:sp>
      <p:sp>
        <p:nvSpPr>
          <p:cNvPr id="7" name="Text 3"/>
          <p:cNvSpPr/>
          <p:nvPr/>
        </p:nvSpPr>
        <p:spPr>
          <a:xfrm>
            <a:off x="2037993" y="488418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PlainApp is an open-source tool that lets you access your phone's files, contacts, media, and more from your computer's web browser.</a:t>
            </a:r>
            <a:endParaRPr lang="en-US" sz="2800" dirty="0"/>
          </a:p>
        </p:txBody>
      </p:sp>
      <p:pic>
        <p:nvPicPr>
          <p:cNvPr id="11" name="Picture 10" descr="A person typing on a keyboard&#10;&#10;Description automatically generated">
            <a:extLst>
              <a:ext uri="{FF2B5EF4-FFF2-40B4-BE49-F238E27FC236}">
                <a16:creationId xmlns:a16="http://schemas.microsoft.com/office/drawing/2014/main" id="{B2997B93-10B9-A4E5-340D-66DEAE4B2E1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-66972" y="-812800"/>
            <a:ext cx="14764344" cy="985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226469"/>
            <a:ext cx="63291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Privacy-Focused Design</a:t>
            </a:r>
            <a:endParaRPr lang="en-US" sz="5400" dirty="0"/>
          </a:p>
        </p:txBody>
      </p:sp>
      <p:sp>
        <p:nvSpPr>
          <p:cNvPr id="6" name="Shape 2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676180" y="3469362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Secure Encryption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TLS and AES-GCM-256 protect your data.</a:t>
            </a:r>
            <a:endParaRPr lang="en-US" sz="2000" dirty="0"/>
          </a:p>
        </p:txBody>
      </p:sp>
      <p:sp>
        <p:nvSpPr>
          <p:cNvPr id="10" name="Shape 6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9412129" y="3469362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No Cloud Storage</a:t>
            </a:r>
            <a:endParaRPr lang="en-US" sz="2800" dirty="0"/>
          </a:p>
        </p:txBody>
      </p:sp>
      <p:sp>
        <p:nvSpPr>
          <p:cNvPr id="13" name="Text 9"/>
          <p:cNvSpPr/>
          <p:nvPr/>
        </p:nvSpPr>
        <p:spPr>
          <a:xfrm>
            <a:off x="9977199" y="3984427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All data stays on your devices.</a:t>
            </a:r>
            <a:endParaRPr lang="en-US" sz="2000" dirty="0"/>
          </a:p>
        </p:txBody>
      </p:sp>
      <p:sp>
        <p:nvSpPr>
          <p:cNvPr id="14" name="Shape 10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4644271" y="5132665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No Tracking</a:t>
            </a:r>
            <a:endParaRPr lang="en-US" sz="3200" dirty="0"/>
          </a:p>
        </p:txBody>
      </p:sp>
      <p:sp>
        <p:nvSpPr>
          <p:cNvPr id="17" name="Text 13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No activity monitoring or ad targeting.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2037993" y="1458516"/>
            <a:ext cx="63885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Manage Your Mobile Life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2349103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2621220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5"/>
          <p:cNvSpPr/>
          <p:nvPr/>
        </p:nvSpPr>
        <p:spPr>
          <a:xfrm>
            <a:off x="2121277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2306657" y="2701409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593306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Files &amp; Media</a:t>
            </a:r>
            <a:endParaRPr lang="en-US" sz="3600" dirty="0"/>
          </a:p>
        </p:txBody>
      </p:sp>
      <p:sp>
        <p:nvSpPr>
          <p:cNvPr id="12" name="Text 8"/>
          <p:cNvSpPr/>
          <p:nvPr/>
        </p:nvSpPr>
        <p:spPr>
          <a:xfrm>
            <a:off x="3593306" y="3188732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Access photos, videos, music, and more.</a:t>
            </a:r>
            <a:endParaRPr lang="en-US" sz="2800" dirty="0"/>
          </a:p>
        </p:txBody>
      </p:sp>
      <p:sp>
        <p:nvSpPr>
          <p:cNvPr id="13" name="Shape 9"/>
          <p:cNvSpPr/>
          <p:nvPr/>
        </p:nvSpPr>
        <p:spPr>
          <a:xfrm>
            <a:off x="2621220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2121277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2278320" y="4203740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593306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Contacts</a:t>
            </a:r>
            <a:endParaRPr lang="en-US" sz="3600" dirty="0"/>
          </a:p>
        </p:txBody>
      </p:sp>
      <p:sp>
        <p:nvSpPr>
          <p:cNvPr id="17" name="Text 13"/>
          <p:cNvSpPr/>
          <p:nvPr/>
        </p:nvSpPr>
        <p:spPr>
          <a:xfrm>
            <a:off x="3593306" y="469106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Manage your contacts from your desktop.</a:t>
            </a:r>
            <a:endParaRPr lang="en-US" sz="2800" dirty="0"/>
          </a:p>
        </p:txBody>
      </p:sp>
      <p:sp>
        <p:nvSpPr>
          <p:cNvPr id="18" name="Shape 14"/>
          <p:cNvSpPr/>
          <p:nvPr/>
        </p:nvSpPr>
        <p:spPr>
          <a:xfrm>
            <a:off x="2621220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2121277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2274749" y="5706070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593306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Notes &amp; RSS</a:t>
            </a:r>
            <a:endParaRPr lang="en-US" sz="3600" dirty="0"/>
          </a:p>
        </p:txBody>
      </p:sp>
      <p:sp>
        <p:nvSpPr>
          <p:cNvPr id="22" name="Text 18"/>
          <p:cNvSpPr/>
          <p:nvPr/>
        </p:nvSpPr>
        <p:spPr>
          <a:xfrm>
            <a:off x="3593306" y="619339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Take notes and read news articles.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5425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Powerful Capabilities</a:t>
            </a:r>
            <a:endParaRPr lang="en-US" sz="48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60" y="2592944"/>
            <a:ext cx="733306" cy="73330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33199" y="34594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TV Casting</a:t>
            </a:r>
            <a:endParaRPr lang="en-US" sz="2800" dirty="0"/>
          </a:p>
        </p:txBody>
      </p:sp>
      <p:sp>
        <p:nvSpPr>
          <p:cNvPr id="8" name="Text 3"/>
          <p:cNvSpPr/>
          <p:nvPr/>
        </p:nvSpPr>
        <p:spPr>
          <a:xfrm>
            <a:off x="833199" y="3939897"/>
            <a:ext cx="35721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Share media to your TV.</a:t>
            </a:r>
            <a:endParaRPr lang="en-US" sz="20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817" y="2574132"/>
            <a:ext cx="770930" cy="77093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38568" y="34594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Backup &amp; Export</a:t>
            </a:r>
            <a:endParaRPr lang="en-US" sz="2800" dirty="0"/>
          </a:p>
        </p:txBody>
      </p:sp>
      <p:sp>
        <p:nvSpPr>
          <p:cNvPr id="11" name="Text 5"/>
          <p:cNvSpPr/>
          <p:nvPr/>
        </p:nvSpPr>
        <p:spPr>
          <a:xfrm>
            <a:off x="4738568" y="3939897"/>
            <a:ext cx="35722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Safeguard your data.</a:t>
            </a:r>
            <a:endParaRPr lang="en-US" sz="20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59" y="4872871"/>
            <a:ext cx="733308" cy="73330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833199" y="5739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Screen Mirroring</a:t>
            </a:r>
            <a:endParaRPr lang="en-US" sz="2800" dirty="0"/>
          </a:p>
        </p:txBody>
      </p:sp>
      <p:sp>
        <p:nvSpPr>
          <p:cNvPr id="14" name="Text 7"/>
          <p:cNvSpPr/>
          <p:nvPr/>
        </p:nvSpPr>
        <p:spPr>
          <a:xfrm>
            <a:off x="833199" y="6219825"/>
            <a:ext cx="35721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View your phone's screen.</a:t>
            </a:r>
            <a:endParaRPr lang="en-US" sz="20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0816" y="4854059"/>
            <a:ext cx="770932" cy="77093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738568" y="5739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Handy Tools</a:t>
            </a:r>
            <a:endParaRPr lang="en-US" sz="2800" dirty="0"/>
          </a:p>
        </p:txBody>
      </p:sp>
      <p:sp>
        <p:nvSpPr>
          <p:cNvPr id="17" name="Text 9"/>
          <p:cNvSpPr/>
          <p:nvPr/>
        </p:nvSpPr>
        <p:spPr>
          <a:xfrm>
            <a:off x="4738568" y="6219825"/>
            <a:ext cx="35722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Includes a sound meter.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676870"/>
            <a:ext cx="8531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Benefits for Students &amp; Teachers</a:t>
            </a:r>
            <a:endParaRPr lang="en-US" sz="4400" dirty="0"/>
          </a:p>
        </p:txBody>
      </p:sp>
      <p:sp>
        <p:nvSpPr>
          <p:cNvPr id="6" name="Shape 2"/>
          <p:cNvSpPr/>
          <p:nvPr/>
        </p:nvSpPr>
        <p:spPr>
          <a:xfrm>
            <a:off x="4490799" y="1704499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720590" y="1934289"/>
            <a:ext cx="29073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Classroom Integration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4720590" y="2414707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Seamlessly connect phones and computers.</a:t>
            </a:r>
            <a:endParaRPr lang="en-US" sz="2400" dirty="0"/>
          </a:p>
        </p:txBody>
      </p:sp>
      <p:sp>
        <p:nvSpPr>
          <p:cNvPr id="9" name="Shape 5"/>
          <p:cNvSpPr/>
          <p:nvPr/>
        </p:nvSpPr>
        <p:spPr>
          <a:xfrm>
            <a:off x="4490799" y="3222069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4720590" y="34518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Mobile Organization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4720590" y="3932277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Manage files, contacts, and notes.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4490799" y="473964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4720590" y="49694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Multimedia Sharing</a:t>
            </a:r>
            <a:endParaRPr lang="en-US" sz="3200" dirty="0"/>
          </a:p>
        </p:txBody>
      </p:sp>
      <p:sp>
        <p:nvSpPr>
          <p:cNvPr id="14" name="Text 10"/>
          <p:cNvSpPr/>
          <p:nvPr/>
        </p:nvSpPr>
        <p:spPr>
          <a:xfrm>
            <a:off x="4720590" y="544984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Display media on larger screens.</a:t>
            </a:r>
            <a:endParaRPr lang="en-US" sz="2400" dirty="0"/>
          </a:p>
        </p:txBody>
      </p:sp>
      <p:sp>
        <p:nvSpPr>
          <p:cNvPr id="15" name="Shape 11"/>
          <p:cNvSpPr/>
          <p:nvPr/>
        </p:nvSpPr>
        <p:spPr>
          <a:xfrm>
            <a:off x="4490799" y="6257211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2"/>
          <p:cNvSpPr/>
          <p:nvPr/>
        </p:nvSpPr>
        <p:spPr>
          <a:xfrm>
            <a:off x="4720590" y="64870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Productivity Boost</a:t>
            </a:r>
            <a:endParaRPr lang="en-US" sz="3200" dirty="0"/>
          </a:p>
        </p:txBody>
      </p:sp>
      <p:sp>
        <p:nvSpPr>
          <p:cNvPr id="17" name="Text 13"/>
          <p:cNvSpPr/>
          <p:nvPr/>
        </p:nvSpPr>
        <p:spPr>
          <a:xfrm>
            <a:off x="4720590" y="696741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Streamline mobile and desktop workflows.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672007"/>
            <a:ext cx="64968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Designed for Minimalism</a:t>
            </a:r>
            <a:endParaRPr lang="en-US" sz="48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4699635"/>
            <a:ext cx="3518059" cy="88868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0163" y="5921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Focus on Essentials</a:t>
            </a:r>
            <a:endParaRPr lang="en-US" sz="2800" dirty="0"/>
          </a:p>
        </p:txBody>
      </p:sp>
      <p:sp>
        <p:nvSpPr>
          <p:cNvPr id="8" name="Text 3"/>
          <p:cNvSpPr/>
          <p:nvPr/>
        </p:nvSpPr>
        <p:spPr>
          <a:xfrm>
            <a:off x="2260163" y="6401991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Intentionally simple to avoid distraction.</a:t>
            </a:r>
            <a:endParaRPr lang="en-US" sz="20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52" y="4699635"/>
            <a:ext cx="3518178" cy="88868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58093" y="5921573"/>
            <a:ext cx="30320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Customizable Interface</a:t>
            </a:r>
            <a:endParaRPr lang="en-US" sz="2800" dirty="0"/>
          </a:p>
        </p:txBody>
      </p:sp>
      <p:sp>
        <p:nvSpPr>
          <p:cNvPr id="11" name="Text 5"/>
          <p:cNvSpPr/>
          <p:nvPr/>
        </p:nvSpPr>
        <p:spPr>
          <a:xfrm>
            <a:off x="5558093" y="6401991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Tailor the experience to your needs.</a:t>
            </a:r>
            <a:endParaRPr lang="en-US" sz="20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29" y="4699635"/>
            <a:ext cx="3518178" cy="88868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296400" y="5921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No Bloat</a:t>
            </a:r>
            <a:endParaRPr lang="en-US" sz="2800" dirty="0"/>
          </a:p>
        </p:txBody>
      </p:sp>
      <p:sp>
        <p:nvSpPr>
          <p:cNvPr id="14" name="Text 7"/>
          <p:cNvSpPr/>
          <p:nvPr/>
        </p:nvSpPr>
        <p:spPr>
          <a:xfrm>
            <a:off x="9296400" y="6401991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Only the tools you need, nothing more.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222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Muzamil Siddiqui</cp:lastModifiedBy>
  <cp:revision>2</cp:revision>
  <dcterms:created xsi:type="dcterms:W3CDTF">2024-05-09T14:40:08Z</dcterms:created>
  <dcterms:modified xsi:type="dcterms:W3CDTF">2024-05-09T14:57:57Z</dcterms:modified>
</cp:coreProperties>
</file>