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F3F3-A3B1-47DF-A810-E4A6028516E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B6B-F5BF-4FD8-9E23-00129272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F3F3-A3B1-47DF-A810-E4A6028516E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B6B-F5BF-4FD8-9E23-00129272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F3F3-A3B1-47DF-A810-E4A6028516E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B6B-F5BF-4FD8-9E23-00129272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8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64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6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5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08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0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2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09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0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F3F3-A3B1-47DF-A810-E4A6028516E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B6B-F5BF-4FD8-9E23-00129272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69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94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137F-E482-4159-8490-841ED720FD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45A2-58E0-496E-AA1D-16C54D21CC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7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F3F3-A3B1-47DF-A810-E4A6028516E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B6B-F5BF-4FD8-9E23-00129272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F3F3-A3B1-47DF-A810-E4A6028516E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B6B-F5BF-4FD8-9E23-00129272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F3F3-A3B1-47DF-A810-E4A6028516E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B6B-F5BF-4FD8-9E23-00129272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F3F3-A3B1-47DF-A810-E4A6028516E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B6B-F5BF-4FD8-9E23-00129272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F3F3-A3B1-47DF-A810-E4A6028516E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B6B-F5BF-4FD8-9E23-00129272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6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F3F3-A3B1-47DF-A810-E4A6028516E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B6B-F5BF-4FD8-9E23-00129272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2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F3F3-A3B1-47DF-A810-E4A6028516E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FB6B-F5BF-4FD8-9E23-00129272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F3F3-A3B1-47DF-A810-E4A6028516E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AFB6B-F5BF-4FD8-9E23-001292722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9137F-E482-4159-8490-841ED720FD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45A2-58E0-496E-AA1D-16C54D21CC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2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57201"/>
            <a:ext cx="7772400" cy="1470025"/>
          </a:xfrm>
        </p:spPr>
        <p:txBody>
          <a:bodyPr/>
          <a:lstStyle/>
          <a:p>
            <a:r>
              <a:rPr lang="en-US" dirty="0" smtClean="0"/>
              <a:t>Fundamentals </a:t>
            </a:r>
            <a:r>
              <a:rPr lang="en-US" smtClean="0"/>
              <a:t>of Accounting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1676400"/>
            <a:ext cx="6400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Jahangir </a:t>
            </a:r>
            <a:r>
              <a:rPr lang="en-US" dirty="0" err="1" smtClean="0"/>
              <a:t>Tanveer</a:t>
            </a:r>
            <a:endParaRPr lang="en-US" dirty="0" smtClean="0"/>
          </a:p>
        </p:txBody>
      </p:sp>
      <p:pic>
        <p:nvPicPr>
          <p:cNvPr id="1026" name="Picture 2" descr="Image result for account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19401"/>
            <a:ext cx="4381500" cy="30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5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Four Financial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An </a:t>
            </a:r>
            <a:r>
              <a:rPr lang="en-US" b="1" dirty="0"/>
              <a:t>income statement </a:t>
            </a:r>
            <a:r>
              <a:rPr lang="en-US" dirty="0"/>
              <a:t>presents the revenues and expenses and resulting net income or </a:t>
            </a:r>
            <a:r>
              <a:rPr lang="en-US" dirty="0" smtClean="0"/>
              <a:t>net loss </a:t>
            </a:r>
            <a:r>
              <a:rPr lang="en-US" dirty="0"/>
              <a:t>for a </a:t>
            </a:r>
            <a:r>
              <a:rPr lang="en-US" dirty="0" smtClean="0"/>
              <a:t>specific </a:t>
            </a:r>
            <a:r>
              <a:rPr lang="en-US" dirty="0"/>
              <a:t>period of time.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An </a:t>
            </a:r>
            <a:r>
              <a:rPr lang="en-US" b="1" dirty="0"/>
              <a:t>owner’s equity statement </a:t>
            </a:r>
            <a:r>
              <a:rPr lang="en-US" dirty="0"/>
              <a:t>summarizes the changes in owner’s equity for a </a:t>
            </a:r>
            <a:r>
              <a:rPr lang="en-US" dirty="0" smtClean="0"/>
              <a:t>specific period </a:t>
            </a:r>
            <a:r>
              <a:rPr lang="en-US" dirty="0"/>
              <a:t>of time.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A </a:t>
            </a:r>
            <a:r>
              <a:rPr lang="en-US" b="1" dirty="0"/>
              <a:t>balance sheet </a:t>
            </a:r>
            <a:r>
              <a:rPr lang="en-US" dirty="0"/>
              <a:t>reports the assets, liabilities, and owner’s equity at a </a:t>
            </a:r>
            <a:r>
              <a:rPr lang="en-US" dirty="0" smtClean="0"/>
              <a:t>specific </a:t>
            </a:r>
            <a:r>
              <a:rPr lang="en-US" dirty="0"/>
              <a:t>date.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A </a:t>
            </a:r>
            <a:r>
              <a:rPr lang="en-US" b="1" dirty="0"/>
              <a:t>statement of cash </a:t>
            </a:r>
            <a:r>
              <a:rPr lang="en-US" b="1" dirty="0" smtClean="0"/>
              <a:t>flows </a:t>
            </a:r>
            <a:r>
              <a:rPr lang="en-US" dirty="0"/>
              <a:t>summarizes information about the cash </a:t>
            </a:r>
            <a:r>
              <a:rPr lang="en-US" dirty="0" smtClean="0"/>
              <a:t>inflows </a:t>
            </a:r>
            <a:r>
              <a:rPr lang="en-US" dirty="0"/>
              <a:t>(receipts) </a:t>
            </a:r>
            <a:r>
              <a:rPr lang="en-US" dirty="0" smtClean="0"/>
              <a:t>and outflows </a:t>
            </a:r>
            <a:r>
              <a:rPr lang="en-US" dirty="0"/>
              <a:t>(payments) for a </a:t>
            </a:r>
            <a:r>
              <a:rPr lang="en-US" dirty="0" smtClean="0"/>
              <a:t>specific </a:t>
            </a:r>
            <a:r>
              <a:rPr lang="en-US" dirty="0"/>
              <a:t>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21715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381" y="-4156"/>
            <a:ext cx="5448309" cy="68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Income Statement Format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10" y="1617838"/>
            <a:ext cx="5883563" cy="49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Equity Statement Format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30" y="1775402"/>
            <a:ext cx="87058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964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Balance Sheet Format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91" y="1154545"/>
            <a:ext cx="4670546" cy="57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Fundamentals of Accounting</vt:lpstr>
      <vt:lpstr>The Four Financial Statements</vt:lpstr>
      <vt:lpstr>PowerPoint Presentation</vt:lpstr>
      <vt:lpstr>Income Statement Format</vt:lpstr>
      <vt:lpstr>Equity Statement Format</vt:lpstr>
      <vt:lpstr>Balance Sheet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Jahangir</dc:creator>
  <cp:lastModifiedBy>Jahangir</cp:lastModifiedBy>
  <cp:revision>4</cp:revision>
  <dcterms:created xsi:type="dcterms:W3CDTF">2024-10-22T09:09:56Z</dcterms:created>
  <dcterms:modified xsi:type="dcterms:W3CDTF">2024-10-22T09:53:38Z</dcterms:modified>
</cp:coreProperties>
</file>