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6"/>
  </p:notesMasterIdLst>
  <p:sldIdLst>
    <p:sldId id="256" r:id="rId2"/>
    <p:sldId id="258" r:id="rId3"/>
    <p:sldId id="257" r:id="rId4"/>
    <p:sldId id="259" r:id="rId5"/>
    <p:sldId id="260" r:id="rId6"/>
    <p:sldId id="261" r:id="rId7"/>
    <p:sldId id="262" r:id="rId8"/>
    <p:sldId id="263" r:id="rId9"/>
    <p:sldId id="264" r:id="rId10"/>
    <p:sldId id="266" r:id="rId11"/>
    <p:sldId id="265" r:id="rId12"/>
    <p:sldId id="268" r:id="rId13"/>
    <p:sldId id="267" r:id="rId14"/>
    <p:sldId id="269" r:id="rId15"/>
    <p:sldId id="270"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D7784-1221-41CA-AED1-06D21C516E00}" v="197" dt="2023-03-05T05:51:15.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1"/>
    <p:restoredTop sz="94783"/>
  </p:normalViewPr>
  <p:slideViewPr>
    <p:cSldViewPr snapToGrid="0">
      <p:cViewPr>
        <p:scale>
          <a:sx n="125" d="100"/>
          <a:sy n="125" d="100"/>
        </p:scale>
        <p:origin x="468" y="-354"/>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ngchen MENG" userId="d014948a-a96e-4bfa-9ce6-bf3d5e756b14" providerId="ADAL" clId="{703D7784-1221-41CA-AED1-06D21C516E00}"/>
    <pc:docChg chg="undo custSel addSld delSld modSld sldOrd">
      <pc:chgData name="Xiangchen MENG" userId="d014948a-a96e-4bfa-9ce6-bf3d5e756b14" providerId="ADAL" clId="{703D7784-1221-41CA-AED1-06D21C516E00}" dt="2023-03-05T05:51:44.296" v="1744" actId="1076"/>
      <pc:docMkLst>
        <pc:docMk/>
      </pc:docMkLst>
      <pc:sldChg chg="modSp mod">
        <pc:chgData name="Xiangchen MENG" userId="d014948a-a96e-4bfa-9ce6-bf3d5e756b14" providerId="ADAL" clId="{703D7784-1221-41CA-AED1-06D21C516E00}" dt="2023-03-04T15:18:05" v="68" actId="20577"/>
        <pc:sldMkLst>
          <pc:docMk/>
          <pc:sldMk cId="2663377074" sldId="260"/>
        </pc:sldMkLst>
        <pc:spChg chg="mod">
          <ac:chgData name="Xiangchen MENG" userId="d014948a-a96e-4bfa-9ce6-bf3d5e756b14" providerId="ADAL" clId="{703D7784-1221-41CA-AED1-06D21C516E00}" dt="2023-03-04T15:18:05" v="68" actId="20577"/>
          <ac:spMkLst>
            <pc:docMk/>
            <pc:sldMk cId="2663377074" sldId="260"/>
            <ac:spMk id="20" creationId="{E685F13F-F58D-B8F7-F774-468D728F0891}"/>
          </ac:spMkLst>
        </pc:spChg>
      </pc:sldChg>
      <pc:sldChg chg="addSp delSp modSp add mod">
        <pc:chgData name="Xiangchen MENG" userId="d014948a-a96e-4bfa-9ce6-bf3d5e756b14" providerId="ADAL" clId="{703D7784-1221-41CA-AED1-06D21C516E00}" dt="2023-03-04T16:04:05.500" v="98" actId="478"/>
        <pc:sldMkLst>
          <pc:docMk/>
          <pc:sldMk cId="2370415964" sldId="261"/>
        </pc:sldMkLst>
        <pc:spChg chg="mod">
          <ac:chgData name="Xiangchen MENG" userId="d014948a-a96e-4bfa-9ce6-bf3d5e756b14" providerId="ADAL" clId="{703D7784-1221-41CA-AED1-06D21C516E00}" dt="2023-03-04T16:04:03.354" v="97" actId="2711"/>
          <ac:spMkLst>
            <pc:docMk/>
            <pc:sldMk cId="2370415964" sldId="261"/>
            <ac:spMk id="20" creationId="{E685F13F-F58D-B8F7-F774-468D728F0891}"/>
          </ac:spMkLst>
        </pc:spChg>
        <pc:picChg chg="add del mod">
          <ac:chgData name="Xiangchen MENG" userId="d014948a-a96e-4bfa-9ce6-bf3d5e756b14" providerId="ADAL" clId="{703D7784-1221-41CA-AED1-06D21C516E00}" dt="2023-03-04T16:04:05.500" v="98" actId="478"/>
          <ac:picMkLst>
            <pc:docMk/>
            <pc:sldMk cId="2370415964" sldId="261"/>
            <ac:picMk id="6" creationId="{5785F335-3BF8-C4CE-75B8-D1BB80971FE8}"/>
          </ac:picMkLst>
        </pc:picChg>
      </pc:sldChg>
      <pc:sldChg chg="addSp delSp modSp add mod">
        <pc:chgData name="Xiangchen MENG" userId="d014948a-a96e-4bfa-9ce6-bf3d5e756b14" providerId="ADAL" clId="{703D7784-1221-41CA-AED1-06D21C516E00}" dt="2023-03-04T16:15:28.466" v="155" actId="2711"/>
        <pc:sldMkLst>
          <pc:docMk/>
          <pc:sldMk cId="1683804017" sldId="262"/>
        </pc:sldMkLst>
        <pc:spChg chg="mod">
          <ac:chgData name="Xiangchen MENG" userId="d014948a-a96e-4bfa-9ce6-bf3d5e756b14" providerId="ADAL" clId="{703D7784-1221-41CA-AED1-06D21C516E00}" dt="2023-03-04T16:03:58.442" v="96"/>
          <ac:spMkLst>
            <pc:docMk/>
            <pc:sldMk cId="1683804017" sldId="262"/>
            <ac:spMk id="2" creationId="{F990E47B-0F97-DE47-8D87-A2A9E0F4CA27}"/>
          </ac:spMkLst>
        </pc:spChg>
        <pc:spChg chg="add mod">
          <ac:chgData name="Xiangchen MENG" userId="d014948a-a96e-4bfa-9ce6-bf3d5e756b14" providerId="ADAL" clId="{703D7784-1221-41CA-AED1-06D21C516E00}" dt="2023-03-04T16:15:28.466" v="155" actId="2711"/>
          <ac:spMkLst>
            <pc:docMk/>
            <pc:sldMk cId="1683804017" sldId="262"/>
            <ac:spMk id="9" creationId="{7EDB995B-A6F4-BDF2-F368-3621D90DE6B9}"/>
          </ac:spMkLst>
        </pc:spChg>
        <pc:spChg chg="add del mod">
          <ac:chgData name="Xiangchen MENG" userId="d014948a-a96e-4bfa-9ce6-bf3d5e756b14" providerId="ADAL" clId="{703D7784-1221-41CA-AED1-06D21C516E00}" dt="2023-03-04T16:10:47.292" v="107"/>
          <ac:spMkLst>
            <pc:docMk/>
            <pc:sldMk cId="1683804017" sldId="262"/>
            <ac:spMk id="20" creationId="{E685F13F-F58D-B8F7-F774-468D728F0891}"/>
          </ac:spMkLst>
        </pc:spChg>
        <pc:picChg chg="del">
          <ac:chgData name="Xiangchen MENG" userId="d014948a-a96e-4bfa-9ce6-bf3d5e756b14" providerId="ADAL" clId="{703D7784-1221-41CA-AED1-06D21C516E00}" dt="2023-03-04T16:09:30.480" v="99" actId="478"/>
          <ac:picMkLst>
            <pc:docMk/>
            <pc:sldMk cId="1683804017" sldId="262"/>
            <ac:picMk id="6" creationId="{5785F335-3BF8-C4CE-75B8-D1BB80971FE8}"/>
          </ac:picMkLst>
        </pc:picChg>
        <pc:picChg chg="add del mod">
          <ac:chgData name="Xiangchen MENG" userId="d014948a-a96e-4bfa-9ce6-bf3d5e756b14" providerId="ADAL" clId="{703D7784-1221-41CA-AED1-06D21C516E00}" dt="2023-03-04T16:13:26.949" v="145" actId="478"/>
          <ac:picMkLst>
            <pc:docMk/>
            <pc:sldMk cId="1683804017" sldId="262"/>
            <ac:picMk id="7" creationId="{A1DCD3EA-C994-7A1B-A201-415E4295A87D}"/>
          </ac:picMkLst>
        </pc:picChg>
        <pc:picChg chg="add mod">
          <ac:chgData name="Xiangchen MENG" userId="d014948a-a96e-4bfa-9ce6-bf3d5e756b14" providerId="ADAL" clId="{703D7784-1221-41CA-AED1-06D21C516E00}" dt="2023-03-04T16:13:52.313" v="152" actId="1076"/>
          <ac:picMkLst>
            <pc:docMk/>
            <pc:sldMk cId="1683804017" sldId="262"/>
            <ac:picMk id="11" creationId="{B762B8F4-022C-91AE-D6D0-EC0556738EAF}"/>
          </ac:picMkLst>
        </pc:picChg>
      </pc:sldChg>
      <pc:sldChg chg="addSp delSp modSp add mod">
        <pc:chgData name="Xiangchen MENG" userId="d014948a-a96e-4bfa-9ce6-bf3d5e756b14" providerId="ADAL" clId="{703D7784-1221-41CA-AED1-06D21C516E00}" dt="2023-03-04T16:32:59.222" v="290" actId="5793"/>
        <pc:sldMkLst>
          <pc:docMk/>
          <pc:sldMk cId="3574788180" sldId="263"/>
        </pc:sldMkLst>
        <pc:spChg chg="mod">
          <ac:chgData name="Xiangchen MENG" userId="d014948a-a96e-4bfa-9ce6-bf3d5e756b14" providerId="ADAL" clId="{703D7784-1221-41CA-AED1-06D21C516E00}" dt="2023-03-04T16:18:12.906" v="170"/>
          <ac:spMkLst>
            <pc:docMk/>
            <pc:sldMk cId="3574788180" sldId="263"/>
            <ac:spMk id="2" creationId="{F990E47B-0F97-DE47-8D87-A2A9E0F4CA27}"/>
          </ac:spMkLst>
        </pc:spChg>
        <pc:spChg chg="mod">
          <ac:chgData name="Xiangchen MENG" userId="d014948a-a96e-4bfa-9ce6-bf3d5e756b14" providerId="ADAL" clId="{703D7784-1221-41CA-AED1-06D21C516E00}" dt="2023-03-04T16:17:56.078" v="167" actId="20577"/>
          <ac:spMkLst>
            <pc:docMk/>
            <pc:sldMk cId="3574788180" sldId="263"/>
            <ac:spMk id="3" creationId="{3F171C0D-1666-B14F-8AE6-9360FB9D51E5}"/>
          </ac:spMkLst>
        </pc:spChg>
        <pc:spChg chg="mod">
          <ac:chgData name="Xiangchen MENG" userId="d014948a-a96e-4bfa-9ce6-bf3d5e756b14" providerId="ADAL" clId="{703D7784-1221-41CA-AED1-06D21C516E00}" dt="2023-03-04T16:32:59.222" v="290" actId="5793"/>
          <ac:spMkLst>
            <pc:docMk/>
            <pc:sldMk cId="3574788180" sldId="263"/>
            <ac:spMk id="9" creationId="{7EDB995B-A6F4-BDF2-F368-3621D90DE6B9}"/>
          </ac:spMkLst>
        </pc:spChg>
        <pc:picChg chg="add mod">
          <ac:chgData name="Xiangchen MENG" userId="d014948a-a96e-4bfa-9ce6-bf3d5e756b14" providerId="ADAL" clId="{703D7784-1221-41CA-AED1-06D21C516E00}" dt="2023-03-04T16:28:04.587" v="258" actId="14100"/>
          <ac:picMkLst>
            <pc:docMk/>
            <pc:sldMk cId="3574788180" sldId="263"/>
            <ac:picMk id="6" creationId="{62685C78-5DC2-7627-B9C2-1EF70CE4B0FB}"/>
          </ac:picMkLst>
        </pc:picChg>
        <pc:picChg chg="del">
          <ac:chgData name="Xiangchen MENG" userId="d014948a-a96e-4bfa-9ce6-bf3d5e756b14" providerId="ADAL" clId="{703D7784-1221-41CA-AED1-06D21C516E00}" dt="2023-03-04T16:18:46.026" v="171" actId="478"/>
          <ac:picMkLst>
            <pc:docMk/>
            <pc:sldMk cId="3574788180" sldId="263"/>
            <ac:picMk id="11" creationId="{B762B8F4-022C-91AE-D6D0-EC0556738EAF}"/>
          </ac:picMkLst>
        </pc:picChg>
      </pc:sldChg>
      <pc:sldChg chg="addSp delSp modSp add mod">
        <pc:chgData name="Xiangchen MENG" userId="d014948a-a96e-4bfa-9ce6-bf3d5e756b14" providerId="ADAL" clId="{703D7784-1221-41CA-AED1-06D21C516E00}" dt="2023-03-04T16:37:41.440" v="349" actId="207"/>
        <pc:sldMkLst>
          <pc:docMk/>
          <pc:sldMk cId="3539684325" sldId="264"/>
        </pc:sldMkLst>
        <pc:spChg chg="mod">
          <ac:chgData name="Xiangchen MENG" userId="d014948a-a96e-4bfa-9ce6-bf3d5e756b14" providerId="ADAL" clId="{703D7784-1221-41CA-AED1-06D21C516E00}" dt="2023-03-04T16:28:19.958" v="260"/>
          <ac:spMkLst>
            <pc:docMk/>
            <pc:sldMk cId="3539684325" sldId="264"/>
            <ac:spMk id="2" creationId="{F990E47B-0F97-DE47-8D87-A2A9E0F4CA27}"/>
          </ac:spMkLst>
        </pc:spChg>
        <pc:spChg chg="mod">
          <ac:chgData name="Xiangchen MENG" userId="d014948a-a96e-4bfa-9ce6-bf3d5e756b14" providerId="ADAL" clId="{703D7784-1221-41CA-AED1-06D21C516E00}" dt="2023-03-04T16:36:09.963" v="333" actId="20577"/>
          <ac:spMkLst>
            <pc:docMk/>
            <pc:sldMk cId="3539684325" sldId="264"/>
            <ac:spMk id="9" creationId="{7EDB995B-A6F4-BDF2-F368-3621D90DE6B9}"/>
          </ac:spMkLst>
        </pc:spChg>
        <pc:spChg chg="add mod">
          <ac:chgData name="Xiangchen MENG" userId="d014948a-a96e-4bfa-9ce6-bf3d5e756b14" providerId="ADAL" clId="{703D7784-1221-41CA-AED1-06D21C516E00}" dt="2023-03-04T16:37:41.440" v="349" actId="207"/>
          <ac:spMkLst>
            <pc:docMk/>
            <pc:sldMk cId="3539684325" sldId="264"/>
            <ac:spMk id="10" creationId="{47FD8FF0-5A88-0BD7-6DC8-B1A25E36B694}"/>
          </ac:spMkLst>
        </pc:spChg>
        <pc:picChg chg="del">
          <ac:chgData name="Xiangchen MENG" userId="d014948a-a96e-4bfa-9ce6-bf3d5e756b14" providerId="ADAL" clId="{703D7784-1221-41CA-AED1-06D21C516E00}" dt="2023-03-04T16:28:44.468" v="261" actId="478"/>
          <ac:picMkLst>
            <pc:docMk/>
            <pc:sldMk cId="3539684325" sldId="264"/>
            <ac:picMk id="6" creationId="{62685C78-5DC2-7627-B9C2-1EF70CE4B0FB}"/>
          </ac:picMkLst>
        </pc:picChg>
        <pc:picChg chg="add mod">
          <ac:chgData name="Xiangchen MENG" userId="d014948a-a96e-4bfa-9ce6-bf3d5e756b14" providerId="ADAL" clId="{703D7784-1221-41CA-AED1-06D21C516E00}" dt="2023-03-04T16:28:57.131" v="265" actId="14100"/>
          <ac:picMkLst>
            <pc:docMk/>
            <pc:sldMk cId="3539684325" sldId="264"/>
            <ac:picMk id="7" creationId="{F2A94B85-6064-1338-F92F-0DA3A81C742E}"/>
          </ac:picMkLst>
        </pc:picChg>
      </pc:sldChg>
      <pc:sldChg chg="delSp modSp add mod">
        <pc:chgData name="Xiangchen MENG" userId="d014948a-a96e-4bfa-9ce6-bf3d5e756b14" providerId="ADAL" clId="{703D7784-1221-41CA-AED1-06D21C516E00}" dt="2023-03-04T16:59:27.129" v="528" actId="14100"/>
        <pc:sldMkLst>
          <pc:docMk/>
          <pc:sldMk cId="3701595339" sldId="265"/>
        </pc:sldMkLst>
        <pc:spChg chg="mod">
          <ac:chgData name="Xiangchen MENG" userId="d014948a-a96e-4bfa-9ce6-bf3d5e756b14" providerId="ADAL" clId="{703D7784-1221-41CA-AED1-06D21C516E00}" dt="2023-03-04T16:38:08.431" v="351"/>
          <ac:spMkLst>
            <pc:docMk/>
            <pc:sldMk cId="3701595339" sldId="265"/>
            <ac:spMk id="2" creationId="{F990E47B-0F97-DE47-8D87-A2A9E0F4CA27}"/>
          </ac:spMkLst>
        </pc:spChg>
        <pc:spChg chg="mod">
          <ac:chgData name="Xiangchen MENG" userId="d014948a-a96e-4bfa-9ce6-bf3d5e756b14" providerId="ADAL" clId="{703D7784-1221-41CA-AED1-06D21C516E00}" dt="2023-03-04T16:59:27.129" v="528" actId="14100"/>
          <ac:spMkLst>
            <pc:docMk/>
            <pc:sldMk cId="3701595339" sldId="265"/>
            <ac:spMk id="5" creationId="{D5CFBF04-BB61-503A-49A0-ED9CAF38E42B}"/>
          </ac:spMkLst>
        </pc:spChg>
        <pc:spChg chg="mod">
          <ac:chgData name="Xiangchen MENG" userId="d014948a-a96e-4bfa-9ce6-bf3d5e756b14" providerId="ADAL" clId="{703D7784-1221-41CA-AED1-06D21C516E00}" dt="2023-03-04T16:49:00.124" v="460"/>
          <ac:spMkLst>
            <pc:docMk/>
            <pc:sldMk cId="3701595339" sldId="265"/>
            <ac:spMk id="9" creationId="{7EDB995B-A6F4-BDF2-F368-3621D90DE6B9}"/>
          </ac:spMkLst>
        </pc:spChg>
        <pc:spChg chg="del">
          <ac:chgData name="Xiangchen MENG" userId="d014948a-a96e-4bfa-9ce6-bf3d5e756b14" providerId="ADAL" clId="{703D7784-1221-41CA-AED1-06D21C516E00}" dt="2023-03-04T16:38:29.543" v="354" actId="478"/>
          <ac:spMkLst>
            <pc:docMk/>
            <pc:sldMk cId="3701595339" sldId="265"/>
            <ac:spMk id="10" creationId="{47FD8FF0-5A88-0BD7-6DC8-B1A25E36B694}"/>
          </ac:spMkLst>
        </pc:spChg>
        <pc:picChg chg="del mod">
          <ac:chgData name="Xiangchen MENG" userId="d014948a-a96e-4bfa-9ce6-bf3d5e756b14" providerId="ADAL" clId="{703D7784-1221-41CA-AED1-06D21C516E00}" dt="2023-03-04T16:38:28.265" v="353" actId="478"/>
          <ac:picMkLst>
            <pc:docMk/>
            <pc:sldMk cId="3701595339" sldId="265"/>
            <ac:picMk id="7" creationId="{F2A94B85-6064-1338-F92F-0DA3A81C742E}"/>
          </ac:picMkLst>
        </pc:picChg>
      </pc:sldChg>
      <pc:sldChg chg="modSp add mod ord">
        <pc:chgData name="Xiangchen MENG" userId="d014948a-a96e-4bfa-9ce6-bf3d5e756b14" providerId="ADAL" clId="{703D7784-1221-41CA-AED1-06D21C516E00}" dt="2023-03-04T16:49:06.511" v="463" actId="403"/>
        <pc:sldMkLst>
          <pc:docMk/>
          <pc:sldMk cId="150065325" sldId="266"/>
        </pc:sldMkLst>
        <pc:spChg chg="mod">
          <ac:chgData name="Xiangchen MENG" userId="d014948a-a96e-4bfa-9ce6-bf3d5e756b14" providerId="ADAL" clId="{703D7784-1221-41CA-AED1-06D21C516E00}" dt="2023-03-04T16:40:05.632" v="396"/>
          <ac:spMkLst>
            <pc:docMk/>
            <pc:sldMk cId="150065325" sldId="266"/>
            <ac:spMk id="2" creationId="{F990E47B-0F97-DE47-8D87-A2A9E0F4CA27}"/>
          </ac:spMkLst>
        </pc:spChg>
        <pc:spChg chg="mod">
          <ac:chgData name="Xiangchen MENG" userId="d014948a-a96e-4bfa-9ce6-bf3d5e756b14" providerId="ADAL" clId="{703D7784-1221-41CA-AED1-06D21C516E00}" dt="2023-03-04T16:49:06.511" v="463" actId="403"/>
          <ac:spMkLst>
            <pc:docMk/>
            <pc:sldMk cId="150065325" sldId="266"/>
            <ac:spMk id="9" creationId="{7EDB995B-A6F4-BDF2-F368-3621D90DE6B9}"/>
          </ac:spMkLst>
        </pc:spChg>
      </pc:sldChg>
      <pc:sldChg chg="addSp delSp modSp add mod">
        <pc:chgData name="Xiangchen MENG" userId="d014948a-a96e-4bfa-9ce6-bf3d5e756b14" providerId="ADAL" clId="{703D7784-1221-41CA-AED1-06D21C516E00}" dt="2023-03-04T17:10:00.715" v="710" actId="20577"/>
        <pc:sldMkLst>
          <pc:docMk/>
          <pc:sldMk cId="3565694165" sldId="267"/>
        </pc:sldMkLst>
        <pc:spChg chg="mod">
          <ac:chgData name="Xiangchen MENG" userId="d014948a-a96e-4bfa-9ce6-bf3d5e756b14" providerId="ADAL" clId="{703D7784-1221-41CA-AED1-06D21C516E00}" dt="2023-03-04T16:55:41.269" v="512" actId="2711"/>
          <ac:spMkLst>
            <pc:docMk/>
            <pc:sldMk cId="3565694165" sldId="267"/>
            <ac:spMk id="2" creationId="{F990E47B-0F97-DE47-8D87-A2A9E0F4CA27}"/>
          </ac:spMkLst>
        </pc:spChg>
        <pc:spChg chg="mod">
          <ac:chgData name="Xiangchen MENG" userId="d014948a-a96e-4bfa-9ce6-bf3d5e756b14" providerId="ADAL" clId="{703D7784-1221-41CA-AED1-06D21C516E00}" dt="2023-03-04T16:55:41.269" v="512" actId="2711"/>
          <ac:spMkLst>
            <pc:docMk/>
            <pc:sldMk cId="3565694165" sldId="267"/>
            <ac:spMk id="3" creationId="{3F171C0D-1666-B14F-8AE6-9360FB9D51E5}"/>
          </ac:spMkLst>
        </pc:spChg>
        <pc:spChg chg="mod">
          <ac:chgData name="Xiangchen MENG" userId="d014948a-a96e-4bfa-9ce6-bf3d5e756b14" providerId="ADAL" clId="{703D7784-1221-41CA-AED1-06D21C516E00}" dt="2023-03-04T16:59:36.903" v="530" actId="14100"/>
          <ac:spMkLst>
            <pc:docMk/>
            <pc:sldMk cId="3565694165" sldId="267"/>
            <ac:spMk id="5" creationId="{D5CFBF04-BB61-503A-49A0-ED9CAF38E42B}"/>
          </ac:spMkLst>
        </pc:spChg>
        <pc:spChg chg="add mod">
          <ac:chgData name="Xiangchen MENG" userId="d014948a-a96e-4bfa-9ce6-bf3d5e756b14" providerId="ADAL" clId="{703D7784-1221-41CA-AED1-06D21C516E00}" dt="2023-03-04T17:10:00.715" v="710" actId="20577"/>
          <ac:spMkLst>
            <pc:docMk/>
            <pc:sldMk cId="3565694165" sldId="267"/>
            <ac:spMk id="8" creationId="{7D88E086-D720-E1E8-EB53-0687764723EC}"/>
          </ac:spMkLst>
        </pc:spChg>
        <pc:spChg chg="del mod">
          <ac:chgData name="Xiangchen MENG" userId="d014948a-a96e-4bfa-9ce6-bf3d5e756b14" providerId="ADAL" clId="{703D7784-1221-41CA-AED1-06D21C516E00}" dt="2023-03-04T16:59:48.872" v="532" actId="478"/>
          <ac:spMkLst>
            <pc:docMk/>
            <pc:sldMk cId="3565694165" sldId="267"/>
            <ac:spMk id="9" creationId="{7EDB995B-A6F4-BDF2-F368-3621D90DE6B9}"/>
          </ac:spMkLst>
        </pc:spChg>
        <pc:picChg chg="add del mod">
          <ac:chgData name="Xiangchen MENG" userId="d014948a-a96e-4bfa-9ce6-bf3d5e756b14" providerId="ADAL" clId="{703D7784-1221-41CA-AED1-06D21C516E00}" dt="2023-03-04T16:59:46.963" v="531" actId="478"/>
          <ac:picMkLst>
            <pc:docMk/>
            <pc:sldMk cId="3565694165" sldId="267"/>
            <ac:picMk id="6" creationId="{D275348B-BCDC-36CB-1CC7-BEFD3DFEFF09}"/>
          </ac:picMkLst>
        </pc:picChg>
        <pc:picChg chg="add del mod">
          <ac:chgData name="Xiangchen MENG" userId="d014948a-a96e-4bfa-9ce6-bf3d5e756b14" providerId="ADAL" clId="{703D7784-1221-41CA-AED1-06D21C516E00}" dt="2023-03-04T17:00:47.089" v="553" actId="478"/>
          <ac:picMkLst>
            <pc:docMk/>
            <pc:sldMk cId="3565694165" sldId="267"/>
            <ac:picMk id="10" creationId="{04777678-DAE1-4DCF-B6CA-FB32F2D1F621}"/>
          </ac:picMkLst>
        </pc:picChg>
      </pc:sldChg>
      <pc:sldChg chg="addSp delSp modSp add mod ord">
        <pc:chgData name="Xiangchen MENG" userId="d014948a-a96e-4bfa-9ce6-bf3d5e756b14" providerId="ADAL" clId="{703D7784-1221-41CA-AED1-06D21C516E00}" dt="2023-03-04T16:59:32.137" v="529" actId="14100"/>
        <pc:sldMkLst>
          <pc:docMk/>
          <pc:sldMk cId="1751855174" sldId="268"/>
        </pc:sldMkLst>
        <pc:spChg chg="mod">
          <ac:chgData name="Xiangchen MENG" userId="d014948a-a96e-4bfa-9ce6-bf3d5e756b14" providerId="ADAL" clId="{703D7784-1221-41CA-AED1-06D21C516E00}" dt="2023-03-04T16:59:32.137" v="529" actId="14100"/>
          <ac:spMkLst>
            <pc:docMk/>
            <pc:sldMk cId="1751855174" sldId="268"/>
            <ac:spMk id="5" creationId="{D5CFBF04-BB61-503A-49A0-ED9CAF38E42B}"/>
          </ac:spMkLst>
        </pc:spChg>
        <pc:spChg chg="del">
          <ac:chgData name="Xiangchen MENG" userId="d014948a-a96e-4bfa-9ce6-bf3d5e756b14" providerId="ADAL" clId="{703D7784-1221-41CA-AED1-06D21C516E00}" dt="2023-03-04T16:55:53.871" v="519" actId="478"/>
          <ac:spMkLst>
            <pc:docMk/>
            <pc:sldMk cId="1751855174" sldId="268"/>
            <ac:spMk id="8" creationId="{7D88E086-D720-E1E8-EB53-0687764723EC}"/>
          </ac:spMkLst>
        </pc:spChg>
        <pc:picChg chg="add del mod">
          <ac:chgData name="Xiangchen MENG" userId="d014948a-a96e-4bfa-9ce6-bf3d5e756b14" providerId="ADAL" clId="{703D7784-1221-41CA-AED1-06D21C516E00}" dt="2023-03-04T16:59:19.415" v="525" actId="478"/>
          <ac:picMkLst>
            <pc:docMk/>
            <pc:sldMk cId="1751855174" sldId="268"/>
            <ac:picMk id="6" creationId="{D275348B-BCDC-36CB-1CC7-BEFD3DFEFF09}"/>
          </ac:picMkLst>
        </pc:picChg>
        <pc:picChg chg="del">
          <ac:chgData name="Xiangchen MENG" userId="d014948a-a96e-4bfa-9ce6-bf3d5e756b14" providerId="ADAL" clId="{703D7784-1221-41CA-AED1-06D21C516E00}" dt="2023-03-04T16:55:54.427" v="520" actId="478"/>
          <ac:picMkLst>
            <pc:docMk/>
            <pc:sldMk cId="1751855174" sldId="268"/>
            <ac:picMk id="10" creationId="{04777678-DAE1-4DCF-B6CA-FB32F2D1F621}"/>
          </ac:picMkLst>
        </pc:picChg>
      </pc:sldChg>
      <pc:sldChg chg="addSp modSp add mod">
        <pc:chgData name="Xiangchen MENG" userId="d014948a-a96e-4bfa-9ce6-bf3d5e756b14" providerId="ADAL" clId="{703D7784-1221-41CA-AED1-06D21C516E00}" dt="2023-03-04T17:14:15.951" v="748" actId="20577"/>
        <pc:sldMkLst>
          <pc:docMk/>
          <pc:sldMk cId="3765467397" sldId="269"/>
        </pc:sldMkLst>
        <pc:spChg chg="mod">
          <ac:chgData name="Xiangchen MENG" userId="d014948a-a96e-4bfa-9ce6-bf3d5e756b14" providerId="ADAL" clId="{703D7784-1221-41CA-AED1-06D21C516E00}" dt="2023-03-04T17:14:15.951" v="748" actId="20577"/>
          <ac:spMkLst>
            <pc:docMk/>
            <pc:sldMk cId="3765467397" sldId="269"/>
            <ac:spMk id="8" creationId="{7D88E086-D720-E1E8-EB53-0687764723EC}"/>
          </ac:spMkLst>
        </pc:spChg>
        <pc:picChg chg="add mod">
          <ac:chgData name="Xiangchen MENG" userId="d014948a-a96e-4bfa-9ce6-bf3d5e756b14" providerId="ADAL" clId="{703D7784-1221-41CA-AED1-06D21C516E00}" dt="2023-03-04T17:11:04.002" v="715" actId="1076"/>
          <ac:picMkLst>
            <pc:docMk/>
            <pc:sldMk cId="3765467397" sldId="269"/>
            <ac:picMk id="6" creationId="{5520FAA1-80B3-3B98-4FB3-7F478956BDF9}"/>
          </ac:picMkLst>
        </pc:picChg>
      </pc:sldChg>
      <pc:sldChg chg="addSp delSp modSp add mod">
        <pc:chgData name="Xiangchen MENG" userId="d014948a-a96e-4bfa-9ce6-bf3d5e756b14" providerId="ADAL" clId="{703D7784-1221-41CA-AED1-06D21C516E00}" dt="2023-03-04T17:16:32.433" v="781" actId="1076"/>
        <pc:sldMkLst>
          <pc:docMk/>
          <pc:sldMk cId="2745256655" sldId="270"/>
        </pc:sldMkLst>
        <pc:spChg chg="mod">
          <ac:chgData name="Xiangchen MENG" userId="d014948a-a96e-4bfa-9ce6-bf3d5e756b14" providerId="ADAL" clId="{703D7784-1221-41CA-AED1-06D21C516E00}" dt="2023-03-04T17:16:11.627" v="776" actId="2711"/>
          <ac:spMkLst>
            <pc:docMk/>
            <pc:sldMk cId="2745256655" sldId="270"/>
            <ac:spMk id="8" creationId="{7D88E086-D720-E1E8-EB53-0687764723EC}"/>
          </ac:spMkLst>
        </pc:spChg>
        <pc:picChg chg="del">
          <ac:chgData name="Xiangchen MENG" userId="d014948a-a96e-4bfa-9ce6-bf3d5e756b14" providerId="ADAL" clId="{703D7784-1221-41CA-AED1-06D21C516E00}" dt="2023-03-04T17:14:53.592" v="750" actId="478"/>
          <ac:picMkLst>
            <pc:docMk/>
            <pc:sldMk cId="2745256655" sldId="270"/>
            <ac:picMk id="6" creationId="{5520FAA1-80B3-3B98-4FB3-7F478956BDF9}"/>
          </ac:picMkLst>
        </pc:picChg>
        <pc:picChg chg="add mod">
          <ac:chgData name="Xiangchen MENG" userId="d014948a-a96e-4bfa-9ce6-bf3d5e756b14" providerId="ADAL" clId="{703D7784-1221-41CA-AED1-06D21C516E00}" dt="2023-03-04T17:16:30.671" v="780" actId="14100"/>
          <ac:picMkLst>
            <pc:docMk/>
            <pc:sldMk cId="2745256655" sldId="270"/>
            <ac:picMk id="7" creationId="{854E4778-1F36-404A-8D7F-894E74558105}"/>
          </ac:picMkLst>
        </pc:picChg>
        <pc:picChg chg="add del">
          <ac:chgData name="Xiangchen MENG" userId="d014948a-a96e-4bfa-9ce6-bf3d5e756b14" providerId="ADAL" clId="{703D7784-1221-41CA-AED1-06D21C516E00}" dt="2023-03-04T17:15:04.256" v="756" actId="22"/>
          <ac:picMkLst>
            <pc:docMk/>
            <pc:sldMk cId="2745256655" sldId="270"/>
            <ac:picMk id="10" creationId="{AD3A2BEC-5034-5040-5BF8-DD78DE9BFFE2}"/>
          </ac:picMkLst>
        </pc:picChg>
        <pc:picChg chg="add mod">
          <ac:chgData name="Xiangchen MENG" userId="d014948a-a96e-4bfa-9ce6-bf3d5e756b14" providerId="ADAL" clId="{703D7784-1221-41CA-AED1-06D21C516E00}" dt="2023-03-04T17:16:32.433" v="781" actId="1076"/>
          <ac:picMkLst>
            <pc:docMk/>
            <pc:sldMk cId="2745256655" sldId="270"/>
            <ac:picMk id="11" creationId="{000F66D4-15B5-B411-F56A-A2D2AC7A3E59}"/>
          </ac:picMkLst>
        </pc:picChg>
      </pc:sldChg>
      <pc:sldChg chg="addSp delSp modSp add del mod">
        <pc:chgData name="Xiangchen MENG" userId="d014948a-a96e-4bfa-9ce6-bf3d5e756b14" providerId="ADAL" clId="{703D7784-1221-41CA-AED1-06D21C516E00}" dt="2023-03-04T17:16:38.725" v="782" actId="47"/>
        <pc:sldMkLst>
          <pc:docMk/>
          <pc:sldMk cId="3112331864" sldId="271"/>
        </pc:sldMkLst>
        <pc:picChg chg="add del mod">
          <ac:chgData name="Xiangchen MENG" userId="d014948a-a96e-4bfa-9ce6-bf3d5e756b14" providerId="ADAL" clId="{703D7784-1221-41CA-AED1-06D21C516E00}" dt="2023-03-04T17:15:55.764" v="772" actId="21"/>
          <ac:picMkLst>
            <pc:docMk/>
            <pc:sldMk cId="3112331864" sldId="271"/>
            <ac:picMk id="6" creationId="{37F04ECB-1938-689A-A0E7-7299140A2B8F}"/>
          </ac:picMkLst>
        </pc:picChg>
        <pc:picChg chg="del">
          <ac:chgData name="Xiangchen MENG" userId="d014948a-a96e-4bfa-9ce6-bf3d5e756b14" providerId="ADAL" clId="{703D7784-1221-41CA-AED1-06D21C516E00}" dt="2023-03-04T17:15:12.106" v="758" actId="478"/>
          <ac:picMkLst>
            <pc:docMk/>
            <pc:sldMk cId="3112331864" sldId="271"/>
            <ac:picMk id="7" creationId="{854E4778-1F36-404A-8D7F-894E74558105}"/>
          </ac:picMkLst>
        </pc:picChg>
      </pc:sldChg>
      <pc:sldChg chg="addSp delSp modSp add mod">
        <pc:chgData name="Xiangchen MENG" userId="d014948a-a96e-4bfa-9ce6-bf3d5e756b14" providerId="ADAL" clId="{703D7784-1221-41CA-AED1-06D21C516E00}" dt="2023-03-04T17:20:33.632" v="869" actId="20577"/>
        <pc:sldMkLst>
          <pc:docMk/>
          <pc:sldMk cId="857865590" sldId="272"/>
        </pc:sldMkLst>
        <pc:spChg chg="mod">
          <ac:chgData name="Xiangchen MENG" userId="d014948a-a96e-4bfa-9ce6-bf3d5e756b14" providerId="ADAL" clId="{703D7784-1221-41CA-AED1-06D21C516E00}" dt="2023-03-04T17:19:57.691" v="848" actId="2711"/>
          <ac:spMkLst>
            <pc:docMk/>
            <pc:sldMk cId="857865590" sldId="272"/>
            <ac:spMk id="2" creationId="{F990E47B-0F97-DE47-8D87-A2A9E0F4CA27}"/>
          </ac:spMkLst>
        </pc:spChg>
        <pc:spChg chg="mod">
          <ac:chgData name="Xiangchen MENG" userId="d014948a-a96e-4bfa-9ce6-bf3d5e756b14" providerId="ADAL" clId="{703D7784-1221-41CA-AED1-06D21C516E00}" dt="2023-03-04T17:19:57.691" v="848" actId="2711"/>
          <ac:spMkLst>
            <pc:docMk/>
            <pc:sldMk cId="857865590" sldId="272"/>
            <ac:spMk id="3" creationId="{3F171C0D-1666-B14F-8AE6-9360FB9D51E5}"/>
          </ac:spMkLst>
        </pc:spChg>
        <pc:spChg chg="mod">
          <ac:chgData name="Xiangchen MENG" userId="d014948a-a96e-4bfa-9ce6-bf3d5e756b14" providerId="ADAL" clId="{703D7784-1221-41CA-AED1-06D21C516E00}" dt="2023-03-04T17:19:57.691" v="848" actId="2711"/>
          <ac:spMkLst>
            <pc:docMk/>
            <pc:sldMk cId="857865590" sldId="272"/>
            <ac:spMk id="5" creationId="{D5CFBF04-BB61-503A-49A0-ED9CAF38E42B}"/>
          </ac:spMkLst>
        </pc:spChg>
        <pc:spChg chg="mod">
          <ac:chgData name="Xiangchen MENG" userId="d014948a-a96e-4bfa-9ce6-bf3d5e756b14" providerId="ADAL" clId="{703D7784-1221-41CA-AED1-06D21C516E00}" dt="2023-03-04T17:20:33.632" v="869" actId="20577"/>
          <ac:spMkLst>
            <pc:docMk/>
            <pc:sldMk cId="857865590" sldId="272"/>
            <ac:spMk id="8" creationId="{7D88E086-D720-E1E8-EB53-0687764723EC}"/>
          </ac:spMkLst>
        </pc:spChg>
        <pc:spChg chg="add del mod">
          <ac:chgData name="Xiangchen MENG" userId="d014948a-a96e-4bfa-9ce6-bf3d5e756b14" providerId="ADAL" clId="{703D7784-1221-41CA-AED1-06D21C516E00}" dt="2023-03-04T17:17:30.277" v="793" actId="22"/>
          <ac:spMkLst>
            <pc:docMk/>
            <pc:sldMk cId="857865590" sldId="272"/>
            <ac:spMk id="10" creationId="{DD2052FE-2435-E281-2528-0E086EF3F60E}"/>
          </ac:spMkLst>
        </pc:spChg>
        <pc:spChg chg="add del mod">
          <ac:chgData name="Xiangchen MENG" userId="d014948a-a96e-4bfa-9ce6-bf3d5e756b14" providerId="ADAL" clId="{703D7784-1221-41CA-AED1-06D21C516E00}" dt="2023-03-04T17:20:17.051" v="856"/>
          <ac:spMkLst>
            <pc:docMk/>
            <pc:sldMk cId="857865590" sldId="272"/>
            <ac:spMk id="13" creationId="{19EC5444-9310-7BC5-0981-D98D1D32D918}"/>
          </ac:spMkLst>
        </pc:spChg>
        <pc:spChg chg="add del mod">
          <ac:chgData name="Xiangchen MENG" userId="d014948a-a96e-4bfa-9ce6-bf3d5e756b14" providerId="ADAL" clId="{703D7784-1221-41CA-AED1-06D21C516E00}" dt="2023-03-04T17:20:17.051" v="858"/>
          <ac:spMkLst>
            <pc:docMk/>
            <pc:sldMk cId="857865590" sldId="272"/>
            <ac:spMk id="17" creationId="{B93FFB22-49AF-0BE4-57A3-32925CE7C10E}"/>
          </ac:spMkLst>
        </pc:spChg>
        <pc:picChg chg="del">
          <ac:chgData name="Xiangchen MENG" userId="d014948a-a96e-4bfa-9ce6-bf3d5e756b14" providerId="ADAL" clId="{703D7784-1221-41CA-AED1-06D21C516E00}" dt="2023-03-04T17:15:28.660" v="763" actId="478"/>
          <ac:picMkLst>
            <pc:docMk/>
            <pc:sldMk cId="857865590" sldId="272"/>
            <ac:picMk id="6" creationId="{37F04ECB-1938-689A-A0E7-7299140A2B8F}"/>
          </ac:picMkLst>
        </pc:picChg>
        <pc:picChg chg="add mod">
          <ac:chgData name="Xiangchen MENG" userId="d014948a-a96e-4bfa-9ce6-bf3d5e756b14" providerId="ADAL" clId="{703D7784-1221-41CA-AED1-06D21C516E00}" dt="2023-03-04T17:18:40.143" v="823" actId="1076"/>
          <ac:picMkLst>
            <pc:docMk/>
            <pc:sldMk cId="857865590" sldId="272"/>
            <ac:picMk id="7" creationId="{6AC2E1E5-A0B6-6EC6-B8E5-F4380F42C594}"/>
          </ac:picMkLst>
        </pc:picChg>
        <pc:picChg chg="add mod">
          <ac:chgData name="Xiangchen MENG" userId="d014948a-a96e-4bfa-9ce6-bf3d5e756b14" providerId="ADAL" clId="{703D7784-1221-41CA-AED1-06D21C516E00}" dt="2023-03-04T17:18:47.207" v="827" actId="14100"/>
          <ac:picMkLst>
            <pc:docMk/>
            <pc:sldMk cId="857865590" sldId="272"/>
            <ac:picMk id="11" creationId="{45D3399C-5EFF-B521-EED5-12B9E48EB67B}"/>
          </ac:picMkLst>
        </pc:picChg>
        <pc:picChg chg="add mod">
          <ac:chgData name="Xiangchen MENG" userId="d014948a-a96e-4bfa-9ce6-bf3d5e756b14" providerId="ADAL" clId="{703D7784-1221-41CA-AED1-06D21C516E00}" dt="2023-03-04T17:18:50.354" v="829" actId="14100"/>
          <ac:picMkLst>
            <pc:docMk/>
            <pc:sldMk cId="857865590" sldId="272"/>
            <ac:picMk id="15" creationId="{2789F1C2-A223-69EA-16B9-C8E3FEBC6405}"/>
          </ac:picMkLst>
        </pc:picChg>
      </pc:sldChg>
      <pc:sldChg chg="addSp delSp modSp add mod">
        <pc:chgData name="Xiangchen MENG" userId="d014948a-a96e-4bfa-9ce6-bf3d5e756b14" providerId="ADAL" clId="{703D7784-1221-41CA-AED1-06D21C516E00}" dt="2023-03-05T02:08:49.974" v="885" actId="1076"/>
        <pc:sldMkLst>
          <pc:docMk/>
          <pc:sldMk cId="823406648" sldId="273"/>
        </pc:sldMkLst>
        <pc:spChg chg="add del mod">
          <ac:chgData name="Xiangchen MENG" userId="d014948a-a96e-4bfa-9ce6-bf3d5e756b14" providerId="ADAL" clId="{703D7784-1221-41CA-AED1-06D21C516E00}" dt="2023-03-04T17:17:52.565" v="809"/>
          <ac:spMkLst>
            <pc:docMk/>
            <pc:sldMk cId="823406648" sldId="273"/>
            <ac:spMk id="8" creationId="{7D88E086-D720-E1E8-EB53-0687764723EC}"/>
          </ac:spMkLst>
        </pc:spChg>
        <pc:spChg chg="add mod">
          <ac:chgData name="Xiangchen MENG" userId="d014948a-a96e-4bfa-9ce6-bf3d5e756b14" providerId="ADAL" clId="{703D7784-1221-41CA-AED1-06D21C516E00}" dt="2023-03-04T17:21:21.549" v="880" actId="14100"/>
          <ac:spMkLst>
            <pc:docMk/>
            <pc:sldMk cId="823406648" sldId="273"/>
            <ac:spMk id="12" creationId="{92299AD1-913E-30A8-1782-A97C542F7840}"/>
          </ac:spMkLst>
        </pc:spChg>
        <pc:picChg chg="add del mod">
          <ac:chgData name="Xiangchen MENG" userId="d014948a-a96e-4bfa-9ce6-bf3d5e756b14" providerId="ADAL" clId="{703D7784-1221-41CA-AED1-06D21C516E00}" dt="2023-03-04T17:17:34.347" v="795" actId="21"/>
          <ac:picMkLst>
            <pc:docMk/>
            <pc:sldMk cId="823406648" sldId="273"/>
            <ac:picMk id="6" creationId="{02BC230C-8E8A-7D95-EA40-C3CA2991658F}"/>
          </ac:picMkLst>
        </pc:picChg>
        <pc:picChg chg="del">
          <ac:chgData name="Xiangchen MENG" userId="d014948a-a96e-4bfa-9ce6-bf3d5e756b14" providerId="ADAL" clId="{703D7784-1221-41CA-AED1-06D21C516E00}" dt="2023-03-04T17:15:40.417" v="768" actId="478"/>
          <ac:picMkLst>
            <pc:docMk/>
            <pc:sldMk cId="823406648" sldId="273"/>
            <ac:picMk id="7" creationId="{6AC2E1E5-A0B6-6EC6-B8E5-F4380F42C594}"/>
          </ac:picMkLst>
        </pc:picChg>
        <pc:picChg chg="add mod">
          <ac:chgData name="Xiangchen MENG" userId="d014948a-a96e-4bfa-9ce6-bf3d5e756b14" providerId="ADAL" clId="{703D7784-1221-41CA-AED1-06D21C516E00}" dt="2023-03-05T02:08:49.974" v="885" actId="1076"/>
          <ac:picMkLst>
            <pc:docMk/>
            <pc:sldMk cId="823406648" sldId="273"/>
            <ac:picMk id="10" creationId="{DFE97FEE-5236-A61B-0A43-F72838ECC175}"/>
          </ac:picMkLst>
        </pc:picChg>
      </pc:sldChg>
      <pc:sldChg chg="addSp delSp modSp add mod">
        <pc:chgData name="Xiangchen MENG" userId="d014948a-a96e-4bfa-9ce6-bf3d5e756b14" providerId="ADAL" clId="{703D7784-1221-41CA-AED1-06D21C516E00}" dt="2023-03-05T02:27:12.637" v="1093" actId="22"/>
        <pc:sldMkLst>
          <pc:docMk/>
          <pc:sldMk cId="3445340951" sldId="274"/>
        </pc:sldMkLst>
        <pc:spChg chg="mod">
          <ac:chgData name="Xiangchen MENG" userId="d014948a-a96e-4bfa-9ce6-bf3d5e756b14" providerId="ADAL" clId="{703D7784-1221-41CA-AED1-06D21C516E00}" dt="2023-03-05T02:09:10.217" v="888"/>
          <ac:spMkLst>
            <pc:docMk/>
            <pc:sldMk cId="3445340951" sldId="274"/>
            <ac:spMk id="2" creationId="{F990E47B-0F97-DE47-8D87-A2A9E0F4CA27}"/>
          </ac:spMkLst>
        </pc:spChg>
        <pc:spChg chg="add mod">
          <ac:chgData name="Xiangchen MENG" userId="d014948a-a96e-4bfa-9ce6-bf3d5e756b14" providerId="ADAL" clId="{703D7784-1221-41CA-AED1-06D21C516E00}" dt="2023-03-05T02:22:27.390" v="987" actId="207"/>
          <ac:spMkLst>
            <pc:docMk/>
            <pc:sldMk cId="3445340951" sldId="274"/>
            <ac:spMk id="7" creationId="{B746FBCB-856C-D750-40AC-0A6D14CFBD9C}"/>
          </ac:spMkLst>
        </pc:spChg>
        <pc:spChg chg="mod">
          <ac:chgData name="Xiangchen MENG" userId="d014948a-a96e-4bfa-9ce6-bf3d5e756b14" providerId="ADAL" clId="{703D7784-1221-41CA-AED1-06D21C516E00}" dt="2023-03-05T02:17:40.841" v="980" actId="20577"/>
          <ac:spMkLst>
            <pc:docMk/>
            <pc:sldMk cId="3445340951" sldId="274"/>
            <ac:spMk id="12" creationId="{92299AD1-913E-30A8-1782-A97C542F7840}"/>
          </ac:spMkLst>
        </pc:spChg>
        <pc:spChg chg="add mod">
          <ac:chgData name="Xiangchen MENG" userId="d014948a-a96e-4bfa-9ce6-bf3d5e756b14" providerId="ADAL" clId="{703D7784-1221-41CA-AED1-06D21C516E00}" dt="2023-03-05T02:26:28.233" v="1091" actId="403"/>
          <ac:spMkLst>
            <pc:docMk/>
            <pc:sldMk cId="3445340951" sldId="274"/>
            <ac:spMk id="15" creationId="{5957E198-799E-42DC-1204-31FC44E85CEA}"/>
          </ac:spMkLst>
        </pc:spChg>
        <pc:spChg chg="add del">
          <ac:chgData name="Xiangchen MENG" userId="d014948a-a96e-4bfa-9ce6-bf3d5e756b14" providerId="ADAL" clId="{703D7784-1221-41CA-AED1-06D21C516E00}" dt="2023-03-05T02:27:12.637" v="1093" actId="22"/>
          <ac:spMkLst>
            <pc:docMk/>
            <pc:sldMk cId="3445340951" sldId="274"/>
            <ac:spMk id="17" creationId="{40743A91-62E0-180A-B808-29F2653D5C7F}"/>
          </ac:spMkLst>
        </pc:spChg>
        <pc:picChg chg="add mod">
          <ac:chgData name="Xiangchen MENG" userId="d014948a-a96e-4bfa-9ce6-bf3d5e756b14" providerId="ADAL" clId="{703D7784-1221-41CA-AED1-06D21C516E00}" dt="2023-03-05T02:18:22.677" v="984" actId="1076"/>
          <ac:picMkLst>
            <pc:docMk/>
            <pc:sldMk cId="3445340951" sldId="274"/>
            <ac:picMk id="6" creationId="{478D138E-6C72-3FDE-F243-4F57B9C80561}"/>
          </ac:picMkLst>
        </pc:picChg>
        <pc:picChg chg="add mod">
          <ac:chgData name="Xiangchen MENG" userId="d014948a-a96e-4bfa-9ce6-bf3d5e756b14" providerId="ADAL" clId="{703D7784-1221-41CA-AED1-06D21C516E00}" dt="2023-03-05T02:24:28.368" v="991" actId="14100"/>
          <ac:picMkLst>
            <pc:docMk/>
            <pc:sldMk cId="3445340951" sldId="274"/>
            <ac:picMk id="9" creationId="{D14A93F6-C553-F165-0CE9-208F6ADD9277}"/>
          </ac:picMkLst>
        </pc:picChg>
        <pc:picChg chg="del">
          <ac:chgData name="Xiangchen MENG" userId="d014948a-a96e-4bfa-9ce6-bf3d5e756b14" providerId="ADAL" clId="{703D7784-1221-41CA-AED1-06D21C516E00}" dt="2023-03-05T02:12:59.040" v="889" actId="478"/>
          <ac:picMkLst>
            <pc:docMk/>
            <pc:sldMk cId="3445340951" sldId="274"/>
            <ac:picMk id="10" creationId="{DFE97FEE-5236-A61B-0A43-F72838ECC175}"/>
          </ac:picMkLst>
        </pc:picChg>
        <pc:picChg chg="add mod">
          <ac:chgData name="Xiangchen MENG" userId="d014948a-a96e-4bfa-9ce6-bf3d5e756b14" providerId="ADAL" clId="{703D7784-1221-41CA-AED1-06D21C516E00}" dt="2023-03-05T02:25:28.208" v="993" actId="1076"/>
          <ac:picMkLst>
            <pc:docMk/>
            <pc:sldMk cId="3445340951" sldId="274"/>
            <ac:picMk id="13" creationId="{F6957875-C430-2A5B-770E-77FB8B4F8559}"/>
          </ac:picMkLst>
        </pc:picChg>
      </pc:sldChg>
      <pc:sldChg chg="delSp modSp add mod">
        <pc:chgData name="Xiangchen MENG" userId="d014948a-a96e-4bfa-9ce6-bf3d5e756b14" providerId="ADAL" clId="{703D7784-1221-41CA-AED1-06D21C516E00}" dt="2023-03-05T02:30:55.223" v="1415" actId="20577"/>
        <pc:sldMkLst>
          <pc:docMk/>
          <pc:sldMk cId="2708198788" sldId="275"/>
        </pc:sldMkLst>
        <pc:spChg chg="del">
          <ac:chgData name="Xiangchen MENG" userId="d014948a-a96e-4bfa-9ce6-bf3d5e756b14" providerId="ADAL" clId="{703D7784-1221-41CA-AED1-06D21C516E00}" dt="2023-03-05T02:27:41.462" v="1098" actId="478"/>
          <ac:spMkLst>
            <pc:docMk/>
            <pc:sldMk cId="2708198788" sldId="275"/>
            <ac:spMk id="7" creationId="{B746FBCB-856C-D750-40AC-0A6D14CFBD9C}"/>
          </ac:spMkLst>
        </pc:spChg>
        <pc:spChg chg="mod">
          <ac:chgData name="Xiangchen MENG" userId="d014948a-a96e-4bfa-9ce6-bf3d5e756b14" providerId="ADAL" clId="{703D7784-1221-41CA-AED1-06D21C516E00}" dt="2023-03-05T02:30:55.223" v="1415" actId="20577"/>
          <ac:spMkLst>
            <pc:docMk/>
            <pc:sldMk cId="2708198788" sldId="275"/>
            <ac:spMk id="12" creationId="{92299AD1-913E-30A8-1782-A97C542F7840}"/>
          </ac:spMkLst>
        </pc:spChg>
        <pc:spChg chg="del">
          <ac:chgData name="Xiangchen MENG" userId="d014948a-a96e-4bfa-9ce6-bf3d5e756b14" providerId="ADAL" clId="{703D7784-1221-41CA-AED1-06D21C516E00}" dt="2023-03-05T02:27:43.298" v="1101" actId="478"/>
          <ac:spMkLst>
            <pc:docMk/>
            <pc:sldMk cId="2708198788" sldId="275"/>
            <ac:spMk id="15" creationId="{5957E198-799E-42DC-1204-31FC44E85CEA}"/>
          </ac:spMkLst>
        </pc:spChg>
        <pc:picChg chg="del">
          <ac:chgData name="Xiangchen MENG" userId="d014948a-a96e-4bfa-9ce6-bf3d5e756b14" providerId="ADAL" clId="{703D7784-1221-41CA-AED1-06D21C516E00}" dt="2023-03-05T02:27:41.968" v="1099" actId="478"/>
          <ac:picMkLst>
            <pc:docMk/>
            <pc:sldMk cId="2708198788" sldId="275"/>
            <ac:picMk id="6" creationId="{478D138E-6C72-3FDE-F243-4F57B9C80561}"/>
          </ac:picMkLst>
        </pc:picChg>
        <pc:picChg chg="del">
          <ac:chgData name="Xiangchen MENG" userId="d014948a-a96e-4bfa-9ce6-bf3d5e756b14" providerId="ADAL" clId="{703D7784-1221-41CA-AED1-06D21C516E00}" dt="2023-03-05T02:27:42.381" v="1100" actId="478"/>
          <ac:picMkLst>
            <pc:docMk/>
            <pc:sldMk cId="2708198788" sldId="275"/>
            <ac:picMk id="9" creationId="{D14A93F6-C553-F165-0CE9-208F6ADD9277}"/>
          </ac:picMkLst>
        </pc:picChg>
        <pc:picChg chg="del">
          <ac:chgData name="Xiangchen MENG" userId="d014948a-a96e-4bfa-9ce6-bf3d5e756b14" providerId="ADAL" clId="{703D7784-1221-41CA-AED1-06D21C516E00}" dt="2023-03-05T02:27:39.846" v="1097" actId="478"/>
          <ac:picMkLst>
            <pc:docMk/>
            <pc:sldMk cId="2708198788" sldId="275"/>
            <ac:picMk id="13" creationId="{F6957875-C430-2A5B-770E-77FB8B4F8559}"/>
          </ac:picMkLst>
        </pc:picChg>
      </pc:sldChg>
      <pc:sldChg chg="addSp delSp modSp add mod">
        <pc:chgData name="Xiangchen MENG" userId="d014948a-a96e-4bfa-9ce6-bf3d5e756b14" providerId="ADAL" clId="{703D7784-1221-41CA-AED1-06D21C516E00}" dt="2023-03-05T02:42:14.199" v="1440" actId="1076"/>
        <pc:sldMkLst>
          <pc:docMk/>
          <pc:sldMk cId="2344490410" sldId="276"/>
        </pc:sldMkLst>
        <pc:spChg chg="del">
          <ac:chgData name="Xiangchen MENG" userId="d014948a-a96e-4bfa-9ce6-bf3d5e756b14" providerId="ADAL" clId="{703D7784-1221-41CA-AED1-06D21C516E00}" dt="2023-03-05T02:41:53.891" v="1435" actId="478"/>
          <ac:spMkLst>
            <pc:docMk/>
            <pc:sldMk cId="2344490410" sldId="276"/>
            <ac:spMk id="7" creationId="{B746FBCB-856C-D750-40AC-0A6D14CFBD9C}"/>
          </ac:spMkLst>
        </pc:spChg>
        <pc:spChg chg="mod">
          <ac:chgData name="Xiangchen MENG" userId="d014948a-a96e-4bfa-9ce6-bf3d5e756b14" providerId="ADAL" clId="{703D7784-1221-41CA-AED1-06D21C516E00}" dt="2023-03-05T02:42:04.863" v="1438" actId="2711"/>
          <ac:spMkLst>
            <pc:docMk/>
            <pc:sldMk cId="2344490410" sldId="276"/>
            <ac:spMk id="12" creationId="{92299AD1-913E-30A8-1782-A97C542F7840}"/>
          </ac:spMkLst>
        </pc:spChg>
        <pc:spChg chg="del">
          <ac:chgData name="Xiangchen MENG" userId="d014948a-a96e-4bfa-9ce6-bf3d5e756b14" providerId="ADAL" clId="{703D7784-1221-41CA-AED1-06D21C516E00}" dt="2023-03-05T02:41:55.227" v="1436" actId="478"/>
          <ac:spMkLst>
            <pc:docMk/>
            <pc:sldMk cId="2344490410" sldId="276"/>
            <ac:spMk id="15" creationId="{5957E198-799E-42DC-1204-31FC44E85CEA}"/>
          </ac:spMkLst>
        </pc:spChg>
        <pc:picChg chg="del">
          <ac:chgData name="Xiangchen MENG" userId="d014948a-a96e-4bfa-9ce6-bf3d5e756b14" providerId="ADAL" clId="{703D7784-1221-41CA-AED1-06D21C516E00}" dt="2023-03-05T02:41:52.791" v="1433" actId="478"/>
          <ac:picMkLst>
            <pc:docMk/>
            <pc:sldMk cId="2344490410" sldId="276"/>
            <ac:picMk id="6" creationId="{478D138E-6C72-3FDE-F243-4F57B9C80561}"/>
          </ac:picMkLst>
        </pc:picChg>
        <pc:picChg chg="add mod">
          <ac:chgData name="Xiangchen MENG" userId="d014948a-a96e-4bfa-9ce6-bf3d5e756b14" providerId="ADAL" clId="{703D7784-1221-41CA-AED1-06D21C516E00}" dt="2023-03-05T02:42:14.199" v="1440" actId="1076"/>
          <ac:picMkLst>
            <pc:docMk/>
            <pc:sldMk cId="2344490410" sldId="276"/>
            <ac:picMk id="8" creationId="{4DD95A90-7D01-8804-E18D-91285AA37555}"/>
          </ac:picMkLst>
        </pc:picChg>
        <pc:picChg chg="del">
          <ac:chgData name="Xiangchen MENG" userId="d014948a-a96e-4bfa-9ce6-bf3d5e756b14" providerId="ADAL" clId="{703D7784-1221-41CA-AED1-06D21C516E00}" dt="2023-03-05T02:41:53.225" v="1434" actId="478"/>
          <ac:picMkLst>
            <pc:docMk/>
            <pc:sldMk cId="2344490410" sldId="276"/>
            <ac:picMk id="9" creationId="{D14A93F6-C553-F165-0CE9-208F6ADD9277}"/>
          </ac:picMkLst>
        </pc:picChg>
        <pc:picChg chg="del">
          <ac:chgData name="Xiangchen MENG" userId="d014948a-a96e-4bfa-9ce6-bf3d5e756b14" providerId="ADAL" clId="{703D7784-1221-41CA-AED1-06D21C516E00}" dt="2023-03-05T02:41:56.199" v="1437" actId="478"/>
          <ac:picMkLst>
            <pc:docMk/>
            <pc:sldMk cId="2344490410" sldId="276"/>
            <ac:picMk id="13" creationId="{F6957875-C430-2A5B-770E-77FB8B4F8559}"/>
          </ac:picMkLst>
        </pc:picChg>
      </pc:sldChg>
      <pc:sldChg chg="addSp delSp modSp add mod">
        <pc:chgData name="Xiangchen MENG" userId="d014948a-a96e-4bfa-9ce6-bf3d5e756b14" providerId="ADAL" clId="{703D7784-1221-41CA-AED1-06D21C516E00}" dt="2023-03-05T02:59:44.789" v="1466" actId="403"/>
        <pc:sldMkLst>
          <pc:docMk/>
          <pc:sldMk cId="3443679170" sldId="277"/>
        </pc:sldMkLst>
        <pc:spChg chg="mod">
          <ac:chgData name="Xiangchen MENG" userId="d014948a-a96e-4bfa-9ce6-bf3d5e756b14" providerId="ADAL" clId="{703D7784-1221-41CA-AED1-06D21C516E00}" dt="2023-03-05T02:43:18.207" v="1442"/>
          <ac:spMkLst>
            <pc:docMk/>
            <pc:sldMk cId="3443679170" sldId="277"/>
            <ac:spMk id="2" creationId="{F990E47B-0F97-DE47-8D87-A2A9E0F4CA27}"/>
          </ac:spMkLst>
        </pc:spChg>
        <pc:spChg chg="add del mod">
          <ac:chgData name="Xiangchen MENG" userId="d014948a-a96e-4bfa-9ce6-bf3d5e756b14" providerId="ADAL" clId="{703D7784-1221-41CA-AED1-06D21C516E00}" dt="2023-03-05T02:59:44.789" v="1466" actId="403"/>
          <ac:spMkLst>
            <pc:docMk/>
            <pc:sldMk cId="3443679170" sldId="277"/>
            <ac:spMk id="8" creationId="{0E886523-7CEB-FA22-3ADA-3B272A299A94}"/>
          </ac:spMkLst>
        </pc:spChg>
        <pc:spChg chg="del mod">
          <ac:chgData name="Xiangchen MENG" userId="d014948a-a96e-4bfa-9ce6-bf3d5e756b14" providerId="ADAL" clId="{703D7784-1221-41CA-AED1-06D21C516E00}" dt="2023-03-05T02:43:57.276" v="1444" actId="478"/>
          <ac:spMkLst>
            <pc:docMk/>
            <pc:sldMk cId="3443679170" sldId="277"/>
            <ac:spMk id="12" creationId="{92299AD1-913E-30A8-1782-A97C542F7840}"/>
          </ac:spMkLst>
        </pc:spChg>
        <pc:picChg chg="add mod">
          <ac:chgData name="Xiangchen MENG" userId="d014948a-a96e-4bfa-9ce6-bf3d5e756b14" providerId="ADAL" clId="{703D7784-1221-41CA-AED1-06D21C516E00}" dt="2023-03-05T02:44:18.926" v="1447" actId="1076"/>
          <ac:picMkLst>
            <pc:docMk/>
            <pc:sldMk cId="3443679170" sldId="277"/>
            <ac:picMk id="6" creationId="{58F046CC-46A3-4EEC-F9DF-D68B4671D7A6}"/>
          </ac:picMkLst>
        </pc:picChg>
      </pc:sldChg>
      <pc:sldChg chg="addSp delSp modSp add mod">
        <pc:chgData name="Xiangchen MENG" userId="d014948a-a96e-4bfa-9ce6-bf3d5e756b14" providerId="ADAL" clId="{703D7784-1221-41CA-AED1-06D21C516E00}" dt="2023-03-05T03:06:00.383" v="1490" actId="1076"/>
        <pc:sldMkLst>
          <pc:docMk/>
          <pc:sldMk cId="2780751867" sldId="278"/>
        </pc:sldMkLst>
        <pc:spChg chg="mod">
          <ac:chgData name="Xiangchen MENG" userId="d014948a-a96e-4bfa-9ce6-bf3d5e756b14" providerId="ADAL" clId="{703D7784-1221-41CA-AED1-06D21C516E00}" dt="2023-03-05T03:06:00.383" v="1490" actId="1076"/>
          <ac:spMkLst>
            <pc:docMk/>
            <pc:sldMk cId="2780751867" sldId="278"/>
            <ac:spMk id="8" creationId="{0E886523-7CEB-FA22-3ADA-3B272A299A94}"/>
          </ac:spMkLst>
        </pc:spChg>
        <pc:picChg chg="del">
          <ac:chgData name="Xiangchen MENG" userId="d014948a-a96e-4bfa-9ce6-bf3d5e756b14" providerId="ADAL" clId="{703D7784-1221-41CA-AED1-06D21C516E00}" dt="2023-03-05T03:00:16.231" v="1468" actId="478"/>
          <ac:picMkLst>
            <pc:docMk/>
            <pc:sldMk cId="2780751867" sldId="278"/>
            <ac:picMk id="6" creationId="{58F046CC-46A3-4EEC-F9DF-D68B4671D7A6}"/>
          </ac:picMkLst>
        </pc:picChg>
        <pc:picChg chg="add mod">
          <ac:chgData name="Xiangchen MENG" userId="d014948a-a96e-4bfa-9ce6-bf3d5e756b14" providerId="ADAL" clId="{703D7784-1221-41CA-AED1-06D21C516E00}" dt="2023-03-05T03:04:36.388" v="1480" actId="1076"/>
          <ac:picMkLst>
            <pc:docMk/>
            <pc:sldMk cId="2780751867" sldId="278"/>
            <ac:picMk id="7" creationId="{7766D7F1-B57C-78F6-9F29-6C2422EA2C97}"/>
          </ac:picMkLst>
        </pc:picChg>
      </pc:sldChg>
      <pc:sldChg chg="addSp delSp modSp add mod">
        <pc:chgData name="Xiangchen MENG" userId="d014948a-a96e-4bfa-9ce6-bf3d5e756b14" providerId="ADAL" clId="{703D7784-1221-41CA-AED1-06D21C516E00}" dt="2023-03-05T03:07:07.023" v="1502" actId="255"/>
        <pc:sldMkLst>
          <pc:docMk/>
          <pc:sldMk cId="3709382666" sldId="279"/>
        </pc:sldMkLst>
        <pc:spChg chg="mod">
          <ac:chgData name="Xiangchen MENG" userId="d014948a-a96e-4bfa-9ce6-bf3d5e756b14" providerId="ADAL" clId="{703D7784-1221-41CA-AED1-06D21C516E00}" dt="2023-03-05T03:06:12.412" v="1493" actId="2711"/>
          <ac:spMkLst>
            <pc:docMk/>
            <pc:sldMk cId="3709382666" sldId="279"/>
            <ac:spMk id="8" creationId="{0E886523-7CEB-FA22-3ADA-3B272A299A94}"/>
          </ac:spMkLst>
        </pc:spChg>
        <pc:spChg chg="add mod">
          <ac:chgData name="Xiangchen MENG" userId="d014948a-a96e-4bfa-9ce6-bf3d5e756b14" providerId="ADAL" clId="{703D7784-1221-41CA-AED1-06D21C516E00}" dt="2023-03-05T03:07:07.023" v="1502" actId="255"/>
          <ac:spMkLst>
            <pc:docMk/>
            <pc:sldMk cId="3709382666" sldId="279"/>
            <ac:spMk id="12" creationId="{10A377F2-E512-E1E9-475C-F589F8F7E57C}"/>
          </ac:spMkLst>
        </pc:spChg>
        <pc:picChg chg="add mod">
          <ac:chgData name="Xiangchen MENG" userId="d014948a-a96e-4bfa-9ce6-bf3d5e756b14" providerId="ADAL" clId="{703D7784-1221-41CA-AED1-06D21C516E00}" dt="2023-03-05T03:06:40.545" v="1495" actId="1076"/>
          <ac:picMkLst>
            <pc:docMk/>
            <pc:sldMk cId="3709382666" sldId="279"/>
            <ac:picMk id="6" creationId="{343ADC33-D719-FFC9-FEC4-0B13EB9E60DB}"/>
          </ac:picMkLst>
        </pc:picChg>
        <pc:picChg chg="add del">
          <ac:chgData name="Xiangchen MENG" userId="d014948a-a96e-4bfa-9ce6-bf3d5e756b14" providerId="ADAL" clId="{703D7784-1221-41CA-AED1-06D21C516E00}" dt="2023-03-05T03:06:51.189" v="1497" actId="22"/>
          <ac:picMkLst>
            <pc:docMk/>
            <pc:sldMk cId="3709382666" sldId="279"/>
            <ac:picMk id="10" creationId="{56518726-286E-5E5C-912E-E63CA1D660AF}"/>
          </ac:picMkLst>
        </pc:picChg>
      </pc:sldChg>
      <pc:sldChg chg="delSp modSp add mod">
        <pc:chgData name="Xiangchen MENG" userId="d014948a-a96e-4bfa-9ce6-bf3d5e756b14" providerId="ADAL" clId="{703D7784-1221-41CA-AED1-06D21C516E00}" dt="2023-03-05T03:09:54.089" v="1516" actId="2711"/>
        <pc:sldMkLst>
          <pc:docMk/>
          <pc:sldMk cId="2638794888" sldId="280"/>
        </pc:sldMkLst>
        <pc:spChg chg="mod">
          <ac:chgData name="Xiangchen MENG" userId="d014948a-a96e-4bfa-9ce6-bf3d5e756b14" providerId="ADAL" clId="{703D7784-1221-41CA-AED1-06D21C516E00}" dt="2023-03-05T03:09:54.089" v="1516" actId="2711"/>
          <ac:spMkLst>
            <pc:docMk/>
            <pc:sldMk cId="2638794888" sldId="280"/>
            <ac:spMk id="8" creationId="{0E886523-7CEB-FA22-3ADA-3B272A299A94}"/>
          </ac:spMkLst>
        </pc:spChg>
        <pc:spChg chg="del">
          <ac:chgData name="Xiangchen MENG" userId="d014948a-a96e-4bfa-9ce6-bf3d5e756b14" providerId="ADAL" clId="{703D7784-1221-41CA-AED1-06D21C516E00}" dt="2023-03-05T03:08:42.134" v="1506" actId="478"/>
          <ac:spMkLst>
            <pc:docMk/>
            <pc:sldMk cId="2638794888" sldId="280"/>
            <ac:spMk id="12" creationId="{10A377F2-E512-E1E9-475C-F589F8F7E57C}"/>
          </ac:spMkLst>
        </pc:spChg>
        <pc:picChg chg="del">
          <ac:chgData name="Xiangchen MENG" userId="d014948a-a96e-4bfa-9ce6-bf3d5e756b14" providerId="ADAL" clId="{703D7784-1221-41CA-AED1-06D21C516E00}" dt="2023-03-05T03:08:41.550" v="1505" actId="478"/>
          <ac:picMkLst>
            <pc:docMk/>
            <pc:sldMk cId="2638794888" sldId="280"/>
            <ac:picMk id="6" creationId="{343ADC33-D719-FFC9-FEC4-0B13EB9E60DB}"/>
          </ac:picMkLst>
        </pc:picChg>
      </pc:sldChg>
      <pc:sldChg chg="add del">
        <pc:chgData name="Xiangchen MENG" userId="d014948a-a96e-4bfa-9ce6-bf3d5e756b14" providerId="ADAL" clId="{703D7784-1221-41CA-AED1-06D21C516E00}" dt="2023-03-05T03:05:39.833" v="1488"/>
        <pc:sldMkLst>
          <pc:docMk/>
          <pc:sldMk cId="2764545809" sldId="280"/>
        </pc:sldMkLst>
      </pc:sldChg>
      <pc:sldChg chg="modSp add mod">
        <pc:chgData name="Xiangchen MENG" userId="d014948a-a96e-4bfa-9ce6-bf3d5e756b14" providerId="ADAL" clId="{703D7784-1221-41CA-AED1-06D21C516E00}" dt="2023-03-05T03:10:27.918" v="1528" actId="313"/>
        <pc:sldMkLst>
          <pc:docMk/>
          <pc:sldMk cId="4161180569" sldId="281"/>
        </pc:sldMkLst>
        <pc:spChg chg="mod">
          <ac:chgData name="Xiangchen MENG" userId="d014948a-a96e-4bfa-9ce6-bf3d5e756b14" providerId="ADAL" clId="{703D7784-1221-41CA-AED1-06D21C516E00}" dt="2023-03-05T03:10:27.918" v="1528" actId="313"/>
          <ac:spMkLst>
            <pc:docMk/>
            <pc:sldMk cId="4161180569" sldId="281"/>
            <ac:spMk id="8" creationId="{0E886523-7CEB-FA22-3ADA-3B272A299A94}"/>
          </ac:spMkLst>
        </pc:spChg>
      </pc:sldChg>
      <pc:sldChg chg="modSp add mod">
        <pc:chgData name="Xiangchen MENG" userId="d014948a-a96e-4bfa-9ce6-bf3d5e756b14" providerId="ADAL" clId="{703D7784-1221-41CA-AED1-06D21C516E00}" dt="2023-03-05T03:11:02.510" v="1532" actId="2711"/>
        <pc:sldMkLst>
          <pc:docMk/>
          <pc:sldMk cId="3963316788" sldId="282"/>
        </pc:sldMkLst>
        <pc:spChg chg="mod">
          <ac:chgData name="Xiangchen MENG" userId="d014948a-a96e-4bfa-9ce6-bf3d5e756b14" providerId="ADAL" clId="{703D7784-1221-41CA-AED1-06D21C516E00}" dt="2023-03-05T03:11:02.510" v="1532" actId="2711"/>
          <ac:spMkLst>
            <pc:docMk/>
            <pc:sldMk cId="3963316788" sldId="282"/>
            <ac:spMk id="8" creationId="{0E886523-7CEB-FA22-3ADA-3B272A299A94}"/>
          </ac:spMkLst>
        </pc:spChg>
      </pc:sldChg>
      <pc:sldChg chg="addSp delSp modSp add mod">
        <pc:chgData name="Xiangchen MENG" userId="d014948a-a96e-4bfa-9ce6-bf3d5e756b14" providerId="ADAL" clId="{703D7784-1221-41CA-AED1-06D21C516E00}" dt="2023-03-05T03:26:02.044" v="1550"/>
        <pc:sldMkLst>
          <pc:docMk/>
          <pc:sldMk cId="3302961542" sldId="283"/>
        </pc:sldMkLst>
        <pc:spChg chg="mod">
          <ac:chgData name="Xiangchen MENG" userId="d014948a-a96e-4bfa-9ce6-bf3d5e756b14" providerId="ADAL" clId="{703D7784-1221-41CA-AED1-06D21C516E00}" dt="2023-03-05T03:11:19.895" v="1534"/>
          <ac:spMkLst>
            <pc:docMk/>
            <pc:sldMk cId="3302961542" sldId="283"/>
            <ac:spMk id="2" creationId="{F990E47B-0F97-DE47-8D87-A2A9E0F4CA27}"/>
          </ac:spMkLst>
        </pc:spChg>
        <pc:spChg chg="mod">
          <ac:chgData name="Xiangchen MENG" userId="d014948a-a96e-4bfa-9ce6-bf3d5e756b14" providerId="ADAL" clId="{703D7784-1221-41CA-AED1-06D21C516E00}" dt="2023-03-05T03:26:02.044" v="1550"/>
          <ac:spMkLst>
            <pc:docMk/>
            <pc:sldMk cId="3302961542" sldId="283"/>
            <ac:spMk id="8" creationId="{0E886523-7CEB-FA22-3ADA-3B272A299A94}"/>
          </ac:spMkLst>
        </pc:spChg>
        <pc:picChg chg="add mod">
          <ac:chgData name="Xiangchen MENG" userId="d014948a-a96e-4bfa-9ce6-bf3d5e756b14" providerId="ADAL" clId="{703D7784-1221-41CA-AED1-06D21C516E00}" dt="2023-03-05T03:11:53.013" v="1539" actId="1076"/>
          <ac:picMkLst>
            <pc:docMk/>
            <pc:sldMk cId="3302961542" sldId="283"/>
            <ac:picMk id="6" creationId="{24A39B05-6274-CCE3-3EC2-60AE1246F352}"/>
          </ac:picMkLst>
        </pc:picChg>
        <pc:picChg chg="del mod">
          <ac:chgData name="Xiangchen MENG" userId="d014948a-a96e-4bfa-9ce6-bf3d5e756b14" providerId="ADAL" clId="{703D7784-1221-41CA-AED1-06D21C516E00}" dt="2023-03-05T03:11:48.478" v="1536" actId="478"/>
          <ac:picMkLst>
            <pc:docMk/>
            <pc:sldMk cId="3302961542" sldId="283"/>
            <ac:picMk id="7" creationId="{7766D7F1-B57C-78F6-9F29-6C2422EA2C97}"/>
          </ac:picMkLst>
        </pc:picChg>
      </pc:sldChg>
      <pc:sldChg chg="delSp modSp add mod">
        <pc:chgData name="Xiangchen MENG" userId="d014948a-a96e-4bfa-9ce6-bf3d5e756b14" providerId="ADAL" clId="{703D7784-1221-41CA-AED1-06D21C516E00}" dt="2023-03-05T03:28:48.260" v="1586" actId="403"/>
        <pc:sldMkLst>
          <pc:docMk/>
          <pc:sldMk cId="3226542032" sldId="284"/>
        </pc:sldMkLst>
        <pc:spChg chg="mod">
          <ac:chgData name="Xiangchen MENG" userId="d014948a-a96e-4bfa-9ce6-bf3d5e756b14" providerId="ADAL" clId="{703D7784-1221-41CA-AED1-06D21C516E00}" dt="2023-03-05T03:26:15.019" v="1553" actId="20577"/>
          <ac:spMkLst>
            <pc:docMk/>
            <pc:sldMk cId="3226542032" sldId="284"/>
            <ac:spMk id="2" creationId="{F990E47B-0F97-DE47-8D87-A2A9E0F4CA27}"/>
          </ac:spMkLst>
        </pc:spChg>
        <pc:spChg chg="mod">
          <ac:chgData name="Xiangchen MENG" userId="d014948a-a96e-4bfa-9ce6-bf3d5e756b14" providerId="ADAL" clId="{703D7784-1221-41CA-AED1-06D21C516E00}" dt="2023-03-05T03:28:48.260" v="1586" actId="403"/>
          <ac:spMkLst>
            <pc:docMk/>
            <pc:sldMk cId="3226542032" sldId="284"/>
            <ac:spMk id="8" creationId="{0E886523-7CEB-FA22-3ADA-3B272A299A94}"/>
          </ac:spMkLst>
        </pc:spChg>
        <pc:picChg chg="del">
          <ac:chgData name="Xiangchen MENG" userId="d014948a-a96e-4bfa-9ce6-bf3d5e756b14" providerId="ADAL" clId="{703D7784-1221-41CA-AED1-06D21C516E00}" dt="2023-03-05T03:26:16.529" v="1554" actId="478"/>
          <ac:picMkLst>
            <pc:docMk/>
            <pc:sldMk cId="3226542032" sldId="284"/>
            <ac:picMk id="6" creationId="{24A39B05-6274-CCE3-3EC2-60AE1246F352}"/>
          </ac:picMkLst>
        </pc:picChg>
      </pc:sldChg>
      <pc:sldChg chg="addSp delSp modSp add mod">
        <pc:chgData name="Xiangchen MENG" userId="d014948a-a96e-4bfa-9ce6-bf3d5e756b14" providerId="ADAL" clId="{703D7784-1221-41CA-AED1-06D21C516E00}" dt="2023-03-05T04:29:25.987" v="1621" actId="1076"/>
        <pc:sldMkLst>
          <pc:docMk/>
          <pc:sldMk cId="3171113175" sldId="285"/>
        </pc:sldMkLst>
        <pc:spChg chg="mod">
          <ac:chgData name="Xiangchen MENG" userId="d014948a-a96e-4bfa-9ce6-bf3d5e756b14" providerId="ADAL" clId="{703D7784-1221-41CA-AED1-06D21C516E00}" dt="2023-03-05T03:30:25.038" v="1615" actId="2711"/>
          <ac:spMkLst>
            <pc:docMk/>
            <pc:sldMk cId="3171113175" sldId="285"/>
            <ac:spMk id="2" creationId="{F990E47B-0F97-DE47-8D87-A2A9E0F4CA27}"/>
          </ac:spMkLst>
        </pc:spChg>
        <pc:spChg chg="mod">
          <ac:chgData name="Xiangchen MENG" userId="d014948a-a96e-4bfa-9ce6-bf3d5e756b14" providerId="ADAL" clId="{703D7784-1221-41CA-AED1-06D21C516E00}" dt="2023-03-05T03:29:13.278" v="1602" actId="20577"/>
          <ac:spMkLst>
            <pc:docMk/>
            <pc:sldMk cId="3171113175" sldId="285"/>
            <ac:spMk id="3" creationId="{3F171C0D-1666-B14F-8AE6-9360FB9D51E5}"/>
          </ac:spMkLst>
        </pc:spChg>
        <pc:spChg chg="del">
          <ac:chgData name="Xiangchen MENG" userId="d014948a-a96e-4bfa-9ce6-bf3d5e756b14" providerId="ADAL" clId="{703D7784-1221-41CA-AED1-06D21C516E00}" dt="2023-03-05T03:29:20.548" v="1603" actId="478"/>
          <ac:spMkLst>
            <pc:docMk/>
            <pc:sldMk cId="3171113175" sldId="285"/>
            <ac:spMk id="8" creationId="{0E886523-7CEB-FA22-3ADA-3B272A299A94}"/>
          </ac:spMkLst>
        </pc:spChg>
        <pc:picChg chg="add mod">
          <ac:chgData name="Xiangchen MENG" userId="d014948a-a96e-4bfa-9ce6-bf3d5e756b14" providerId="ADAL" clId="{703D7784-1221-41CA-AED1-06D21C516E00}" dt="2023-03-05T04:29:22.983" v="1620" actId="1076"/>
          <ac:picMkLst>
            <pc:docMk/>
            <pc:sldMk cId="3171113175" sldId="285"/>
            <ac:picMk id="6" creationId="{3CF92FC0-1DDA-575B-D226-C46BA7C2A571}"/>
          </ac:picMkLst>
        </pc:picChg>
        <pc:picChg chg="add mod">
          <ac:chgData name="Xiangchen MENG" userId="d014948a-a96e-4bfa-9ce6-bf3d5e756b14" providerId="ADAL" clId="{703D7784-1221-41CA-AED1-06D21C516E00}" dt="2023-03-05T04:29:25.987" v="1621" actId="1076"/>
          <ac:picMkLst>
            <pc:docMk/>
            <pc:sldMk cId="3171113175" sldId="285"/>
            <ac:picMk id="9" creationId="{A69A812F-DE0D-942C-E318-2BD2FC24B0B3}"/>
          </ac:picMkLst>
        </pc:picChg>
      </pc:sldChg>
      <pc:sldChg chg="addSp delSp modSp add mod">
        <pc:chgData name="Xiangchen MENG" userId="d014948a-a96e-4bfa-9ce6-bf3d5e756b14" providerId="ADAL" clId="{703D7784-1221-41CA-AED1-06D21C516E00}" dt="2023-03-05T04:30:21.896" v="1634" actId="1076"/>
        <pc:sldMkLst>
          <pc:docMk/>
          <pc:sldMk cId="3503309871" sldId="286"/>
        </pc:sldMkLst>
        <pc:spChg chg="mod">
          <ac:chgData name="Xiangchen MENG" userId="d014948a-a96e-4bfa-9ce6-bf3d5e756b14" providerId="ADAL" clId="{703D7784-1221-41CA-AED1-06D21C516E00}" dt="2023-03-05T04:29:53.143" v="1631"/>
          <ac:spMkLst>
            <pc:docMk/>
            <pc:sldMk cId="3503309871" sldId="286"/>
            <ac:spMk id="2" creationId="{F990E47B-0F97-DE47-8D87-A2A9E0F4CA27}"/>
          </ac:spMkLst>
        </pc:spChg>
        <pc:spChg chg="mod">
          <ac:chgData name="Xiangchen MENG" userId="d014948a-a96e-4bfa-9ce6-bf3d5e756b14" providerId="ADAL" clId="{703D7784-1221-41CA-AED1-06D21C516E00}" dt="2023-03-05T04:29:41.164" v="1625"/>
          <ac:spMkLst>
            <pc:docMk/>
            <pc:sldMk cId="3503309871" sldId="286"/>
            <ac:spMk id="3" creationId="{3F171C0D-1666-B14F-8AE6-9360FB9D51E5}"/>
          </ac:spMkLst>
        </pc:spChg>
        <pc:picChg chg="del">
          <ac:chgData name="Xiangchen MENG" userId="d014948a-a96e-4bfa-9ce6-bf3d5e756b14" providerId="ADAL" clId="{703D7784-1221-41CA-AED1-06D21C516E00}" dt="2023-03-05T04:29:44.083" v="1626" actId="478"/>
          <ac:picMkLst>
            <pc:docMk/>
            <pc:sldMk cId="3503309871" sldId="286"/>
            <ac:picMk id="6" creationId="{3CF92FC0-1DDA-575B-D226-C46BA7C2A571}"/>
          </ac:picMkLst>
        </pc:picChg>
        <pc:picChg chg="add mod">
          <ac:chgData name="Xiangchen MENG" userId="d014948a-a96e-4bfa-9ce6-bf3d5e756b14" providerId="ADAL" clId="{703D7784-1221-41CA-AED1-06D21C516E00}" dt="2023-03-05T04:30:21.896" v="1634" actId="1076"/>
          <ac:picMkLst>
            <pc:docMk/>
            <pc:sldMk cId="3503309871" sldId="286"/>
            <ac:picMk id="7" creationId="{0C05DF29-BDA3-7162-9DD4-0C926429DF0E}"/>
          </ac:picMkLst>
        </pc:picChg>
        <pc:picChg chg="del">
          <ac:chgData name="Xiangchen MENG" userId="d014948a-a96e-4bfa-9ce6-bf3d5e756b14" providerId="ADAL" clId="{703D7784-1221-41CA-AED1-06D21C516E00}" dt="2023-03-05T04:29:44.398" v="1627" actId="478"/>
          <ac:picMkLst>
            <pc:docMk/>
            <pc:sldMk cId="3503309871" sldId="286"/>
            <ac:picMk id="9" creationId="{A69A812F-DE0D-942C-E318-2BD2FC24B0B3}"/>
          </ac:picMkLst>
        </pc:picChg>
      </pc:sldChg>
      <pc:sldChg chg="addSp delSp modSp add mod">
        <pc:chgData name="Xiangchen MENG" userId="d014948a-a96e-4bfa-9ce6-bf3d5e756b14" providerId="ADAL" clId="{703D7784-1221-41CA-AED1-06D21C516E00}" dt="2023-03-05T05:50:20.245" v="1725" actId="1076"/>
        <pc:sldMkLst>
          <pc:docMk/>
          <pc:sldMk cId="1061934616" sldId="287"/>
        </pc:sldMkLst>
        <pc:spChg chg="mod">
          <ac:chgData name="Xiangchen MENG" userId="d014948a-a96e-4bfa-9ce6-bf3d5e756b14" providerId="ADAL" clId="{703D7784-1221-41CA-AED1-06D21C516E00}" dt="2023-03-05T05:39:41.465" v="1640" actId="1076"/>
          <ac:spMkLst>
            <pc:docMk/>
            <pc:sldMk cId="1061934616" sldId="287"/>
            <ac:spMk id="2" creationId="{F990E47B-0F97-DE47-8D87-A2A9E0F4CA27}"/>
          </ac:spMkLst>
        </pc:spChg>
        <pc:spChg chg="add mod">
          <ac:chgData name="Xiangchen MENG" userId="d014948a-a96e-4bfa-9ce6-bf3d5e756b14" providerId="ADAL" clId="{703D7784-1221-41CA-AED1-06D21C516E00}" dt="2023-03-05T05:42:32.451" v="1649" actId="12"/>
          <ac:spMkLst>
            <pc:docMk/>
            <pc:sldMk cId="1061934616" sldId="287"/>
            <ac:spMk id="6" creationId="{9183FF51-F5B6-6856-D830-A718753C83E0}"/>
          </ac:spMkLst>
        </pc:spChg>
        <pc:spChg chg="add mod">
          <ac:chgData name="Xiangchen MENG" userId="d014948a-a96e-4bfa-9ce6-bf3d5e756b14" providerId="ADAL" clId="{703D7784-1221-41CA-AED1-06D21C516E00}" dt="2023-03-05T05:46:02.715" v="1672" actId="1076"/>
          <ac:spMkLst>
            <pc:docMk/>
            <pc:sldMk cId="1061934616" sldId="287"/>
            <ac:spMk id="10" creationId="{23E72A9E-F2CB-20C1-25EF-189817ACFAA5}"/>
          </ac:spMkLst>
        </pc:spChg>
        <pc:picChg chg="del">
          <ac:chgData name="Xiangchen MENG" userId="d014948a-a96e-4bfa-9ce6-bf3d5e756b14" providerId="ADAL" clId="{703D7784-1221-41CA-AED1-06D21C516E00}" dt="2023-03-05T04:30:37.197" v="1639" actId="478"/>
          <ac:picMkLst>
            <pc:docMk/>
            <pc:sldMk cId="1061934616" sldId="287"/>
            <ac:picMk id="7" creationId="{0C05DF29-BDA3-7162-9DD4-0C926429DF0E}"/>
          </ac:picMkLst>
        </pc:picChg>
        <pc:picChg chg="add mod">
          <ac:chgData name="Xiangchen MENG" userId="d014948a-a96e-4bfa-9ce6-bf3d5e756b14" providerId="ADAL" clId="{703D7784-1221-41CA-AED1-06D21C516E00}" dt="2023-03-05T05:50:20.245" v="1725" actId="1076"/>
          <ac:picMkLst>
            <pc:docMk/>
            <pc:sldMk cId="1061934616" sldId="287"/>
            <ac:picMk id="9" creationId="{CC90416E-56E4-4C50-0B64-0DEC8CFFD477}"/>
          </ac:picMkLst>
        </pc:picChg>
        <pc:picChg chg="add mod">
          <ac:chgData name="Xiangchen MENG" userId="d014948a-a96e-4bfa-9ce6-bf3d5e756b14" providerId="ADAL" clId="{703D7784-1221-41CA-AED1-06D21C516E00}" dt="2023-03-05T05:45:53.932" v="1668" actId="1076"/>
          <ac:picMkLst>
            <pc:docMk/>
            <pc:sldMk cId="1061934616" sldId="287"/>
            <ac:picMk id="11" creationId="{45FF07E2-82D4-724B-605D-5DCB4A95BF97}"/>
          </ac:picMkLst>
        </pc:picChg>
      </pc:sldChg>
      <pc:sldChg chg="addSp delSp modSp add mod">
        <pc:chgData name="Xiangchen MENG" userId="d014948a-a96e-4bfa-9ce6-bf3d5e756b14" providerId="ADAL" clId="{703D7784-1221-41CA-AED1-06D21C516E00}" dt="2023-03-05T05:50:46.185" v="1731" actId="1076"/>
        <pc:sldMkLst>
          <pc:docMk/>
          <pc:sldMk cId="2932631675" sldId="288"/>
        </pc:sldMkLst>
        <pc:spChg chg="mod">
          <ac:chgData name="Xiangchen MENG" userId="d014948a-a96e-4bfa-9ce6-bf3d5e756b14" providerId="ADAL" clId="{703D7784-1221-41CA-AED1-06D21C516E00}" dt="2023-03-05T05:47:01.386" v="1681"/>
          <ac:spMkLst>
            <pc:docMk/>
            <pc:sldMk cId="2932631675" sldId="288"/>
            <ac:spMk id="2" creationId="{F990E47B-0F97-DE47-8D87-A2A9E0F4CA27}"/>
          </ac:spMkLst>
        </pc:spChg>
        <pc:spChg chg="mod">
          <ac:chgData name="Xiangchen MENG" userId="d014948a-a96e-4bfa-9ce6-bf3d5e756b14" providerId="ADAL" clId="{703D7784-1221-41CA-AED1-06D21C516E00}" dt="2023-03-05T05:47:27.791" v="1697" actId="20577"/>
          <ac:spMkLst>
            <pc:docMk/>
            <pc:sldMk cId="2932631675" sldId="288"/>
            <ac:spMk id="6" creationId="{9183FF51-F5B6-6856-D830-A718753C83E0}"/>
          </ac:spMkLst>
        </pc:spChg>
        <pc:spChg chg="add del mod">
          <ac:chgData name="Xiangchen MENG" userId="d014948a-a96e-4bfa-9ce6-bf3d5e756b14" providerId="ADAL" clId="{703D7784-1221-41CA-AED1-06D21C516E00}" dt="2023-03-05T05:47:23.395" v="1690" actId="22"/>
          <ac:spMkLst>
            <pc:docMk/>
            <pc:sldMk cId="2932631675" sldId="288"/>
            <ac:spMk id="12" creationId="{44F3544E-3674-C373-82FB-96479AB61A55}"/>
          </ac:spMkLst>
        </pc:spChg>
        <pc:picChg chg="add del mod">
          <ac:chgData name="Xiangchen MENG" userId="d014948a-a96e-4bfa-9ce6-bf3d5e756b14" providerId="ADAL" clId="{703D7784-1221-41CA-AED1-06D21C516E00}" dt="2023-03-05T05:46:28.738" v="1676" actId="478"/>
          <ac:picMkLst>
            <pc:docMk/>
            <pc:sldMk cId="2932631675" sldId="288"/>
            <ac:picMk id="7" creationId="{AAFFA63D-B8EC-6AEA-C265-D488A85827F9}"/>
          </ac:picMkLst>
        </pc:picChg>
        <pc:picChg chg="del mod">
          <ac:chgData name="Xiangchen MENG" userId="d014948a-a96e-4bfa-9ce6-bf3d5e756b14" providerId="ADAL" clId="{703D7784-1221-41CA-AED1-06D21C516E00}" dt="2023-03-05T05:45:37.696" v="1658" actId="478"/>
          <ac:picMkLst>
            <pc:docMk/>
            <pc:sldMk cId="2932631675" sldId="288"/>
            <ac:picMk id="9" creationId="{CC90416E-56E4-4C50-0B64-0DEC8CFFD477}"/>
          </ac:picMkLst>
        </pc:picChg>
        <pc:picChg chg="add mod">
          <ac:chgData name="Xiangchen MENG" userId="d014948a-a96e-4bfa-9ce6-bf3d5e756b14" providerId="ADAL" clId="{703D7784-1221-41CA-AED1-06D21C516E00}" dt="2023-03-05T05:50:26.474" v="1728" actId="1076"/>
          <ac:picMkLst>
            <pc:docMk/>
            <pc:sldMk cId="2932631675" sldId="288"/>
            <ac:picMk id="10" creationId="{50867720-FDA1-A10E-99D2-B57E9E7F4BD0}"/>
          </ac:picMkLst>
        </pc:picChg>
        <pc:picChg chg="add mod">
          <ac:chgData name="Xiangchen MENG" userId="d014948a-a96e-4bfa-9ce6-bf3d5e756b14" providerId="ADAL" clId="{703D7784-1221-41CA-AED1-06D21C516E00}" dt="2023-03-05T05:47:46.900" v="1700" actId="1076"/>
          <ac:picMkLst>
            <pc:docMk/>
            <pc:sldMk cId="2932631675" sldId="288"/>
            <ac:picMk id="14" creationId="{9162FFD9-82AA-202B-014C-DC8F917E15F5}"/>
          </ac:picMkLst>
        </pc:picChg>
        <pc:picChg chg="add mod">
          <ac:chgData name="Xiangchen MENG" userId="d014948a-a96e-4bfa-9ce6-bf3d5e756b14" providerId="ADAL" clId="{703D7784-1221-41CA-AED1-06D21C516E00}" dt="2023-03-05T05:50:46.185" v="1731" actId="1076"/>
          <ac:picMkLst>
            <pc:docMk/>
            <pc:sldMk cId="2932631675" sldId="288"/>
            <ac:picMk id="16" creationId="{7021C04C-EC0F-D027-270E-92BAE6C26503}"/>
          </ac:picMkLst>
        </pc:picChg>
      </pc:sldChg>
      <pc:sldChg chg="addSp delSp modSp add mod">
        <pc:chgData name="Xiangchen MENG" userId="d014948a-a96e-4bfa-9ce6-bf3d5e756b14" providerId="ADAL" clId="{703D7784-1221-41CA-AED1-06D21C516E00}" dt="2023-03-05T05:50:02.324" v="1723" actId="1076"/>
        <pc:sldMkLst>
          <pc:docMk/>
          <pc:sldMk cId="2243919118" sldId="289"/>
        </pc:sldMkLst>
        <pc:spChg chg="mod">
          <ac:chgData name="Xiangchen MENG" userId="d014948a-a96e-4bfa-9ce6-bf3d5e756b14" providerId="ADAL" clId="{703D7784-1221-41CA-AED1-06D21C516E00}" dt="2023-03-05T05:48:10.469" v="1704"/>
          <ac:spMkLst>
            <pc:docMk/>
            <pc:sldMk cId="2243919118" sldId="289"/>
            <ac:spMk id="2" creationId="{F990E47B-0F97-DE47-8D87-A2A9E0F4CA27}"/>
          </ac:spMkLst>
        </pc:spChg>
        <pc:spChg chg="del">
          <ac:chgData name="Xiangchen MENG" userId="d014948a-a96e-4bfa-9ce6-bf3d5e756b14" providerId="ADAL" clId="{703D7784-1221-41CA-AED1-06D21C516E00}" dt="2023-03-05T05:48:59.451" v="1705" actId="478"/>
          <ac:spMkLst>
            <pc:docMk/>
            <pc:sldMk cId="2243919118" sldId="289"/>
            <ac:spMk id="6" creationId="{9183FF51-F5B6-6856-D830-A718753C83E0}"/>
          </ac:spMkLst>
        </pc:spChg>
        <pc:spChg chg="add mod">
          <ac:chgData name="Xiangchen MENG" userId="d014948a-a96e-4bfa-9ce6-bf3d5e756b14" providerId="ADAL" clId="{703D7784-1221-41CA-AED1-06D21C516E00}" dt="2023-03-05T05:49:35.924" v="1718" actId="1076"/>
          <ac:spMkLst>
            <pc:docMk/>
            <pc:sldMk cId="2243919118" sldId="289"/>
            <ac:spMk id="9" creationId="{77AC0FFD-E6E8-85B8-B6C7-232D546903CF}"/>
          </ac:spMkLst>
        </pc:spChg>
        <pc:picChg chg="add mod">
          <ac:chgData name="Xiangchen MENG" userId="d014948a-a96e-4bfa-9ce6-bf3d5e756b14" providerId="ADAL" clId="{703D7784-1221-41CA-AED1-06D21C516E00}" dt="2023-03-05T05:49:10.759" v="1710" actId="1076"/>
          <ac:picMkLst>
            <pc:docMk/>
            <pc:sldMk cId="2243919118" sldId="289"/>
            <ac:picMk id="7" creationId="{D945B66F-E481-068F-1468-7423AE05212C}"/>
          </ac:picMkLst>
        </pc:picChg>
        <pc:picChg chg="del">
          <ac:chgData name="Xiangchen MENG" userId="d014948a-a96e-4bfa-9ce6-bf3d5e756b14" providerId="ADAL" clId="{703D7784-1221-41CA-AED1-06D21C516E00}" dt="2023-03-05T05:49:01.037" v="1706" actId="478"/>
          <ac:picMkLst>
            <pc:docMk/>
            <pc:sldMk cId="2243919118" sldId="289"/>
            <ac:picMk id="10" creationId="{50867720-FDA1-A10E-99D2-B57E9E7F4BD0}"/>
          </ac:picMkLst>
        </pc:picChg>
        <pc:picChg chg="add mod">
          <ac:chgData name="Xiangchen MENG" userId="d014948a-a96e-4bfa-9ce6-bf3d5e756b14" providerId="ADAL" clId="{703D7784-1221-41CA-AED1-06D21C516E00}" dt="2023-03-05T05:50:02.324" v="1723" actId="1076"/>
          <ac:picMkLst>
            <pc:docMk/>
            <pc:sldMk cId="2243919118" sldId="289"/>
            <ac:picMk id="12" creationId="{3ABFAF5D-3293-9A95-6609-06F1E4AF1ED0}"/>
          </ac:picMkLst>
        </pc:picChg>
        <pc:picChg chg="del">
          <ac:chgData name="Xiangchen MENG" userId="d014948a-a96e-4bfa-9ce6-bf3d5e756b14" providerId="ADAL" clId="{703D7784-1221-41CA-AED1-06D21C516E00}" dt="2023-03-05T05:49:01.481" v="1707" actId="478"/>
          <ac:picMkLst>
            <pc:docMk/>
            <pc:sldMk cId="2243919118" sldId="289"/>
            <ac:picMk id="14" creationId="{9162FFD9-82AA-202B-014C-DC8F917E15F5}"/>
          </ac:picMkLst>
        </pc:picChg>
      </pc:sldChg>
      <pc:sldChg chg="addSp delSp modSp add mod">
        <pc:chgData name="Xiangchen MENG" userId="d014948a-a96e-4bfa-9ce6-bf3d5e756b14" providerId="ADAL" clId="{703D7784-1221-41CA-AED1-06D21C516E00}" dt="2023-03-05T05:51:44.296" v="1744" actId="1076"/>
        <pc:sldMkLst>
          <pc:docMk/>
          <pc:sldMk cId="1201770839" sldId="290"/>
        </pc:sldMkLst>
        <pc:spChg chg="mod">
          <ac:chgData name="Xiangchen MENG" userId="d014948a-a96e-4bfa-9ce6-bf3d5e756b14" providerId="ADAL" clId="{703D7784-1221-41CA-AED1-06D21C516E00}" dt="2023-03-05T05:51:31.779" v="1738" actId="1076"/>
          <ac:spMkLst>
            <pc:docMk/>
            <pc:sldMk cId="1201770839" sldId="290"/>
            <ac:spMk id="2" creationId="{F990E47B-0F97-DE47-8D87-A2A9E0F4CA27}"/>
          </ac:spMkLst>
        </pc:spChg>
        <pc:spChg chg="del">
          <ac:chgData name="Xiangchen MENG" userId="d014948a-a96e-4bfa-9ce6-bf3d5e756b14" providerId="ADAL" clId="{703D7784-1221-41CA-AED1-06D21C516E00}" dt="2023-03-05T05:51:42.504" v="1743" actId="478"/>
          <ac:spMkLst>
            <pc:docMk/>
            <pc:sldMk cId="1201770839" sldId="290"/>
            <ac:spMk id="9" creationId="{77AC0FFD-E6E8-85B8-B6C7-232D546903CF}"/>
          </ac:spMkLst>
        </pc:spChg>
        <pc:picChg chg="add del">
          <ac:chgData name="Xiangchen MENG" userId="d014948a-a96e-4bfa-9ce6-bf3d5e756b14" providerId="ADAL" clId="{703D7784-1221-41CA-AED1-06D21C516E00}" dt="2023-03-05T05:51:31.110" v="1737" actId="22"/>
          <ac:picMkLst>
            <pc:docMk/>
            <pc:sldMk cId="1201770839" sldId="290"/>
            <ac:picMk id="6" creationId="{9ED075E3-D915-2261-D3AC-88DA99A1D69D}"/>
          </ac:picMkLst>
        </pc:picChg>
        <pc:picChg chg="del">
          <ac:chgData name="Xiangchen MENG" userId="d014948a-a96e-4bfa-9ce6-bf3d5e756b14" providerId="ADAL" clId="{703D7784-1221-41CA-AED1-06D21C516E00}" dt="2023-03-05T05:51:23.137" v="1734" actId="478"/>
          <ac:picMkLst>
            <pc:docMk/>
            <pc:sldMk cId="1201770839" sldId="290"/>
            <ac:picMk id="7" creationId="{D945B66F-E481-068F-1468-7423AE05212C}"/>
          </ac:picMkLst>
        </pc:picChg>
        <pc:picChg chg="add mod">
          <ac:chgData name="Xiangchen MENG" userId="d014948a-a96e-4bfa-9ce6-bf3d5e756b14" providerId="ADAL" clId="{703D7784-1221-41CA-AED1-06D21C516E00}" dt="2023-03-05T05:51:44.296" v="1744" actId="1076"/>
          <ac:picMkLst>
            <pc:docMk/>
            <pc:sldMk cId="1201770839" sldId="290"/>
            <ac:picMk id="10" creationId="{5A6A215F-3445-68CD-F478-75BBF05C6A9A}"/>
          </ac:picMkLst>
        </pc:picChg>
        <pc:picChg chg="del">
          <ac:chgData name="Xiangchen MENG" userId="d014948a-a96e-4bfa-9ce6-bf3d5e756b14" providerId="ADAL" clId="{703D7784-1221-41CA-AED1-06D21C516E00}" dt="2023-03-05T05:51:41.470" v="1742" actId="478"/>
          <ac:picMkLst>
            <pc:docMk/>
            <pc:sldMk cId="1201770839" sldId="290"/>
            <ac:picMk id="12" creationId="{3ABFAF5D-3293-9A95-6609-06F1E4AF1E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0B7A7-B471-4D69-809E-ED1B295C2928}" type="datetimeFigureOut">
              <a:rPr lang="zh-CN" altLang="en-US" smtClean="0"/>
              <a:t>2023/3/5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EACCF-1D8D-457E-AC9C-72F9416B5D2E}" type="slidenum">
              <a:rPr lang="zh-CN" altLang="en-US" smtClean="0"/>
              <a:t>‹#›</a:t>
            </a:fld>
            <a:endParaRPr lang="zh-CN" altLang="en-US"/>
          </a:p>
        </p:txBody>
      </p:sp>
    </p:spTree>
    <p:extLst>
      <p:ext uri="{BB962C8B-B14F-4D97-AF65-F5344CB8AC3E}">
        <p14:creationId xmlns:p14="http://schemas.microsoft.com/office/powerpoint/2010/main" val="3123567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平行四边形 3">
            <a:extLst>
              <a:ext uri="{FF2B5EF4-FFF2-40B4-BE49-F238E27FC236}">
                <a16:creationId xmlns:a16="http://schemas.microsoft.com/office/drawing/2014/main" id="{E957706D-B6CF-7D4E-46BE-C4C08A0816F7}"/>
              </a:ext>
            </a:extLst>
          </p:cNvPr>
          <p:cNvSpPr/>
          <p:nvPr userDrawn="1"/>
        </p:nvSpPr>
        <p:spPr>
          <a:xfrm>
            <a:off x="-33655" y="1008454"/>
            <a:ext cx="12214225" cy="91440"/>
          </a:xfrm>
          <a:prstGeom prst="parallelogram">
            <a:avLst/>
          </a:prstGeom>
          <a:gradFill flip="none" rotWithShape="1">
            <a:gsLst>
              <a:gs pos="0">
                <a:srgbClr val="002060"/>
              </a:gs>
              <a:gs pos="24800">
                <a:srgbClr val="0D2960">
                  <a:alpha val="72000"/>
                </a:srgbClr>
              </a:gs>
              <a:gs pos="50000">
                <a:srgbClr val="956E2B">
                  <a:alpha val="72000"/>
                </a:srgbClr>
              </a:gs>
              <a:gs pos="83000">
                <a:srgbClr val="C9A453">
                  <a:alpha val="56000"/>
                </a:srgbClr>
              </a:gs>
              <a:gs pos="100000">
                <a:srgbClr val="C9A453">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a:extLst>
              <a:ext uri="{FF2B5EF4-FFF2-40B4-BE49-F238E27FC236}">
                <a16:creationId xmlns:a16="http://schemas.microsoft.com/office/drawing/2014/main" id="{F8AAB272-574C-612B-45AA-F5C6F7C2D43E}"/>
              </a:ext>
            </a:extLst>
          </p:cNvPr>
          <p:cNvGrpSpPr/>
          <p:nvPr userDrawn="1"/>
        </p:nvGrpSpPr>
        <p:grpSpPr>
          <a:xfrm>
            <a:off x="2995" y="6769048"/>
            <a:ext cx="12189005" cy="97268"/>
            <a:chOff x="0" y="10538"/>
            <a:chExt cx="14428" cy="263"/>
          </a:xfrm>
        </p:grpSpPr>
        <p:sp>
          <p:nvSpPr>
            <p:cNvPr id="12" name="矩形 11">
              <a:extLst>
                <a:ext uri="{FF2B5EF4-FFF2-40B4-BE49-F238E27FC236}">
                  <a16:creationId xmlns:a16="http://schemas.microsoft.com/office/drawing/2014/main" id="{F73D4D11-A895-B864-BFDE-897D88E12734}"/>
                </a:ext>
              </a:extLst>
            </p:cNvPr>
            <p:cNvSpPr/>
            <p:nvPr/>
          </p:nvSpPr>
          <p:spPr>
            <a:xfrm>
              <a:off x="0" y="10538"/>
              <a:ext cx="14428" cy="263"/>
            </a:xfrm>
            <a:prstGeom prst="rect">
              <a:avLst/>
            </a:prstGeom>
            <a:solidFill>
              <a:srgbClr val="956E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13" name="矩形 12">
              <a:extLst>
                <a:ext uri="{FF2B5EF4-FFF2-40B4-BE49-F238E27FC236}">
                  <a16:creationId xmlns:a16="http://schemas.microsoft.com/office/drawing/2014/main" id="{37668098-E41E-6509-8434-CF3E4AF49763}"/>
                </a:ext>
              </a:extLst>
            </p:cNvPr>
            <p:cNvSpPr/>
            <p:nvPr/>
          </p:nvSpPr>
          <p:spPr>
            <a:xfrm>
              <a:off x="13550" y="10538"/>
              <a:ext cx="878" cy="263"/>
            </a:xfrm>
            <a:prstGeom prst="rect">
              <a:avLst/>
            </a:prstGeom>
            <a:solidFill>
              <a:srgbClr val="002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14" name="箭头: V 形 13">
              <a:extLst>
                <a:ext uri="{FF2B5EF4-FFF2-40B4-BE49-F238E27FC236}">
                  <a16:creationId xmlns:a16="http://schemas.microsoft.com/office/drawing/2014/main" id="{FD01AF69-ADC4-EEFB-5BC1-C3249D82291D}"/>
                </a:ext>
              </a:extLst>
            </p:cNvPr>
            <p:cNvSpPr/>
            <p:nvPr/>
          </p:nvSpPr>
          <p:spPr>
            <a:xfrm>
              <a:off x="13438" y="10538"/>
              <a:ext cx="225" cy="263"/>
            </a:xfrm>
            <a:prstGeom prst="chevron">
              <a:avLst/>
            </a:prstGeom>
            <a:solidFill>
              <a:srgbClr val="C9A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grpSp>
      <p:sp>
        <p:nvSpPr>
          <p:cNvPr id="5" name="Title 1">
            <a:extLst>
              <a:ext uri="{FF2B5EF4-FFF2-40B4-BE49-F238E27FC236}">
                <a16:creationId xmlns:a16="http://schemas.microsoft.com/office/drawing/2014/main" id="{F7A79081-7D5B-F674-F7F3-D59EA6084A20}"/>
              </a:ext>
            </a:extLst>
          </p:cNvPr>
          <p:cNvSpPr>
            <a:spLocks noGrp="1"/>
          </p:cNvSpPr>
          <p:nvPr>
            <p:ph type="ctrTitle"/>
          </p:nvPr>
        </p:nvSpPr>
        <p:spPr>
          <a:xfrm>
            <a:off x="1003265" y="2125053"/>
            <a:ext cx="10096500" cy="2310494"/>
          </a:xfrm>
        </p:spPr>
        <p:txBody>
          <a:bodyPr anchor="ctr">
            <a:normAutofit/>
          </a:bodyPr>
          <a:lstStyle>
            <a:lvl1pPr algn="ctr">
              <a:defRPr sz="6000" cap="none" baseline="0"/>
            </a:lvl1pPr>
          </a:lstStyle>
          <a:p>
            <a:r>
              <a:rPr lang="en-US" dirty="0"/>
              <a:t>Click to edit Master title style</a:t>
            </a:r>
            <a:endParaRPr dirty="0"/>
          </a:p>
        </p:txBody>
      </p:sp>
      <p:sp>
        <p:nvSpPr>
          <p:cNvPr id="6" name="Subtitle 2">
            <a:extLst>
              <a:ext uri="{FF2B5EF4-FFF2-40B4-BE49-F238E27FC236}">
                <a16:creationId xmlns:a16="http://schemas.microsoft.com/office/drawing/2014/main" id="{25C969EB-5766-E7D9-240D-B0373DB827F6}"/>
              </a:ext>
            </a:extLst>
          </p:cNvPr>
          <p:cNvSpPr>
            <a:spLocks noGrp="1"/>
          </p:cNvSpPr>
          <p:nvPr>
            <p:ph type="subTitle" idx="1"/>
          </p:nvPr>
        </p:nvSpPr>
        <p:spPr>
          <a:xfrm>
            <a:off x="1003264" y="4452748"/>
            <a:ext cx="10096501" cy="955565"/>
          </a:xfrm>
        </p:spPr>
        <p:txBody>
          <a:bodyPr>
            <a:normAutofit/>
          </a:bodyPr>
          <a:lstStyle>
            <a:lvl1pPr marL="0" indent="0" algn="ctr">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spTree>
    <p:extLst>
      <p:ext uri="{BB962C8B-B14F-4D97-AF65-F5344CB8AC3E}">
        <p14:creationId xmlns:p14="http://schemas.microsoft.com/office/powerpoint/2010/main" val="3217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F8AAB272-574C-612B-45AA-F5C6F7C2D43E}"/>
              </a:ext>
            </a:extLst>
          </p:cNvPr>
          <p:cNvGrpSpPr/>
          <p:nvPr userDrawn="1"/>
        </p:nvGrpSpPr>
        <p:grpSpPr>
          <a:xfrm>
            <a:off x="2995" y="6769048"/>
            <a:ext cx="12189005" cy="97268"/>
            <a:chOff x="0" y="10538"/>
            <a:chExt cx="14428" cy="263"/>
          </a:xfrm>
        </p:grpSpPr>
        <p:sp>
          <p:nvSpPr>
            <p:cNvPr id="12" name="矩形 11">
              <a:extLst>
                <a:ext uri="{FF2B5EF4-FFF2-40B4-BE49-F238E27FC236}">
                  <a16:creationId xmlns:a16="http://schemas.microsoft.com/office/drawing/2014/main" id="{F73D4D11-A895-B864-BFDE-897D88E12734}"/>
                </a:ext>
              </a:extLst>
            </p:cNvPr>
            <p:cNvSpPr/>
            <p:nvPr/>
          </p:nvSpPr>
          <p:spPr>
            <a:xfrm>
              <a:off x="0" y="10538"/>
              <a:ext cx="14428" cy="263"/>
            </a:xfrm>
            <a:prstGeom prst="rect">
              <a:avLst/>
            </a:prstGeom>
            <a:solidFill>
              <a:srgbClr val="956E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13" name="矩形 12">
              <a:extLst>
                <a:ext uri="{FF2B5EF4-FFF2-40B4-BE49-F238E27FC236}">
                  <a16:creationId xmlns:a16="http://schemas.microsoft.com/office/drawing/2014/main" id="{37668098-E41E-6509-8434-CF3E4AF49763}"/>
                </a:ext>
              </a:extLst>
            </p:cNvPr>
            <p:cNvSpPr/>
            <p:nvPr/>
          </p:nvSpPr>
          <p:spPr>
            <a:xfrm>
              <a:off x="13550" y="10538"/>
              <a:ext cx="878" cy="263"/>
            </a:xfrm>
            <a:prstGeom prst="rect">
              <a:avLst/>
            </a:prstGeom>
            <a:solidFill>
              <a:srgbClr val="002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14" name="箭头: V 形 13">
              <a:extLst>
                <a:ext uri="{FF2B5EF4-FFF2-40B4-BE49-F238E27FC236}">
                  <a16:creationId xmlns:a16="http://schemas.microsoft.com/office/drawing/2014/main" id="{FD01AF69-ADC4-EEFB-5BC1-C3249D82291D}"/>
                </a:ext>
              </a:extLst>
            </p:cNvPr>
            <p:cNvSpPr/>
            <p:nvPr/>
          </p:nvSpPr>
          <p:spPr>
            <a:xfrm>
              <a:off x="13438" y="10538"/>
              <a:ext cx="225" cy="263"/>
            </a:xfrm>
            <a:prstGeom prst="chevron">
              <a:avLst/>
            </a:prstGeom>
            <a:solidFill>
              <a:srgbClr val="C9A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grpSp>
      <p:sp>
        <p:nvSpPr>
          <p:cNvPr id="4" name="Text Placeholder 2">
            <a:extLst>
              <a:ext uri="{FF2B5EF4-FFF2-40B4-BE49-F238E27FC236}">
                <a16:creationId xmlns:a16="http://schemas.microsoft.com/office/drawing/2014/main" id="{2E8074D5-0A5E-6337-DB4A-42750310C6C4}"/>
              </a:ext>
            </a:extLst>
          </p:cNvPr>
          <p:cNvSpPr>
            <a:spLocks noGrp="1"/>
          </p:cNvSpPr>
          <p:nvPr>
            <p:ph idx="1"/>
          </p:nvPr>
        </p:nvSpPr>
        <p:spPr>
          <a:xfrm>
            <a:off x="383721" y="1409053"/>
            <a:ext cx="11397343" cy="502440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a:extLst>
              <a:ext uri="{FF2B5EF4-FFF2-40B4-BE49-F238E27FC236}">
                <a16:creationId xmlns:a16="http://schemas.microsoft.com/office/drawing/2014/main" id="{740FFEB2-7685-58AE-4A56-C867FA03D25B}"/>
              </a:ext>
            </a:extLst>
          </p:cNvPr>
          <p:cNvSpPr>
            <a:spLocks noGrp="1"/>
          </p:cNvSpPr>
          <p:nvPr>
            <p:ph type="dt" sz="half" idx="10"/>
          </p:nvPr>
        </p:nvSpPr>
        <p:spPr>
          <a:xfrm>
            <a:off x="383721" y="6416875"/>
            <a:ext cx="1829559" cy="365125"/>
          </a:xfrm>
          <a:prstGeom prst="rect">
            <a:avLst/>
          </a:prstGeom>
        </p:spPr>
        <p:txBody>
          <a:bodyPr/>
          <a:lstStyle/>
          <a:p>
            <a:pPr>
              <a:defRPr/>
            </a:pPr>
            <a:endParaRPr lang="en-US"/>
          </a:p>
        </p:txBody>
      </p:sp>
      <p:sp>
        <p:nvSpPr>
          <p:cNvPr id="6" name="Footer Placeholder 5">
            <a:extLst>
              <a:ext uri="{FF2B5EF4-FFF2-40B4-BE49-F238E27FC236}">
                <a16:creationId xmlns:a16="http://schemas.microsoft.com/office/drawing/2014/main" id="{AAAA249D-9D6E-16C3-8267-A20175C72570}"/>
              </a:ext>
            </a:extLst>
          </p:cNvPr>
          <p:cNvSpPr>
            <a:spLocks noGrp="1"/>
          </p:cNvSpPr>
          <p:nvPr>
            <p:ph type="ftr" sz="quarter" idx="11"/>
          </p:nvPr>
        </p:nvSpPr>
        <p:spPr>
          <a:xfrm>
            <a:off x="2277837" y="6420504"/>
            <a:ext cx="7617278" cy="365126"/>
          </a:xfrm>
          <a:prstGeom prst="rect">
            <a:avLst/>
          </a:prstGeom>
        </p:spPr>
        <p:txBody>
          <a:bodyPr/>
          <a:lstStyle/>
          <a:p>
            <a:pPr>
              <a:defRPr/>
            </a:pPr>
            <a:endParaRPr lang="en-US" dirty="0"/>
          </a:p>
        </p:txBody>
      </p:sp>
      <p:sp>
        <p:nvSpPr>
          <p:cNvPr id="7" name="Slide Number Placeholder 6">
            <a:extLst>
              <a:ext uri="{FF2B5EF4-FFF2-40B4-BE49-F238E27FC236}">
                <a16:creationId xmlns:a16="http://schemas.microsoft.com/office/drawing/2014/main" id="{0B1E334B-81D2-0E48-5707-B5539D886DB4}"/>
              </a:ext>
            </a:extLst>
          </p:cNvPr>
          <p:cNvSpPr>
            <a:spLocks noGrp="1"/>
          </p:cNvSpPr>
          <p:nvPr>
            <p:ph type="sldNum" sz="quarter" idx="12"/>
          </p:nvPr>
        </p:nvSpPr>
        <p:spPr>
          <a:xfrm>
            <a:off x="9952264" y="6420504"/>
            <a:ext cx="1828800" cy="365125"/>
          </a:xfrm>
          <a:prstGeom prst="rect">
            <a:avLst/>
          </a:prstGeom>
        </p:spPr>
        <p:txBody>
          <a:bodyPr/>
          <a:lstStyle/>
          <a:p>
            <a:pPr>
              <a:defRPr/>
            </a:pPr>
            <a:fld id="{CDFC6192-9512-4EFB-810A-D2AC98463132}" type="slidenum">
              <a:rPr lang="en-US" smtClean="0"/>
              <a:pPr>
                <a:defRPr/>
              </a:pPr>
              <a:t>‹#›</a:t>
            </a:fld>
            <a:endParaRPr lang="en-US"/>
          </a:p>
        </p:txBody>
      </p:sp>
      <p:sp>
        <p:nvSpPr>
          <p:cNvPr id="16" name="Title Placeholder 1">
            <a:extLst>
              <a:ext uri="{FF2B5EF4-FFF2-40B4-BE49-F238E27FC236}">
                <a16:creationId xmlns:a16="http://schemas.microsoft.com/office/drawing/2014/main" id="{5DD1C460-5B30-5644-B06C-45BBAF493177}"/>
              </a:ext>
            </a:extLst>
          </p:cNvPr>
          <p:cNvSpPr>
            <a:spLocks noGrp="1"/>
          </p:cNvSpPr>
          <p:nvPr>
            <p:ph type="title"/>
          </p:nvPr>
        </p:nvSpPr>
        <p:spPr>
          <a:xfrm>
            <a:off x="383721" y="138030"/>
            <a:ext cx="9501166" cy="767149"/>
          </a:xfrm>
          <a:prstGeom prst="rect">
            <a:avLst/>
          </a:prstGeom>
        </p:spPr>
        <p:txBody>
          <a:bodyPr vert="horz" lIns="0" tIns="45720" rIns="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91494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5" name="Graphic 164">
            <a:extLst>
              <a:ext uri="{FF2B5EF4-FFF2-40B4-BE49-F238E27FC236}">
                <a16:creationId xmlns:a16="http://schemas.microsoft.com/office/drawing/2014/main" id="{1D031B5E-AE58-4562-DA4D-2798869AA96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4887" y="260107"/>
            <a:ext cx="1994795" cy="522997"/>
          </a:xfrm>
          <a:prstGeom prst="rect">
            <a:avLst/>
          </a:prstGeom>
        </p:spPr>
      </p:pic>
      <p:sp>
        <p:nvSpPr>
          <p:cNvPr id="6" name="平行四边形 3">
            <a:extLst>
              <a:ext uri="{FF2B5EF4-FFF2-40B4-BE49-F238E27FC236}">
                <a16:creationId xmlns:a16="http://schemas.microsoft.com/office/drawing/2014/main" id="{4CCDA056-393C-5130-9A84-6515E94E852A}"/>
              </a:ext>
            </a:extLst>
          </p:cNvPr>
          <p:cNvSpPr/>
          <p:nvPr userDrawn="1"/>
        </p:nvSpPr>
        <p:spPr>
          <a:xfrm>
            <a:off x="-33655" y="1008454"/>
            <a:ext cx="12214225" cy="91440"/>
          </a:xfrm>
          <a:prstGeom prst="parallelogram">
            <a:avLst/>
          </a:prstGeom>
          <a:gradFill flip="none" rotWithShape="1">
            <a:gsLst>
              <a:gs pos="0">
                <a:srgbClr val="002060"/>
              </a:gs>
              <a:gs pos="24800">
                <a:srgbClr val="0D2960">
                  <a:alpha val="72000"/>
                </a:srgbClr>
              </a:gs>
              <a:gs pos="50000">
                <a:srgbClr val="956E2B">
                  <a:alpha val="72000"/>
                </a:srgbClr>
              </a:gs>
              <a:gs pos="83000">
                <a:srgbClr val="C9A453">
                  <a:alpha val="56000"/>
                </a:srgbClr>
              </a:gs>
              <a:gs pos="100000">
                <a:srgbClr val="C9A453">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 name="组合 6">
            <a:extLst>
              <a:ext uri="{FF2B5EF4-FFF2-40B4-BE49-F238E27FC236}">
                <a16:creationId xmlns:a16="http://schemas.microsoft.com/office/drawing/2014/main" id="{6EF2257A-A1E3-73FB-CC32-0CD6183C6A89}"/>
              </a:ext>
            </a:extLst>
          </p:cNvPr>
          <p:cNvGrpSpPr/>
          <p:nvPr userDrawn="1"/>
        </p:nvGrpSpPr>
        <p:grpSpPr>
          <a:xfrm>
            <a:off x="2995" y="6769048"/>
            <a:ext cx="12189005" cy="97268"/>
            <a:chOff x="0" y="10538"/>
            <a:chExt cx="14428" cy="263"/>
          </a:xfrm>
        </p:grpSpPr>
        <p:sp>
          <p:nvSpPr>
            <p:cNvPr id="8" name="矩形 7">
              <a:extLst>
                <a:ext uri="{FF2B5EF4-FFF2-40B4-BE49-F238E27FC236}">
                  <a16:creationId xmlns:a16="http://schemas.microsoft.com/office/drawing/2014/main" id="{93112AC2-1D0B-53BB-638B-2E534A59F4FA}"/>
                </a:ext>
              </a:extLst>
            </p:cNvPr>
            <p:cNvSpPr/>
            <p:nvPr/>
          </p:nvSpPr>
          <p:spPr>
            <a:xfrm>
              <a:off x="0" y="10538"/>
              <a:ext cx="14428" cy="263"/>
            </a:xfrm>
            <a:prstGeom prst="rect">
              <a:avLst/>
            </a:prstGeom>
            <a:solidFill>
              <a:srgbClr val="956E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9" name="矩形 8">
              <a:extLst>
                <a:ext uri="{FF2B5EF4-FFF2-40B4-BE49-F238E27FC236}">
                  <a16:creationId xmlns:a16="http://schemas.microsoft.com/office/drawing/2014/main" id="{823223D6-2AB9-2C1B-C594-7A6EBDA63BC8}"/>
                </a:ext>
              </a:extLst>
            </p:cNvPr>
            <p:cNvSpPr/>
            <p:nvPr/>
          </p:nvSpPr>
          <p:spPr>
            <a:xfrm>
              <a:off x="13550" y="10538"/>
              <a:ext cx="878" cy="263"/>
            </a:xfrm>
            <a:prstGeom prst="rect">
              <a:avLst/>
            </a:prstGeom>
            <a:solidFill>
              <a:srgbClr val="002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10" name="箭头: V 形 9">
              <a:extLst>
                <a:ext uri="{FF2B5EF4-FFF2-40B4-BE49-F238E27FC236}">
                  <a16:creationId xmlns:a16="http://schemas.microsoft.com/office/drawing/2014/main" id="{E599A398-5703-69EC-E1AA-0045116C7C4B}"/>
                </a:ext>
              </a:extLst>
            </p:cNvPr>
            <p:cNvSpPr/>
            <p:nvPr/>
          </p:nvSpPr>
          <p:spPr>
            <a:xfrm>
              <a:off x="13438" y="10538"/>
              <a:ext cx="225" cy="263"/>
            </a:xfrm>
            <a:prstGeom prst="chevron">
              <a:avLst/>
            </a:prstGeom>
            <a:solidFill>
              <a:srgbClr val="C9A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grpSp>
      <p:sp>
        <p:nvSpPr>
          <p:cNvPr id="11" name="Title Placeholder 1">
            <a:extLst>
              <a:ext uri="{FF2B5EF4-FFF2-40B4-BE49-F238E27FC236}">
                <a16:creationId xmlns:a16="http://schemas.microsoft.com/office/drawing/2014/main" id="{B8AD9B58-1643-234B-9C66-8E9F786AD495}"/>
              </a:ext>
            </a:extLst>
          </p:cNvPr>
          <p:cNvSpPr>
            <a:spLocks noGrp="1"/>
          </p:cNvSpPr>
          <p:nvPr>
            <p:ph type="title"/>
          </p:nvPr>
        </p:nvSpPr>
        <p:spPr>
          <a:xfrm>
            <a:off x="383721" y="138030"/>
            <a:ext cx="9501166" cy="767149"/>
          </a:xfrm>
          <a:prstGeom prst="rect">
            <a:avLst/>
          </a:prstGeom>
        </p:spPr>
        <p:txBody>
          <a:bodyPr vert="horz" lIns="0" tIns="45720" rIns="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332852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p:cNvGraphicFramePr>
            <a:graphicFrameLocks noChangeAspect="1"/>
          </p:cNvGraphicFramePr>
          <p:nvPr userDrawn="1">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幻灯片" r:id="rId6" imgW="8255" imgH="8255" progId="TCLayout.ActiveDocument.1">
                  <p:embed/>
                </p:oleObj>
              </mc:Choice>
              <mc:Fallback>
                <p:oleObj name="think-cell 幻灯片" r:id="rId6" imgW="8255" imgH="8255" progId="TCLayout.ActiveDocument.1">
                  <p:embed/>
                  <p:pic>
                    <p:nvPicPr>
                      <p:cNvPr id="3" name="Object 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8" y="2118"/>
                        <a:ext cx="2116" cy="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1" hidden="1"/>
          <p:cNvSpPr/>
          <p:nvPr userDrawn="1">
            <p:custDataLst>
              <p:tags r:id="rId2"/>
            </p:custDataLst>
          </p:nvPr>
        </p:nvSpPr>
        <p:spPr>
          <a:xfrm>
            <a:off x="1" y="1"/>
            <a:ext cx="158751" cy="15875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914400" eaLnBrk="1" fontAlgn="auto" hangingPunct="1">
              <a:spcBef>
                <a:spcPts val="300"/>
              </a:spcBef>
              <a:spcAft>
                <a:spcPts val="300"/>
              </a:spcAft>
              <a:defRPr/>
            </a:pPr>
            <a:endParaRPr lang="en-US" sz="2500" b="1" dirty="0" err="1">
              <a:solidFill>
                <a:schemeClr val="bg1"/>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5" name="Slide Number"/>
          <p:cNvSpPr>
            <a:spLocks noChangeArrowheads="1"/>
          </p:cNvSpPr>
          <p:nvPr userDrawn="1">
            <p:custDataLst>
              <p:tags r:id="rId3"/>
            </p:custDataLst>
          </p:nvPr>
        </p:nvSpPr>
        <p:spPr bwMode="black">
          <a:xfrm>
            <a:off x="11313585" y="6499368"/>
            <a:ext cx="323849" cy="138499"/>
          </a:xfrm>
          <a:prstGeom prst="rect">
            <a:avLst/>
          </a:prstGeom>
          <a:noFill/>
          <a:ln w="9525" algn="ctr">
            <a:noFill/>
            <a:miter lim="800000"/>
          </a:ln>
          <a:effectLst/>
        </p:spPr>
        <p:txBody>
          <a:bodyPr lIns="0" tIns="0" rIns="0" bIns="0" anchor="b">
            <a:spAutoFit/>
          </a:bodyPr>
          <a:lstStyle/>
          <a:p>
            <a:pPr algn="r" defTabSz="610870" eaLnBrk="1" fontAlgn="auto" hangingPunct="1">
              <a:spcBef>
                <a:spcPts val="0"/>
              </a:spcBef>
              <a:spcAft>
                <a:spcPts val="0"/>
              </a:spcAft>
              <a:defRPr/>
            </a:pPr>
            <a:fld id="{BF7D4A22-DD21-054C-8361-474F58BE0109}" type="slidenum">
              <a:rPr lang="en-US" sz="900">
                <a:latin typeface="+mj-lt"/>
                <a:ea typeface="+mj-ea"/>
                <a:cs typeface="Arial" panose="020B0604020202020204" pitchFamily="34" charset="0"/>
                <a:sym typeface="微软雅黑" panose="020B0503020204020204" pitchFamily="34" charset="-122"/>
              </a:rPr>
              <a:t>‹#›</a:t>
            </a:fld>
            <a:endParaRPr lang="en-US" sz="900" dirty="0">
              <a:latin typeface="+mj-lt"/>
              <a:ea typeface="+mj-ea"/>
              <a:cs typeface="Arial" panose="020B0604020202020204" pitchFamily="34" charset="0"/>
              <a:sym typeface="微软雅黑" panose="020B0503020204020204" pitchFamily="34" charset="-122"/>
            </a:endParaRPr>
          </a:p>
        </p:txBody>
      </p:sp>
      <p:sp>
        <p:nvSpPr>
          <p:cNvPr id="6" name="5. Source" hidden="1"/>
          <p:cNvSpPr txBox="1"/>
          <p:nvPr userDrawn="1">
            <p:custDataLst>
              <p:tags r:id="rId4"/>
            </p:custDataLst>
          </p:nvPr>
        </p:nvSpPr>
        <p:spPr>
          <a:xfrm>
            <a:off x="554567" y="6498167"/>
            <a:ext cx="7277100" cy="123111"/>
          </a:xfrm>
          <a:prstGeom prst="rect">
            <a:avLst/>
          </a:prstGeom>
          <a:noFill/>
        </p:spPr>
        <p:txBody>
          <a:bodyPr lIns="0" tIns="0" rIns="0" bIns="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6255" indent="-287655">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880">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defTabSz="914400" eaLnBrk="1" fontAlgn="auto" hangingPunct="1">
              <a:defRPr/>
            </a:pPr>
            <a:r>
              <a:rPr lang="en-US" sz="800" dirty="0">
                <a:latin typeface="微软雅黑" panose="020B0503020204020204" pitchFamily="34" charset="-122"/>
                <a:ea typeface="微软雅黑" panose="020B0503020204020204" pitchFamily="34" charset="-122"/>
                <a:sym typeface="微软雅黑" panose="020B0503020204020204" pitchFamily="34" charset="-122"/>
              </a:rPr>
              <a:t>Source: …</a:t>
            </a:r>
          </a:p>
        </p:txBody>
      </p:sp>
      <p:sp>
        <p:nvSpPr>
          <p:cNvPr id="7" name="Title Placeholder 1">
            <a:extLst>
              <a:ext uri="{FF2B5EF4-FFF2-40B4-BE49-F238E27FC236}">
                <a16:creationId xmlns:a16="http://schemas.microsoft.com/office/drawing/2014/main" id="{D9E4FCE2-2B11-2645-B86F-7219C4F28D16}"/>
              </a:ext>
            </a:extLst>
          </p:cNvPr>
          <p:cNvSpPr>
            <a:spLocks noGrp="1"/>
          </p:cNvSpPr>
          <p:nvPr>
            <p:ph type="title"/>
          </p:nvPr>
        </p:nvSpPr>
        <p:spPr>
          <a:xfrm>
            <a:off x="383721" y="138030"/>
            <a:ext cx="9501166" cy="767149"/>
          </a:xfrm>
          <a:prstGeom prst="rect">
            <a:avLst/>
          </a:prstGeom>
        </p:spPr>
        <p:txBody>
          <a:bodyPr vert="horz" lIns="0" tIns="45720" rIns="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41570123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Graphic 164">
            <a:extLst>
              <a:ext uri="{FF2B5EF4-FFF2-40B4-BE49-F238E27FC236}">
                <a16:creationId xmlns:a16="http://schemas.microsoft.com/office/drawing/2014/main" id="{D5AE5BA3-CB52-5200-10BA-E1E447B4963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84887" y="260107"/>
            <a:ext cx="1994795" cy="522997"/>
          </a:xfrm>
          <a:prstGeom prst="rect">
            <a:avLst/>
          </a:prstGeom>
        </p:spPr>
      </p:pic>
      <p:sp>
        <p:nvSpPr>
          <p:cNvPr id="15" name="平行四边形 3">
            <a:extLst>
              <a:ext uri="{FF2B5EF4-FFF2-40B4-BE49-F238E27FC236}">
                <a16:creationId xmlns:a16="http://schemas.microsoft.com/office/drawing/2014/main" id="{9CB71099-0461-340F-076D-36E253C5B864}"/>
              </a:ext>
            </a:extLst>
          </p:cNvPr>
          <p:cNvSpPr/>
          <p:nvPr userDrawn="1"/>
        </p:nvSpPr>
        <p:spPr>
          <a:xfrm>
            <a:off x="-33655" y="1008454"/>
            <a:ext cx="12214225" cy="91440"/>
          </a:xfrm>
          <a:prstGeom prst="parallelogram">
            <a:avLst/>
          </a:prstGeom>
          <a:gradFill flip="none" rotWithShape="1">
            <a:gsLst>
              <a:gs pos="0">
                <a:srgbClr val="002060"/>
              </a:gs>
              <a:gs pos="24800">
                <a:srgbClr val="0D2960">
                  <a:alpha val="72000"/>
                </a:srgbClr>
              </a:gs>
              <a:gs pos="50000">
                <a:srgbClr val="956E2B">
                  <a:alpha val="72000"/>
                </a:srgbClr>
              </a:gs>
              <a:gs pos="83000">
                <a:srgbClr val="C9A453">
                  <a:alpha val="56000"/>
                </a:srgbClr>
              </a:gs>
              <a:gs pos="100000">
                <a:srgbClr val="C9A453">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6" name="组合 15">
            <a:extLst>
              <a:ext uri="{FF2B5EF4-FFF2-40B4-BE49-F238E27FC236}">
                <a16:creationId xmlns:a16="http://schemas.microsoft.com/office/drawing/2014/main" id="{37EA988F-A4ED-7E32-509D-53AB52324B54}"/>
              </a:ext>
            </a:extLst>
          </p:cNvPr>
          <p:cNvGrpSpPr/>
          <p:nvPr userDrawn="1"/>
        </p:nvGrpSpPr>
        <p:grpSpPr>
          <a:xfrm>
            <a:off x="2995" y="6769048"/>
            <a:ext cx="12189005" cy="97268"/>
            <a:chOff x="0" y="10538"/>
            <a:chExt cx="14428" cy="263"/>
          </a:xfrm>
        </p:grpSpPr>
        <p:sp>
          <p:nvSpPr>
            <p:cNvPr id="17" name="矩形 16">
              <a:extLst>
                <a:ext uri="{FF2B5EF4-FFF2-40B4-BE49-F238E27FC236}">
                  <a16:creationId xmlns:a16="http://schemas.microsoft.com/office/drawing/2014/main" id="{7EDCA580-216F-D3B0-C006-D21496D052D5}"/>
                </a:ext>
              </a:extLst>
            </p:cNvPr>
            <p:cNvSpPr/>
            <p:nvPr/>
          </p:nvSpPr>
          <p:spPr>
            <a:xfrm>
              <a:off x="0" y="10538"/>
              <a:ext cx="14428" cy="263"/>
            </a:xfrm>
            <a:prstGeom prst="rect">
              <a:avLst/>
            </a:prstGeom>
            <a:solidFill>
              <a:srgbClr val="956E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18" name="矩形 17">
              <a:extLst>
                <a:ext uri="{FF2B5EF4-FFF2-40B4-BE49-F238E27FC236}">
                  <a16:creationId xmlns:a16="http://schemas.microsoft.com/office/drawing/2014/main" id="{332EB9AD-9C4E-0CF3-E1AA-775D810A2791}"/>
                </a:ext>
              </a:extLst>
            </p:cNvPr>
            <p:cNvSpPr/>
            <p:nvPr/>
          </p:nvSpPr>
          <p:spPr>
            <a:xfrm>
              <a:off x="13550" y="10538"/>
              <a:ext cx="878" cy="263"/>
            </a:xfrm>
            <a:prstGeom prst="rect">
              <a:avLst/>
            </a:prstGeom>
            <a:solidFill>
              <a:srgbClr val="002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黑体" panose="02010609060101010101" pitchFamily="49" charset="-122"/>
                <a:cs typeface="+mn-cs"/>
              </a:endParaRPr>
            </a:p>
          </p:txBody>
        </p:sp>
        <p:sp>
          <p:nvSpPr>
            <p:cNvPr id="19" name="箭头: V 形 18">
              <a:extLst>
                <a:ext uri="{FF2B5EF4-FFF2-40B4-BE49-F238E27FC236}">
                  <a16:creationId xmlns:a16="http://schemas.microsoft.com/office/drawing/2014/main" id="{AC13BC56-23D5-0B20-E72B-846A13E85582}"/>
                </a:ext>
              </a:extLst>
            </p:cNvPr>
            <p:cNvSpPr/>
            <p:nvPr/>
          </p:nvSpPr>
          <p:spPr>
            <a:xfrm>
              <a:off x="13438" y="10538"/>
              <a:ext cx="225" cy="263"/>
            </a:xfrm>
            <a:prstGeom prst="chevron">
              <a:avLst/>
            </a:prstGeom>
            <a:solidFill>
              <a:srgbClr val="C9A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grpSp>
      <p:sp>
        <p:nvSpPr>
          <p:cNvPr id="4" name="Title Placeholder 1">
            <a:extLst>
              <a:ext uri="{FF2B5EF4-FFF2-40B4-BE49-F238E27FC236}">
                <a16:creationId xmlns:a16="http://schemas.microsoft.com/office/drawing/2014/main" id="{48C6BF86-4459-3166-662B-4B7E03437A13}"/>
              </a:ext>
            </a:extLst>
          </p:cNvPr>
          <p:cNvSpPr>
            <a:spLocks noGrp="1"/>
          </p:cNvSpPr>
          <p:nvPr>
            <p:ph type="title"/>
          </p:nvPr>
        </p:nvSpPr>
        <p:spPr>
          <a:xfrm>
            <a:off x="383721" y="138030"/>
            <a:ext cx="9501166" cy="767149"/>
          </a:xfrm>
          <a:prstGeom prst="rect">
            <a:avLst/>
          </a:prstGeom>
        </p:spPr>
        <p:txBody>
          <a:bodyPr vert="horz" lIns="0" tIns="45720" rIns="0" bIns="45720" rtlCol="0" anchor="b">
            <a:normAutofit/>
          </a:bodyPr>
          <a:lstStyle/>
          <a:p>
            <a:r>
              <a:rPr lang="en-US" dirty="0"/>
              <a:t>Click to edit Master title style</a:t>
            </a:r>
            <a:endParaRPr dirty="0"/>
          </a:p>
        </p:txBody>
      </p:sp>
      <p:sp>
        <p:nvSpPr>
          <p:cNvPr id="5" name="Text Placeholder 2">
            <a:extLst>
              <a:ext uri="{FF2B5EF4-FFF2-40B4-BE49-F238E27FC236}">
                <a16:creationId xmlns:a16="http://schemas.microsoft.com/office/drawing/2014/main" id="{AA5BFEDB-CC1D-4E9F-1897-EE1FFE394EBC}"/>
              </a:ext>
            </a:extLst>
          </p:cNvPr>
          <p:cNvSpPr>
            <a:spLocks noGrp="1"/>
          </p:cNvSpPr>
          <p:nvPr>
            <p:ph type="body" idx="1"/>
          </p:nvPr>
        </p:nvSpPr>
        <p:spPr>
          <a:xfrm>
            <a:off x="383721" y="1409053"/>
            <a:ext cx="11397343" cy="502440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Date Placeholder 4">
            <a:extLst>
              <a:ext uri="{FF2B5EF4-FFF2-40B4-BE49-F238E27FC236}">
                <a16:creationId xmlns:a16="http://schemas.microsoft.com/office/drawing/2014/main" id="{A783F528-7444-E5F4-9F41-0BC117146848}"/>
              </a:ext>
            </a:extLst>
          </p:cNvPr>
          <p:cNvSpPr>
            <a:spLocks noGrp="1"/>
          </p:cNvSpPr>
          <p:nvPr>
            <p:ph type="dt" sz="half" idx="2"/>
          </p:nvPr>
        </p:nvSpPr>
        <p:spPr>
          <a:xfrm>
            <a:off x="383721" y="6448629"/>
            <a:ext cx="1829559" cy="365125"/>
          </a:xfrm>
          <a:prstGeom prst="rect">
            <a:avLst/>
          </a:prstGeom>
        </p:spPr>
        <p:txBody>
          <a:bodyPr/>
          <a:lstStyle/>
          <a:p>
            <a:pPr>
              <a:defRPr/>
            </a:pPr>
            <a:endParaRPr lang="en-US"/>
          </a:p>
        </p:txBody>
      </p:sp>
      <p:sp>
        <p:nvSpPr>
          <p:cNvPr id="7" name="Footer Placeholder 5">
            <a:extLst>
              <a:ext uri="{FF2B5EF4-FFF2-40B4-BE49-F238E27FC236}">
                <a16:creationId xmlns:a16="http://schemas.microsoft.com/office/drawing/2014/main" id="{BF320E18-F28D-B6CD-E272-571C915233ED}"/>
              </a:ext>
            </a:extLst>
          </p:cNvPr>
          <p:cNvSpPr>
            <a:spLocks noGrp="1"/>
          </p:cNvSpPr>
          <p:nvPr>
            <p:ph type="ftr" sz="quarter" idx="3"/>
          </p:nvPr>
        </p:nvSpPr>
        <p:spPr>
          <a:xfrm>
            <a:off x="2277837" y="6452258"/>
            <a:ext cx="7617278" cy="365126"/>
          </a:xfrm>
          <a:prstGeom prst="rect">
            <a:avLst/>
          </a:prstGeom>
        </p:spPr>
        <p:txBody>
          <a:bodyPr/>
          <a:lstStyle/>
          <a:p>
            <a:pPr>
              <a:defRPr/>
            </a:pPr>
            <a:endParaRPr lang="en-US" dirty="0"/>
          </a:p>
        </p:txBody>
      </p:sp>
      <p:sp>
        <p:nvSpPr>
          <p:cNvPr id="8" name="Slide Number Placeholder 6">
            <a:extLst>
              <a:ext uri="{FF2B5EF4-FFF2-40B4-BE49-F238E27FC236}">
                <a16:creationId xmlns:a16="http://schemas.microsoft.com/office/drawing/2014/main" id="{9010E9F2-5F8D-6C31-CA86-AA2575374F05}"/>
              </a:ext>
            </a:extLst>
          </p:cNvPr>
          <p:cNvSpPr>
            <a:spLocks noGrp="1"/>
          </p:cNvSpPr>
          <p:nvPr>
            <p:ph type="sldNum" sz="quarter" idx="4"/>
          </p:nvPr>
        </p:nvSpPr>
        <p:spPr>
          <a:xfrm>
            <a:off x="9952264" y="6452258"/>
            <a:ext cx="1828800" cy="365125"/>
          </a:xfrm>
          <a:prstGeom prst="rect">
            <a:avLst/>
          </a:prstGeom>
        </p:spPr>
        <p:txBody>
          <a:bodyPr/>
          <a:lstStyle/>
          <a:p>
            <a:pPr>
              <a:defRPr/>
            </a:pPr>
            <a:fld id="{CDFC6192-9512-4EFB-810A-D2AC98463132}" type="slidenum">
              <a:rPr lang="en-US" smtClean="0"/>
              <a:pPr>
                <a:defRPr/>
              </a:pPr>
              <a:t>‹#›</a:t>
            </a:fld>
            <a:endParaRPr lang="en-US"/>
          </a:p>
        </p:txBody>
      </p:sp>
    </p:spTree>
    <p:extLst>
      <p:ext uri="{BB962C8B-B14F-4D97-AF65-F5344CB8AC3E}">
        <p14:creationId xmlns:p14="http://schemas.microsoft.com/office/powerpoint/2010/main" val="371182763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5" r:id="rId3"/>
    <p:sldLayoutId id="214748366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F4450-E310-C493-845E-90BC7EEE6B50}"/>
              </a:ext>
            </a:extLst>
          </p:cNvPr>
          <p:cNvSpPr>
            <a:spLocks noGrp="1"/>
          </p:cNvSpPr>
          <p:nvPr>
            <p:ph type="ctrTitle"/>
          </p:nvPr>
        </p:nvSpPr>
        <p:spPr>
          <a:xfrm>
            <a:off x="0" y="2125053"/>
            <a:ext cx="12192000" cy="2310494"/>
          </a:xfrm>
        </p:spPr>
        <p:txBody>
          <a:bodyPr>
            <a:normAutofit fontScale="90000"/>
          </a:bodyPr>
          <a:lstStyle/>
          <a:p>
            <a:r>
              <a:rPr lang="en" altLang="zh-CN" sz="5400" dirty="0" err="1">
                <a:effectLst/>
                <a:latin typeface="Calibri" panose="020F0502020204030204" pitchFamily="34" charset="0"/>
                <a:cs typeface="Calibri" panose="020F0502020204030204" pitchFamily="34" charset="0"/>
              </a:rPr>
              <a:t>TensorFHE</a:t>
            </a:r>
            <a:r>
              <a:rPr lang="en" altLang="zh-CN" sz="5400" dirty="0">
                <a:effectLst/>
                <a:latin typeface="Calibri" panose="020F0502020204030204" pitchFamily="34" charset="0"/>
                <a:cs typeface="Calibri" panose="020F0502020204030204" pitchFamily="34" charset="0"/>
              </a:rPr>
              <a:t>: Achieving Practical Computation on Encrypted Data Using GPGPU </a:t>
            </a:r>
            <a:endParaRPr lang="en" altLang="zh-CN" sz="19900"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A3D6A1C5-0020-C2F4-D227-37F40AEB3D31}"/>
              </a:ext>
            </a:extLst>
          </p:cNvPr>
          <p:cNvSpPr>
            <a:spLocks noGrp="1"/>
          </p:cNvSpPr>
          <p:nvPr>
            <p:ph type="subTitle" idx="1"/>
          </p:nvPr>
        </p:nvSpPr>
        <p:spPr/>
        <p:txBody>
          <a:bodyPr>
            <a:normAutofit/>
          </a:bodyPr>
          <a:lstStyle/>
          <a:p>
            <a:r>
              <a:rPr lang="en-US" altLang="zh-CN" sz="4000" dirty="0">
                <a:latin typeface="Calibri" panose="020F0502020204030204" pitchFamily="34" charset="0"/>
                <a:cs typeface="Calibri" panose="020F0502020204030204" pitchFamily="34" charset="0"/>
              </a:rPr>
              <a:t>MICRO’22</a:t>
            </a:r>
            <a:endParaRPr lang="zh-CN" altLang="en-US" sz="4000" dirty="0">
              <a:latin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4D3013EE-4963-2A36-9073-4914C2731EAE}"/>
              </a:ext>
            </a:extLst>
          </p:cNvPr>
          <p:cNvSpPr txBox="1">
            <a:spLocks/>
          </p:cNvSpPr>
          <p:nvPr/>
        </p:nvSpPr>
        <p:spPr>
          <a:xfrm>
            <a:off x="11893953" y="6433456"/>
            <a:ext cx="298047"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DFC6192-9512-4EFB-810A-D2AC98463132}" type="slidenum">
              <a:rPr lang="en-US" smtClean="0">
                <a:latin typeface="Calibri" panose="020F0502020204030204" pitchFamily="34" charset="0"/>
                <a:cs typeface="Calibri" panose="020F0502020204030204" pitchFamily="34" charset="0"/>
              </a:rPr>
              <a:pPr>
                <a:defRPr/>
              </a:pPr>
              <a:t>0</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814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Opportunities</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9</a:t>
            </a:fld>
            <a:endParaRPr lang="en-US"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7EDB995B-A6F4-BDF2-F368-3621D90DE6B9}"/>
              </a:ext>
            </a:extLst>
          </p:cNvPr>
          <p:cNvSpPr txBox="1"/>
          <p:nvPr/>
        </p:nvSpPr>
        <p:spPr>
          <a:xfrm>
            <a:off x="0" y="2005248"/>
            <a:ext cx="12099636" cy="1815882"/>
          </a:xfrm>
          <a:prstGeom prst="rect">
            <a:avLst/>
          </a:prstGeom>
          <a:noFill/>
        </p:spPr>
        <p:txBody>
          <a:bodyPr wrap="square">
            <a:spAutoFit/>
          </a:bodyPr>
          <a:lstStyle/>
          <a:p>
            <a:pPr marL="342900" indent="-3429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In the state-of-the-art implementation of CKKS, the NTT/INTT kernel is based on the computation for </a:t>
            </a:r>
            <a:r>
              <a:rPr lang="en-US" altLang="zh-CN" sz="2800" b="1" dirty="0">
                <a:latin typeface="Calibri" panose="020F0502020204030204" pitchFamily="34" charset="0"/>
                <a:ea typeface="Calibri" panose="020F0502020204030204" pitchFamily="34" charset="0"/>
                <a:cs typeface="Calibri" panose="020F0502020204030204" pitchFamily="34" charset="0"/>
              </a:rPr>
              <a:t>INT32</a:t>
            </a:r>
            <a:r>
              <a:rPr lang="en-US" altLang="zh-CN" sz="2800" dirty="0">
                <a:latin typeface="Calibri" panose="020F0502020204030204" pitchFamily="34" charset="0"/>
                <a:ea typeface="Calibri" panose="020F0502020204030204" pitchFamily="34" charset="0"/>
                <a:cs typeface="Calibri" panose="020F0502020204030204" pitchFamily="34" charset="0"/>
              </a:rPr>
              <a:t>, while the TCUs only support up to </a:t>
            </a:r>
            <a:r>
              <a:rPr lang="en-US" altLang="zh-CN" sz="2800" b="1" dirty="0">
                <a:latin typeface="Calibri" panose="020F0502020204030204" pitchFamily="34" charset="0"/>
                <a:ea typeface="Calibri" panose="020F0502020204030204" pitchFamily="34" charset="0"/>
                <a:cs typeface="Calibri" panose="020F0502020204030204" pitchFamily="34" charset="0"/>
              </a:rPr>
              <a:t>INT8</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Besides, GPGPU lacks efficient hardware support for the </a:t>
            </a:r>
            <a:r>
              <a:rPr lang="en-US" altLang="zh-CN" sz="2800" b="1" dirty="0">
                <a:latin typeface="Calibri" panose="020F0502020204030204" pitchFamily="34" charset="0"/>
                <a:ea typeface="Calibri" panose="020F0502020204030204" pitchFamily="34" charset="0"/>
                <a:cs typeface="Calibri" panose="020F0502020204030204" pitchFamily="34" charset="0"/>
              </a:rPr>
              <a:t>modulo operation</a:t>
            </a:r>
            <a:r>
              <a:rPr lang="en-US" altLang="zh-CN" sz="2800" dirty="0">
                <a:latin typeface="Calibri" panose="020F0502020204030204" pitchFamily="34" charset="0"/>
                <a:ea typeface="Calibri" panose="020F0502020204030204" pitchFamily="34" charset="0"/>
                <a:cs typeface="Calibri" panose="020F0502020204030204" pitchFamily="34" charset="0"/>
              </a:rPr>
              <a:t>, which also significantly affects the performance of CKKS on GPGPU.</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06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Ineffective Usage of Emerging Hardware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65527" y="6433456"/>
            <a:ext cx="526473"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10</a:t>
            </a:fld>
            <a:endParaRPr lang="en-US"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7EDB995B-A6F4-BDF2-F368-3621D90DE6B9}"/>
              </a:ext>
            </a:extLst>
          </p:cNvPr>
          <p:cNvSpPr txBox="1"/>
          <p:nvPr/>
        </p:nvSpPr>
        <p:spPr>
          <a:xfrm>
            <a:off x="0" y="2005248"/>
            <a:ext cx="12099636" cy="2677656"/>
          </a:xfrm>
          <a:prstGeom prst="rect">
            <a:avLst/>
          </a:prstGeom>
          <a:noFill/>
        </p:spPr>
        <p:txBody>
          <a:bodyPr wrap="square">
            <a:spAutoFit/>
          </a:bodyPr>
          <a:lstStyle/>
          <a:p>
            <a:pPr marL="342900" indent="-3429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Optimize the NTT algorithm to remove the RAW stalls and the excessive modulo operations</a:t>
            </a:r>
          </a:p>
          <a:p>
            <a:pPr marL="342900" indent="-3429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Break the CKKS operations into a series of reusable kernels, which balances the bandwidth and computation requirement of each kernel</a:t>
            </a:r>
          </a:p>
          <a:p>
            <a:pPr marL="342900" indent="-3429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Optimize the NTT algorithm to apply high-accuracy NTT based on the hardware with limited accuracy support</a:t>
            </a:r>
          </a:p>
        </p:txBody>
      </p:sp>
    </p:spTree>
    <p:extLst>
      <p:ext uri="{BB962C8B-B14F-4D97-AF65-F5344CB8AC3E}">
        <p14:creationId xmlns:p14="http://schemas.microsoft.com/office/powerpoint/2010/main" val="370159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Hierarchical Reconstruction of CKKS</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47055" y="6433456"/>
            <a:ext cx="544945"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11</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7EDB995B-A6F4-BDF2-F368-3621D90DE6B9}"/>
              </a:ext>
            </a:extLst>
          </p:cNvPr>
          <p:cNvSpPr txBox="1"/>
          <p:nvPr/>
        </p:nvSpPr>
        <p:spPr>
          <a:xfrm>
            <a:off x="0" y="2005248"/>
            <a:ext cx="12099636" cy="523220"/>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Each FHE operation can be decomposed into multiple reusable arithmetic kernels.</a:t>
            </a:r>
          </a:p>
        </p:txBody>
      </p:sp>
      <p:pic>
        <p:nvPicPr>
          <p:cNvPr id="6" name="图片 5">
            <a:extLst>
              <a:ext uri="{FF2B5EF4-FFF2-40B4-BE49-F238E27FC236}">
                <a16:creationId xmlns:a16="http://schemas.microsoft.com/office/drawing/2014/main" id="{D275348B-BCDC-36CB-1CC7-BEFD3DFEFF09}"/>
              </a:ext>
            </a:extLst>
          </p:cNvPr>
          <p:cNvPicPr>
            <a:picLocks noChangeAspect="1"/>
          </p:cNvPicPr>
          <p:nvPr/>
        </p:nvPicPr>
        <p:blipFill>
          <a:blip r:embed="rId2"/>
          <a:stretch>
            <a:fillRect/>
          </a:stretch>
        </p:blipFill>
        <p:spPr>
          <a:xfrm>
            <a:off x="2405909" y="2741699"/>
            <a:ext cx="6756564" cy="3175667"/>
          </a:xfrm>
          <a:prstGeom prst="rect">
            <a:avLst/>
          </a:prstGeom>
        </p:spPr>
      </p:pic>
    </p:spTree>
    <p:extLst>
      <p:ext uri="{BB962C8B-B14F-4D97-AF65-F5344CB8AC3E}">
        <p14:creationId xmlns:p14="http://schemas.microsoft.com/office/powerpoint/2010/main" val="175185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Hierarchical Reconstruction of CKKS</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12</a:t>
            </a:fld>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D88E086-D720-E1E8-EB53-0687764723EC}"/>
                  </a:ext>
                </a:extLst>
              </p:cNvPr>
              <p:cNvSpPr txBox="1"/>
              <p:nvPr/>
            </p:nvSpPr>
            <p:spPr>
              <a:xfrm>
                <a:off x="0" y="1985902"/>
                <a:ext cx="12192000" cy="4115166"/>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NTT: formulated as </a:t>
                </a:r>
                <a14:m>
                  <m:oMath xmlns:m="http://schemas.openxmlformats.org/officeDocument/2006/math">
                    <m:r>
                      <a:rPr lang="en-US" altLang="zh-CN" sz="2800" i="1" dirty="0" smtClean="0">
                        <a:latin typeface="Cambria Math" panose="02040503050406030204" pitchFamily="18" charset="0"/>
                        <a:ea typeface="Calibri" panose="020F0502020204030204" pitchFamily="34" charset="0"/>
                        <a:cs typeface="Calibri" panose="020F0502020204030204" pitchFamily="34" charset="0"/>
                      </a:rPr>
                      <m:t>𝐴𝑘</m:t>
                    </m:r>
                    <m:r>
                      <a:rPr lang="en-US" altLang="zh-CN" sz="2800" i="1" dirty="0" smtClean="0">
                        <a:latin typeface="Cambria Math" panose="02040503050406030204" pitchFamily="18" charset="0"/>
                        <a:ea typeface="Calibri" panose="020F0502020204030204" pitchFamily="34" charset="0"/>
                        <a:cs typeface="Calibri" panose="020F0502020204030204" pitchFamily="34" charset="0"/>
                      </a:rPr>
                      <m:t> = </m:t>
                    </m:r>
                    <m:nary>
                      <m:naryPr>
                        <m:chr m:val="∑"/>
                        <m:ctrlPr>
                          <a:rPr lang="en-US" altLang="zh-CN" sz="2800" i="1" dirty="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𝑛</m:t>
                        </m:r>
                        <m: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=0</m:t>
                        </m:r>
                      </m:sub>
                      <m:sup>
                        <m: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𝑁</m:t>
                        </m:r>
                        <m: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−1</m:t>
                        </m:r>
                      </m:sup>
                      <m:e>
                        <m:r>
                          <a:rPr lang="en-US" altLang="zh-CN" sz="2800" i="1" dirty="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𝑥</m:t>
                            </m:r>
                          </m:e>
                          <m:sub>
                            <m: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𝑛</m:t>
                            </m:r>
                          </m:sub>
                        </m:sSub>
                        <m:sSubSup>
                          <m:sSubSupPr>
                            <m:ctrlPr>
                              <a:rPr lang="en-US" altLang="zh-CN" sz="2800" i="1" dirty="0" smtClean="0">
                                <a:latin typeface="Cambria Math" panose="02040503050406030204" pitchFamily="18" charset="0"/>
                                <a:ea typeface="Calibri" panose="020F0502020204030204" pitchFamily="34" charset="0"/>
                                <a:cs typeface="Calibri" panose="020F0502020204030204" pitchFamily="34" charset="0"/>
                              </a:rPr>
                            </m:ctrlPr>
                          </m:sSubSupPr>
                          <m:e>
                            <m:r>
                              <a:rPr lang="el-GR" altLang="zh-CN" sz="2800" i="1" dirty="0">
                                <a:latin typeface="Cambria Math" panose="02040503050406030204" pitchFamily="18" charset="0"/>
                                <a:ea typeface="Calibri" panose="020F0502020204030204" pitchFamily="34" charset="0"/>
                                <a:cs typeface="Calibri" panose="020F0502020204030204" pitchFamily="34" charset="0"/>
                              </a:rPr>
                              <m:t>𝜓</m:t>
                            </m:r>
                          </m:e>
                          <m:sub>
                            <m:r>
                              <a:rPr lang="en-US" altLang="zh-CN" sz="2800" i="1" dirty="0">
                                <a:latin typeface="Cambria Math" panose="02040503050406030204" pitchFamily="18" charset="0"/>
                                <a:ea typeface="Calibri" panose="020F0502020204030204" pitchFamily="34" charset="0"/>
                                <a:cs typeface="Calibri" panose="020F0502020204030204" pitchFamily="34" charset="0"/>
                              </a:rPr>
                              <m:t>(</m:t>
                            </m:r>
                            <m:r>
                              <a:rPr lang="en-US" altLang="zh-CN" sz="2800" i="1" dirty="0" err="1">
                                <a:latin typeface="Cambria Math" panose="02040503050406030204" pitchFamily="18" charset="0"/>
                                <a:ea typeface="Calibri" panose="020F0502020204030204" pitchFamily="34" charset="0"/>
                                <a:cs typeface="Calibri" panose="020F0502020204030204" pitchFamily="34" charset="0"/>
                              </a:rPr>
                              <m:t>𝑁</m:t>
                            </m:r>
                            <m:r>
                              <a:rPr lang="en-US" altLang="zh-CN" sz="2800" i="1" dirty="0" err="1">
                                <a:latin typeface="Cambria Math" panose="02040503050406030204" pitchFamily="18" charset="0"/>
                                <a:ea typeface="Calibri" panose="020F0502020204030204" pitchFamily="34" charset="0"/>
                                <a:cs typeface="Calibri" panose="020F0502020204030204" pitchFamily="34" charset="0"/>
                              </a:rPr>
                              <m:t>,</m:t>
                            </m:r>
                            <m:r>
                              <a:rPr lang="en-US" altLang="zh-CN" sz="2800" i="1" dirty="0" err="1">
                                <a:latin typeface="Cambria Math" panose="02040503050406030204" pitchFamily="18" charset="0"/>
                                <a:ea typeface="Calibri" panose="020F0502020204030204" pitchFamily="34" charset="0"/>
                                <a:cs typeface="Calibri" panose="020F0502020204030204" pitchFamily="34" charset="0"/>
                              </a:rPr>
                              <m:t>𝑝</m:t>
                            </m:r>
                            <m:r>
                              <a:rPr lang="en-US" altLang="zh-CN" sz="2800" i="1" dirty="0">
                                <a:latin typeface="Cambria Math" panose="02040503050406030204" pitchFamily="18" charset="0"/>
                                <a:ea typeface="Calibri" panose="020F0502020204030204" pitchFamily="34" charset="0"/>
                                <a:cs typeface="Calibri" panose="020F0502020204030204" pitchFamily="34" charset="0"/>
                              </a:rPr>
                              <m:t>)</m:t>
                            </m:r>
                          </m:sub>
                          <m:sup>
                            <m: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𝑛𝑘</m:t>
                            </m:r>
                          </m:sup>
                        </m:sSubSup>
                        <m:r>
                          <a:rPr lang="en-US" altLang="zh-CN" sz="2800" i="1" dirty="0">
                            <a:latin typeface="Cambria Math" panose="02040503050406030204" pitchFamily="18" charset="0"/>
                            <a:ea typeface="Calibri" panose="020F0502020204030204" pitchFamily="34" charset="0"/>
                            <a:cs typeface="Calibri" panose="020F0502020204030204" pitchFamily="34" charset="0"/>
                          </a:rPr>
                          <m:t>𝑚𝑜𝑑</m:t>
                        </m:r>
                        <m:r>
                          <a:rPr lang="en-US" altLang="zh-CN" sz="2800" i="1" dirty="0">
                            <a:latin typeface="Cambria Math" panose="02040503050406030204" pitchFamily="18" charset="0"/>
                            <a:ea typeface="Calibri" panose="020F0502020204030204" pitchFamily="34" charset="0"/>
                            <a:cs typeface="Calibri" panose="020F0502020204030204" pitchFamily="34" charset="0"/>
                          </a:rPr>
                          <m:t> </m:t>
                        </m:r>
                        <m:r>
                          <a:rPr lang="en-US" altLang="zh-CN" sz="2800" i="1" dirty="0">
                            <a:latin typeface="Cambria Math" panose="02040503050406030204" pitchFamily="18" charset="0"/>
                            <a:ea typeface="Calibri" panose="020F0502020204030204" pitchFamily="34" charset="0"/>
                            <a:cs typeface="Calibri" panose="020F0502020204030204" pitchFamily="34" charset="0"/>
                          </a:rPr>
                          <m:t>𝑞</m:t>
                        </m:r>
                        <m:r>
                          <a:rPr lang="en-US" altLang="zh-CN" sz="2800" i="1" dirty="0">
                            <a:latin typeface="Cambria Math" panose="02040503050406030204" pitchFamily="18" charset="0"/>
                            <a:ea typeface="Calibri" panose="020F0502020204030204" pitchFamily="34" charset="0"/>
                            <a:cs typeface="Calibri" panose="020F0502020204030204" pitchFamily="34" charset="0"/>
                          </a:rPr>
                          <m:t>)</m:t>
                        </m:r>
                        <m:r>
                          <m:rPr>
                            <m:nor/>
                          </m:rPr>
                          <a:rPr lang="en-US" altLang="zh-CN" sz="2800" dirty="0">
                            <a:latin typeface="Calibri" panose="020F0502020204030204" pitchFamily="34" charset="0"/>
                            <a:ea typeface="Calibri" panose="020F0502020204030204" pitchFamily="34" charset="0"/>
                            <a:cs typeface="Calibri" panose="020F0502020204030204" pitchFamily="34" charset="0"/>
                          </a:rPr>
                          <m:t>,</m:t>
                        </m:r>
                      </m:e>
                    </m:nary>
                  </m:oMath>
                </a14:m>
                <a:r>
                  <a:rPr lang="en-US" altLang="zh-CN" sz="2800" dirty="0">
                    <a:latin typeface="Calibri" panose="020F0502020204030204" pitchFamily="34" charset="0"/>
                    <a:ea typeface="Calibri" panose="020F0502020204030204" pitchFamily="34" charset="0"/>
                    <a:cs typeface="Calibri" panose="020F0502020204030204" pitchFamily="34" charset="0"/>
                  </a:rPr>
                  <a:t>where </a:t>
                </a:r>
                <a14:m>
                  <m:oMath xmlns:m="http://schemas.openxmlformats.org/officeDocument/2006/math">
                    <m:r>
                      <a:rPr lang="en-US" altLang="zh-CN" sz="2800" i="1" dirty="0" smtClean="0">
                        <a:latin typeface="Cambria Math" panose="02040503050406030204" pitchFamily="18" charset="0"/>
                        <a:ea typeface="Calibri" panose="020F0502020204030204" pitchFamily="34" charset="0"/>
                        <a:cs typeface="Calibri" panose="020F0502020204030204" pitchFamily="34" charset="0"/>
                      </a:rPr>
                      <m:t>0≤</m:t>
                    </m:r>
                    <m:r>
                      <a:rPr lang="en-US" altLang="zh-CN" sz="2800" b="0" i="1" dirty="0" smtClean="0">
                        <a:latin typeface="Cambria Math" panose="02040503050406030204" pitchFamily="18" charset="0"/>
                        <a:ea typeface="Calibri" panose="020F0502020204030204" pitchFamily="34" charset="0"/>
                        <a:cs typeface="Calibri" panose="020F0502020204030204" pitchFamily="34" charset="0"/>
                      </a:rPr>
                      <m:t>𝑘</m:t>
                    </m:r>
                    <m:r>
                      <a:rPr lang="en-US" altLang="zh-CN" sz="2800" i="1" dirty="0" smtClean="0">
                        <a:latin typeface="Cambria Math" panose="02040503050406030204" pitchFamily="18" charset="0"/>
                        <a:ea typeface="Calibri" panose="020F0502020204030204" pitchFamily="34" charset="0"/>
                        <a:cs typeface="Calibri" panose="020F0502020204030204" pitchFamily="34" charset="0"/>
                      </a:rPr>
                      <m:t>&lt; </m:t>
                    </m:r>
                    <m:r>
                      <a:rPr lang="en-US" altLang="zh-CN" sz="2800" i="1" dirty="0" smtClean="0">
                        <a:latin typeface="Cambria Math" panose="02040503050406030204" pitchFamily="18" charset="0"/>
                        <a:ea typeface="Calibri" panose="020F0502020204030204" pitchFamily="34" charset="0"/>
                        <a:cs typeface="Calibri" panose="020F0502020204030204" pitchFamily="34" charset="0"/>
                      </a:rPr>
                      <m:t>𝑁</m:t>
                    </m:r>
                  </m:oMath>
                </a14:m>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Hadamard Multiplication: </a:t>
                </a:r>
                <a14:m>
                  <m:oMath xmlns:m="http://schemas.openxmlformats.org/officeDocument/2006/math">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𝑐</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𝑎</m:t>
                    </m:r>
                    <m:r>
                      <a:rPr lang="zh-CN" altLang="en-US" sz="2800" i="1" dirty="0">
                        <a:latin typeface="Cambria Math" panose="02040503050406030204" pitchFamily="18" charset="0"/>
                        <a:ea typeface="Calibri" panose="020F0502020204030204" pitchFamily="34" charset="0"/>
                        <a:cs typeface="Calibri" panose="020F0502020204030204" pitchFamily="34" charset="0"/>
                      </a:rPr>
                      <m:t>∙</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𝑏</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 </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𝑚𝑜𝑑</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 </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𝑞</m:t>
                    </m:r>
                  </m:oMath>
                </a14:m>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Element-wise Addition(</a:t>
                </a:r>
                <a:r>
                  <a:rPr lang="en-US" altLang="zh-CN" sz="2800" dirty="0" err="1">
                    <a:latin typeface="Calibri" panose="020F0502020204030204" pitchFamily="34" charset="0"/>
                    <a:ea typeface="Calibri" panose="020F0502020204030204" pitchFamily="34" charset="0"/>
                    <a:cs typeface="Calibri" panose="020F0502020204030204" pitchFamily="34" charset="0"/>
                  </a:rPr>
                  <a:t>Ele</a:t>
                </a:r>
                <a:r>
                  <a:rPr lang="en-US" altLang="zh-CN" sz="2800" dirty="0">
                    <a:latin typeface="Calibri" panose="020F0502020204030204" pitchFamily="34" charset="0"/>
                    <a:ea typeface="Calibri" panose="020F0502020204030204" pitchFamily="34" charset="0"/>
                    <a:cs typeface="Calibri" panose="020F0502020204030204" pitchFamily="34" charset="0"/>
                  </a:rPr>
                  <a:t>-Add) and Element-wise Subtract (</a:t>
                </a:r>
                <a:r>
                  <a:rPr lang="en-US" altLang="zh-CN" sz="2800" dirty="0" err="1">
                    <a:latin typeface="Calibri" panose="020F0502020204030204" pitchFamily="34" charset="0"/>
                    <a:ea typeface="Calibri" panose="020F0502020204030204" pitchFamily="34" charset="0"/>
                    <a:cs typeface="Calibri" panose="020F0502020204030204" pitchFamily="34" charset="0"/>
                  </a:rPr>
                  <a:t>Ele</a:t>
                </a:r>
                <a:r>
                  <a:rPr lang="en-US" altLang="zh-CN" sz="2800" dirty="0">
                    <a:latin typeface="Calibri" panose="020F0502020204030204" pitchFamily="34" charset="0"/>
                    <a:ea typeface="Calibri" panose="020F0502020204030204" pitchFamily="34" charset="0"/>
                    <a:cs typeface="Calibri" panose="020F0502020204030204" pitchFamily="34" charset="0"/>
                  </a:rPr>
                  <a:t>-Sub):</a:t>
                </a:r>
                <a14:m>
                  <m:oMath xmlns:m="http://schemas.openxmlformats.org/officeDocument/2006/math">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𝑐</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𝑎</m:t>
                    </m:r>
                    <m:r>
                      <a:rPr lang="da-DK" altLang="zh-CN" sz="2800" i="1" dirty="0" smtClean="0">
                        <a:latin typeface="Cambria Math" panose="02040503050406030204" pitchFamily="18" charset="0"/>
                      </a:rPr>
                      <m:t>⊕</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𝑏</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 </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𝑚𝑜𝑑</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 </m:t>
                    </m:r>
                    <m:r>
                      <a:rPr lang="da-DK" altLang="zh-CN" sz="2800" i="1" dirty="0" smtClean="0">
                        <a:latin typeface="Cambria Math" panose="02040503050406030204" pitchFamily="18" charset="0"/>
                        <a:ea typeface="Calibri" panose="020F0502020204030204" pitchFamily="34" charset="0"/>
                        <a:cs typeface="Calibri" panose="020F0502020204030204" pitchFamily="34" charset="0"/>
                      </a:rPr>
                      <m:t>𝑞</m:t>
                    </m:r>
                  </m:oMath>
                </a14:m>
                <a:r>
                  <a:rPr lang="en-US" altLang="zh-CN" sz="280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da-DK" altLang="zh-CN" sz="2800" i="1" dirty="0">
                        <a:latin typeface="Cambria Math" panose="02040503050406030204" pitchFamily="18" charset="0"/>
                        <a:ea typeface="Calibri" panose="020F0502020204030204" pitchFamily="34" charset="0"/>
                        <a:cs typeface="Calibri" panose="020F0502020204030204" pitchFamily="34" charset="0"/>
                      </a:rPr>
                      <m:t>𝑐</m:t>
                    </m:r>
                    <m:r>
                      <a:rPr lang="da-DK" altLang="zh-CN" sz="2800" i="1" dirty="0">
                        <a:latin typeface="Cambria Math" panose="02040503050406030204" pitchFamily="18" charset="0"/>
                        <a:ea typeface="Calibri" panose="020F0502020204030204" pitchFamily="34" charset="0"/>
                        <a:cs typeface="Calibri" panose="020F0502020204030204" pitchFamily="34" charset="0"/>
                      </a:rPr>
                      <m:t>=(</m:t>
                    </m:r>
                    <m:r>
                      <a:rPr lang="da-DK" altLang="zh-CN" sz="2800" i="1" dirty="0">
                        <a:latin typeface="Cambria Math" panose="02040503050406030204" pitchFamily="18" charset="0"/>
                        <a:ea typeface="Calibri" panose="020F0502020204030204" pitchFamily="34" charset="0"/>
                        <a:cs typeface="Calibri" panose="020F0502020204030204" pitchFamily="34" charset="0"/>
                      </a:rPr>
                      <m:t>𝑎</m:t>
                    </m:r>
                    <m:r>
                      <a:rPr lang="da-DK" altLang="zh-CN" sz="2800" i="1" dirty="0" smtClean="0">
                        <a:latin typeface="Cambria Math" panose="02040503050406030204" pitchFamily="18" charset="0"/>
                        <a:ea typeface="Cambria Math" panose="02040503050406030204" pitchFamily="18" charset="0"/>
                        <a:cs typeface="Calibri" panose="020F0502020204030204" pitchFamily="34" charset="0"/>
                      </a:rPr>
                      <m:t>⊖</m:t>
                    </m:r>
                    <m:r>
                      <a:rPr lang="da-DK" altLang="zh-CN" sz="2800" i="1" dirty="0">
                        <a:latin typeface="Cambria Math" panose="02040503050406030204" pitchFamily="18" charset="0"/>
                        <a:ea typeface="Calibri" panose="020F0502020204030204" pitchFamily="34" charset="0"/>
                        <a:cs typeface="Calibri" panose="020F0502020204030204" pitchFamily="34" charset="0"/>
                      </a:rPr>
                      <m:t>𝑏</m:t>
                    </m:r>
                    <m:r>
                      <a:rPr lang="da-DK" altLang="zh-CN" sz="2800" i="1" dirty="0">
                        <a:latin typeface="Cambria Math" panose="02040503050406030204" pitchFamily="18" charset="0"/>
                        <a:ea typeface="Calibri" panose="020F0502020204030204" pitchFamily="34" charset="0"/>
                        <a:cs typeface="Calibri" panose="020F0502020204030204" pitchFamily="34" charset="0"/>
                      </a:rPr>
                      <m:t>) </m:t>
                    </m:r>
                    <m:r>
                      <a:rPr lang="da-DK" altLang="zh-CN" sz="2800" i="1" dirty="0">
                        <a:latin typeface="Cambria Math" panose="02040503050406030204" pitchFamily="18" charset="0"/>
                        <a:ea typeface="Calibri" panose="020F0502020204030204" pitchFamily="34" charset="0"/>
                        <a:cs typeface="Calibri" panose="020F0502020204030204" pitchFamily="34" charset="0"/>
                      </a:rPr>
                      <m:t>𝑚𝑜𝑑</m:t>
                    </m:r>
                    <m:r>
                      <a:rPr lang="da-DK" altLang="zh-CN" sz="2800" i="1" dirty="0">
                        <a:latin typeface="Cambria Math" panose="02040503050406030204" pitchFamily="18" charset="0"/>
                        <a:ea typeface="Calibri" panose="020F0502020204030204" pitchFamily="34" charset="0"/>
                        <a:cs typeface="Calibri" panose="020F0502020204030204" pitchFamily="34" charset="0"/>
                      </a:rPr>
                      <m:t> </m:t>
                    </m:r>
                    <m:r>
                      <a:rPr lang="da-DK" altLang="zh-CN" sz="2800" i="1" dirty="0">
                        <a:latin typeface="Cambria Math" panose="02040503050406030204" pitchFamily="18" charset="0"/>
                        <a:ea typeface="Calibri" panose="020F0502020204030204" pitchFamily="34" charset="0"/>
                        <a:cs typeface="Calibri" panose="020F0502020204030204" pitchFamily="34" charset="0"/>
                      </a:rPr>
                      <m:t>𝑞</m:t>
                    </m:r>
                  </m:oMath>
                </a14:m>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err="1">
                    <a:latin typeface="Calibri" panose="020F0502020204030204" pitchFamily="34" charset="0"/>
                    <a:ea typeface="Calibri" panose="020F0502020204030204" pitchFamily="34" charset="0"/>
                    <a:cs typeface="Calibri" panose="020F0502020204030204" pitchFamily="34" charset="0"/>
                  </a:rPr>
                  <a:t>ForbeniusMap</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Conjugate: For the polynomial </a:t>
                </a:r>
                <a14:m>
                  <m:oMath xmlns:m="http://schemas.openxmlformats.org/officeDocument/2006/math">
                    <m:r>
                      <a:rPr lang="en-US" altLang="zh-CN" sz="2800" i="1" dirty="0" smtClean="0">
                        <a:latin typeface="Cambria Math" panose="02040503050406030204" pitchFamily="18" charset="0"/>
                      </a:rPr>
                      <m:t>𝐴</m:t>
                    </m:r>
                  </m:oMath>
                </a14:m>
                <a:r>
                  <a:rPr lang="en-US" altLang="zh-CN" sz="2800" dirty="0">
                    <a:latin typeface="Calibri" panose="020F0502020204030204" pitchFamily="34" charset="0"/>
                    <a:ea typeface="Calibri" panose="020F0502020204030204" pitchFamily="34" charset="0"/>
                    <a:cs typeface="Calibri" panose="020F0502020204030204" pitchFamily="34" charset="0"/>
                  </a:rPr>
                  <a:t> represented by coefficients, the conjugate representation of polynomial is </a:t>
                </a:r>
                <a14:m>
                  <m:oMath xmlns:m="http://schemas.openxmlformats.org/officeDocument/2006/math">
                    <m:bar>
                      <m:barPr>
                        <m:pos m:val="top"/>
                        <m:ctrlPr>
                          <a:rPr lang="en-US" altLang="zh-CN" sz="2800" i="1" dirty="0" smtClean="0">
                            <a:latin typeface="Cambria Math" panose="02040503050406030204" pitchFamily="18" charset="0"/>
                          </a:rPr>
                        </m:ctrlPr>
                      </m:barPr>
                      <m:e>
                        <m:r>
                          <a:rPr lang="en-US" altLang="zh-CN" sz="2800" b="0" i="1" dirty="0" smtClean="0">
                            <a:latin typeface="Cambria Math" panose="02040503050406030204" pitchFamily="18" charset="0"/>
                          </a:rPr>
                          <m:t>𝐴</m:t>
                        </m:r>
                      </m:e>
                    </m:bar>
                    <m:r>
                      <a:rPr lang="en-US" altLang="zh-CN" sz="2800" i="1" dirty="0" smtClean="0">
                        <a:latin typeface="Cambria Math" panose="02040503050406030204" pitchFamily="18" charset="0"/>
                      </a:rPr>
                      <m:t>.</m:t>
                    </m:r>
                  </m:oMath>
                </a14:m>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Fast basis Conversion Kernel (Conv): It is the key operation of </a:t>
                </a:r>
                <a:r>
                  <a:rPr lang="en-US" altLang="zh-CN" sz="2800" b="1" dirty="0" err="1">
                    <a:latin typeface="Calibri" panose="020F0502020204030204" pitchFamily="34" charset="0"/>
                    <a:ea typeface="Calibri" panose="020F0502020204030204" pitchFamily="34" charset="0"/>
                    <a:cs typeface="Calibri" panose="020F0502020204030204" pitchFamily="34" charset="0"/>
                  </a:rPr>
                  <a:t>ModUp</a:t>
                </a:r>
                <a:r>
                  <a:rPr lang="en-US" altLang="zh-CN" sz="2800" b="1" dirty="0">
                    <a:latin typeface="Calibri" panose="020F0502020204030204" pitchFamily="34" charset="0"/>
                    <a:ea typeface="Calibri" panose="020F0502020204030204" pitchFamily="34" charset="0"/>
                    <a:cs typeface="Calibri" panose="020F0502020204030204" pitchFamily="34" charset="0"/>
                  </a:rPr>
                  <a:t>, </a:t>
                </a:r>
                <a:r>
                  <a:rPr lang="en-US" altLang="zh-CN" sz="2800" b="1" dirty="0" err="1">
                    <a:latin typeface="Calibri" panose="020F0502020204030204" pitchFamily="34" charset="0"/>
                    <a:ea typeface="Calibri" panose="020F0502020204030204" pitchFamily="34" charset="0"/>
                    <a:cs typeface="Calibri" panose="020F0502020204030204" pitchFamily="34" charset="0"/>
                  </a:rPr>
                  <a:t>ModDown</a:t>
                </a:r>
                <a:r>
                  <a:rPr lang="en-US" altLang="zh-CN" sz="2800" b="1"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and </a:t>
                </a:r>
                <a:r>
                  <a:rPr lang="en-US" altLang="zh-CN" sz="2800" b="1" dirty="0" err="1">
                    <a:latin typeface="Calibri" panose="020F0502020204030204" pitchFamily="34" charset="0"/>
                    <a:ea typeface="Calibri" panose="020F0502020204030204" pitchFamily="34" charset="0"/>
                    <a:cs typeface="Calibri" panose="020F0502020204030204" pitchFamily="34" charset="0"/>
                  </a:rPr>
                  <a:t>ModRaising</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文本框 7">
                <a:extLst>
                  <a:ext uri="{FF2B5EF4-FFF2-40B4-BE49-F238E27FC236}">
                    <a16:creationId xmlns:a16="http://schemas.microsoft.com/office/drawing/2014/main" id="{7D88E086-D720-E1E8-EB53-0687764723EC}"/>
                  </a:ext>
                </a:extLst>
              </p:cNvPr>
              <p:cNvSpPr txBox="1">
                <a:spLocks noRot="1" noChangeAspect="1" noMove="1" noResize="1" noEditPoints="1" noAdjustHandles="1" noChangeArrowheads="1" noChangeShapeType="1" noTextEdit="1"/>
              </p:cNvSpPr>
              <p:nvPr/>
            </p:nvSpPr>
            <p:spPr>
              <a:xfrm>
                <a:off x="0" y="1985902"/>
                <a:ext cx="12192000" cy="4115166"/>
              </a:xfrm>
              <a:prstGeom prst="rect">
                <a:avLst/>
              </a:prstGeom>
              <a:blipFill>
                <a:blip r:embed="rId2"/>
                <a:stretch>
                  <a:fillRect l="-850" t="-593" b="-3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569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Hierarchical Reconstruction of CKKS</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13</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7D88E086-D720-E1E8-EB53-0687764723EC}"/>
              </a:ext>
            </a:extLst>
          </p:cNvPr>
          <p:cNvSpPr txBox="1"/>
          <p:nvPr/>
        </p:nvSpPr>
        <p:spPr>
          <a:xfrm>
            <a:off x="0" y="1985902"/>
            <a:ext cx="5437474" cy="3970318"/>
          </a:xfrm>
          <a:prstGeom prst="rect">
            <a:avLst/>
          </a:prstGeom>
          <a:noFill/>
        </p:spPr>
        <p:txBody>
          <a:bodyPr wrap="square">
            <a:spAutoFit/>
          </a:bodyPr>
          <a:lstStyle/>
          <a:p>
            <a:pPr>
              <a:buClr>
                <a:schemeClr val="accent1">
                  <a:lumMod val="60000"/>
                  <a:lumOff val="40000"/>
                </a:schemeClr>
              </a:buClr>
            </a:pPr>
            <a:r>
              <a:rPr lang="en-US" altLang="zh-CN" sz="2800" dirty="0" err="1">
                <a:latin typeface="Calibri" panose="020F0502020204030204" pitchFamily="34" charset="0"/>
                <a:ea typeface="Calibri" panose="020F0502020204030204" pitchFamily="34" charset="0"/>
                <a:cs typeface="Calibri" panose="020F0502020204030204" pitchFamily="34" charset="0"/>
              </a:rPr>
              <a:t>keySwitch</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ModUp</a:t>
            </a:r>
            <a:r>
              <a:rPr lang="en-US" altLang="zh-CN" sz="2800" dirty="0">
                <a:latin typeface="Calibri" panose="020F0502020204030204" pitchFamily="34" charset="0"/>
                <a:ea typeface="Calibri" panose="020F0502020204030204" pitchFamily="34" charset="0"/>
                <a:cs typeface="Calibri" panose="020F0502020204030204" pitchFamily="34" charset="0"/>
              </a:rPr>
              <a:t>, the </a:t>
            </a:r>
            <a:r>
              <a:rPr lang="en-US" altLang="zh-CN" sz="2800" dirty="0" err="1">
                <a:latin typeface="Calibri" panose="020F0502020204030204" pitchFamily="34" charset="0"/>
                <a:ea typeface="Calibri" panose="020F0502020204030204" pitchFamily="34" charset="0"/>
                <a:cs typeface="Calibri" panose="020F0502020204030204" pitchFamily="34" charset="0"/>
              </a:rPr>
              <a:t>ModDown</a:t>
            </a:r>
            <a:r>
              <a:rPr lang="en-US" altLang="zh-CN" sz="2800" dirty="0">
                <a:latin typeface="Calibri" panose="020F0502020204030204" pitchFamily="34" charset="0"/>
                <a:ea typeface="Calibri" panose="020F0502020204030204" pitchFamily="34" charset="0"/>
                <a:cs typeface="Calibri" panose="020F0502020204030204" pitchFamily="34" charset="0"/>
              </a:rPr>
              <a:t>,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Dcomp</a:t>
            </a:r>
            <a:r>
              <a:rPr lang="en-US" altLang="zh-CN" sz="2800" dirty="0">
                <a:latin typeface="Calibri" panose="020F0502020204030204" pitchFamily="34" charset="0"/>
                <a:ea typeface="Calibri" panose="020F0502020204030204" pitchFamily="34" charset="0"/>
                <a:cs typeface="Calibri" panose="020F0502020204030204" pitchFamily="34" charset="0"/>
              </a:rPr>
              <a:t> and the Inner-product</a:t>
            </a:r>
          </a:p>
          <a:p>
            <a:pPr>
              <a:buClr>
                <a:schemeClr val="accent1">
                  <a:lumMod val="60000"/>
                  <a:lumOff val="40000"/>
                </a:schemeClr>
              </a:buClr>
            </a:pPr>
            <a:r>
              <a:rPr lang="en-US" altLang="zh-CN" sz="2800" dirty="0" err="1">
                <a:latin typeface="Calibri" panose="020F0502020204030204" pitchFamily="34" charset="0"/>
                <a:ea typeface="Calibri" panose="020F0502020204030204" pitchFamily="34" charset="0"/>
                <a:cs typeface="Calibri" panose="020F0502020204030204" pitchFamily="34" charset="0"/>
              </a:rPr>
              <a:t>ModUp</a:t>
            </a:r>
            <a:r>
              <a:rPr lang="en-US" altLang="zh-CN" sz="2800" dirty="0">
                <a:latin typeface="Calibri" panose="020F0502020204030204" pitchFamily="34" charset="0"/>
                <a:ea typeface="Calibri" panose="020F0502020204030204" pitchFamily="34" charset="0"/>
                <a:cs typeface="Calibri" panose="020F0502020204030204" pitchFamily="34" charset="0"/>
              </a:rPr>
              <a:t> and the </a:t>
            </a:r>
            <a:r>
              <a:rPr lang="en-US" altLang="zh-CN" sz="2800" dirty="0" err="1">
                <a:latin typeface="Calibri" panose="020F0502020204030204" pitchFamily="34" charset="0"/>
                <a:ea typeface="Calibri" panose="020F0502020204030204" pitchFamily="34" charset="0"/>
                <a:cs typeface="Calibri" panose="020F0502020204030204" pitchFamily="34" charset="0"/>
              </a:rPr>
              <a:t>ModDown</a:t>
            </a:r>
            <a:r>
              <a:rPr lang="en-US" altLang="zh-CN" sz="2800" dirty="0">
                <a:latin typeface="Calibri" panose="020F0502020204030204" pitchFamily="34" charset="0"/>
                <a:ea typeface="Calibri" panose="020F0502020204030204" pitchFamily="34" charset="0"/>
                <a:cs typeface="Calibri" panose="020F0502020204030204" pitchFamily="34" charset="0"/>
              </a:rPr>
              <a:t> can be composed by multiple NTTs and </a:t>
            </a:r>
            <a:r>
              <a:rPr lang="en-US" altLang="zh-CN" sz="2800" dirty="0" err="1">
                <a:latin typeface="Calibri" panose="020F0502020204030204" pitchFamily="34" charset="0"/>
                <a:ea typeface="Calibri" panose="020F0502020204030204" pitchFamily="34" charset="0"/>
                <a:cs typeface="Calibri" panose="020F0502020204030204" pitchFamily="34" charset="0"/>
              </a:rPr>
              <a:t>Convs</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a:buClr>
                <a:schemeClr val="accent1">
                  <a:lumMod val="60000"/>
                  <a:lumOff val="40000"/>
                </a:schemeClr>
              </a:buClr>
            </a:pPr>
            <a:r>
              <a:rPr lang="en-US" altLang="zh-CN" sz="2800" dirty="0" err="1">
                <a:latin typeface="Calibri" panose="020F0502020204030204" pitchFamily="34" charset="0"/>
                <a:ea typeface="Calibri" panose="020F0502020204030204" pitchFamily="34" charset="0"/>
                <a:cs typeface="Calibri" panose="020F0502020204030204" pitchFamily="34" charset="0"/>
              </a:rPr>
              <a:t>Dcomp</a:t>
            </a:r>
            <a:r>
              <a:rPr lang="en-US" altLang="zh-CN" sz="2800" dirty="0">
                <a:latin typeface="Calibri" panose="020F0502020204030204" pitchFamily="34" charset="0"/>
                <a:ea typeface="Calibri" panose="020F0502020204030204" pitchFamily="34" charset="0"/>
                <a:cs typeface="Calibri" panose="020F0502020204030204" pitchFamily="34" charset="0"/>
              </a:rPr>
              <a:t> can be implemented with a minor modified Conv. </a:t>
            </a:r>
          </a:p>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Inner-product is implemented with multiple </a:t>
            </a:r>
            <a:r>
              <a:rPr lang="en-US" altLang="zh-CN" sz="2800" dirty="0" err="1">
                <a:latin typeface="Calibri" panose="020F0502020204030204" pitchFamily="34" charset="0"/>
                <a:ea typeface="Calibri" panose="020F0502020204030204" pitchFamily="34" charset="0"/>
                <a:cs typeface="Calibri" panose="020F0502020204030204" pitchFamily="34" charset="0"/>
              </a:rPr>
              <a:t>Hada-Mults</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Ele</a:t>
            </a:r>
            <a:r>
              <a:rPr lang="en-US" altLang="zh-CN" sz="2800" dirty="0">
                <a:latin typeface="Calibri" panose="020F0502020204030204" pitchFamily="34" charset="0"/>
                <a:ea typeface="Calibri" panose="020F0502020204030204" pitchFamily="34" charset="0"/>
                <a:cs typeface="Calibri" panose="020F0502020204030204" pitchFamily="34" charset="0"/>
              </a:rPr>
              <a:t>-Adds</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5520FAA1-80B3-3B98-4FB3-7F478956BDF9}"/>
              </a:ext>
            </a:extLst>
          </p:cNvPr>
          <p:cNvPicPr>
            <a:picLocks noChangeAspect="1"/>
          </p:cNvPicPr>
          <p:nvPr/>
        </p:nvPicPr>
        <p:blipFill>
          <a:blip r:embed="rId2"/>
          <a:stretch>
            <a:fillRect/>
          </a:stretch>
        </p:blipFill>
        <p:spPr>
          <a:xfrm>
            <a:off x="5437474" y="1985902"/>
            <a:ext cx="6549058" cy="2415312"/>
          </a:xfrm>
          <a:prstGeom prst="rect">
            <a:avLst/>
          </a:prstGeom>
        </p:spPr>
      </p:pic>
    </p:spTree>
    <p:extLst>
      <p:ext uri="{BB962C8B-B14F-4D97-AF65-F5344CB8AC3E}">
        <p14:creationId xmlns:p14="http://schemas.microsoft.com/office/powerpoint/2010/main" val="376546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Hierarchical Reconstruction of CKKS</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14</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7D88E086-D720-E1E8-EB53-0687764723EC}"/>
              </a:ext>
            </a:extLst>
          </p:cNvPr>
          <p:cNvSpPr txBox="1"/>
          <p:nvPr/>
        </p:nvSpPr>
        <p:spPr>
          <a:xfrm>
            <a:off x="0" y="1985902"/>
            <a:ext cx="5437474" cy="523220"/>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HMULT and CMULT</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854E4778-1F36-404A-8D7F-894E74558105}"/>
              </a:ext>
            </a:extLst>
          </p:cNvPr>
          <p:cNvPicPr>
            <a:picLocks noChangeAspect="1"/>
          </p:cNvPicPr>
          <p:nvPr/>
        </p:nvPicPr>
        <p:blipFill>
          <a:blip r:embed="rId2"/>
          <a:stretch>
            <a:fillRect/>
          </a:stretch>
        </p:blipFill>
        <p:spPr>
          <a:xfrm>
            <a:off x="1" y="3039580"/>
            <a:ext cx="5643418" cy="1628638"/>
          </a:xfrm>
          <a:prstGeom prst="rect">
            <a:avLst/>
          </a:prstGeom>
        </p:spPr>
      </p:pic>
      <p:pic>
        <p:nvPicPr>
          <p:cNvPr id="11" name="图片 10">
            <a:extLst>
              <a:ext uri="{FF2B5EF4-FFF2-40B4-BE49-F238E27FC236}">
                <a16:creationId xmlns:a16="http://schemas.microsoft.com/office/drawing/2014/main" id="{000F66D4-15B5-B411-F56A-A2D2AC7A3E59}"/>
              </a:ext>
            </a:extLst>
          </p:cNvPr>
          <p:cNvPicPr>
            <a:picLocks noChangeAspect="1"/>
          </p:cNvPicPr>
          <p:nvPr/>
        </p:nvPicPr>
        <p:blipFill>
          <a:blip r:embed="rId3"/>
          <a:stretch>
            <a:fillRect/>
          </a:stretch>
        </p:blipFill>
        <p:spPr>
          <a:xfrm>
            <a:off x="5818909" y="3011612"/>
            <a:ext cx="6373090" cy="1636004"/>
          </a:xfrm>
          <a:prstGeom prst="rect">
            <a:avLst/>
          </a:prstGeom>
        </p:spPr>
      </p:pic>
    </p:spTree>
    <p:extLst>
      <p:ext uri="{BB962C8B-B14F-4D97-AF65-F5344CB8AC3E}">
        <p14:creationId xmlns:p14="http://schemas.microsoft.com/office/powerpoint/2010/main" val="274525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Hierarchical Reconstruction of CKKS</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15</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7D88E086-D720-E1E8-EB53-0687764723EC}"/>
              </a:ext>
            </a:extLst>
          </p:cNvPr>
          <p:cNvSpPr txBox="1"/>
          <p:nvPr/>
        </p:nvSpPr>
        <p:spPr>
          <a:xfrm>
            <a:off x="0" y="1985902"/>
            <a:ext cx="5437474" cy="2246769"/>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HROTATE: </a:t>
            </a:r>
            <a:r>
              <a:rPr lang="en-US" altLang="zh-CN" sz="2800" dirty="0" err="1">
                <a:latin typeface="Calibri" panose="020F0502020204030204" pitchFamily="34" charset="0"/>
                <a:ea typeface="Calibri" panose="020F0502020204030204" pitchFamily="34" charset="0"/>
                <a:cs typeface="Calibri" panose="020F0502020204030204" pitchFamily="34" charset="0"/>
              </a:rPr>
              <a:t>ForbeniusMap</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Ele</a:t>
            </a:r>
            <a:r>
              <a:rPr lang="en-US" altLang="zh-CN" sz="2800" dirty="0">
                <a:latin typeface="Calibri" panose="020F0502020204030204" pitchFamily="34" charset="0"/>
                <a:ea typeface="Calibri" panose="020F0502020204030204" pitchFamily="34" charset="0"/>
                <a:cs typeface="Calibri" panose="020F0502020204030204" pitchFamily="34" charset="0"/>
              </a:rPr>
              <a:t>-Add, </a:t>
            </a:r>
            <a:r>
              <a:rPr lang="en-US" altLang="zh-CN" sz="2800" dirty="0" err="1">
                <a:latin typeface="Calibri" panose="020F0502020204030204" pitchFamily="34" charset="0"/>
                <a:ea typeface="Calibri" panose="020F0502020204030204" pitchFamily="34" charset="0"/>
                <a:cs typeface="Calibri" panose="020F0502020204030204" pitchFamily="34" charset="0"/>
              </a:rPr>
              <a:t>Keyswitch</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HADD: </a:t>
            </a:r>
            <a:r>
              <a:rPr lang="en-US" altLang="zh-CN" sz="2800" dirty="0" err="1">
                <a:latin typeface="Calibri" panose="020F0502020204030204" pitchFamily="34" charset="0"/>
                <a:ea typeface="Calibri" panose="020F0502020204030204" pitchFamily="34" charset="0"/>
                <a:cs typeface="Calibri" panose="020F0502020204030204" pitchFamily="34" charset="0"/>
              </a:rPr>
              <a:t>Ele</a:t>
            </a:r>
            <a:r>
              <a:rPr lang="en-US" altLang="zh-CN" sz="2800" dirty="0">
                <a:latin typeface="Calibri" panose="020F0502020204030204" pitchFamily="34" charset="0"/>
                <a:ea typeface="Calibri" panose="020F0502020204030204" pitchFamily="34" charset="0"/>
                <a:cs typeface="Calibri" panose="020F0502020204030204" pitchFamily="34" charset="0"/>
              </a:rPr>
              <a:t>-Add</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RESCALE:NTT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Ele</a:t>
            </a:r>
            <a:r>
              <a:rPr lang="en-US" altLang="zh-CN" sz="2800" dirty="0">
                <a:latin typeface="Calibri" panose="020F0502020204030204" pitchFamily="34" charset="0"/>
                <a:ea typeface="Calibri" panose="020F0502020204030204" pitchFamily="34" charset="0"/>
                <a:cs typeface="Calibri" panose="020F0502020204030204" pitchFamily="34" charset="0"/>
              </a:rPr>
              <a:t>-Sub</a:t>
            </a:r>
            <a:endParaRPr lang="zh-CN" altLang="en-US" sz="2800" dirty="0">
              <a:latin typeface="Calibri" panose="020F0502020204030204" pitchFamily="34" charset="0"/>
              <a:cs typeface="Calibri" panose="020F0502020204030204" pitchFamily="34" charset="0"/>
            </a:endParaRPr>
          </a:p>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 </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6AC2E1E5-A0B6-6EC6-B8E5-F4380F42C594}"/>
              </a:ext>
            </a:extLst>
          </p:cNvPr>
          <p:cNvPicPr>
            <a:picLocks noChangeAspect="1"/>
          </p:cNvPicPr>
          <p:nvPr/>
        </p:nvPicPr>
        <p:blipFill>
          <a:blip r:embed="rId2"/>
          <a:stretch>
            <a:fillRect/>
          </a:stretch>
        </p:blipFill>
        <p:spPr>
          <a:xfrm>
            <a:off x="5700339" y="1756612"/>
            <a:ext cx="5817860" cy="1509378"/>
          </a:xfrm>
          <a:prstGeom prst="rect">
            <a:avLst/>
          </a:prstGeom>
        </p:spPr>
      </p:pic>
      <p:pic>
        <p:nvPicPr>
          <p:cNvPr id="11" name="图片 10">
            <a:extLst>
              <a:ext uri="{FF2B5EF4-FFF2-40B4-BE49-F238E27FC236}">
                <a16:creationId xmlns:a16="http://schemas.microsoft.com/office/drawing/2014/main" id="{45D3399C-5EFF-B521-EED5-12B9E48EB67B}"/>
              </a:ext>
            </a:extLst>
          </p:cNvPr>
          <p:cNvPicPr>
            <a:picLocks noChangeAspect="1"/>
          </p:cNvPicPr>
          <p:nvPr/>
        </p:nvPicPr>
        <p:blipFill>
          <a:blip r:embed="rId3"/>
          <a:stretch>
            <a:fillRect/>
          </a:stretch>
        </p:blipFill>
        <p:spPr>
          <a:xfrm>
            <a:off x="5700339" y="3336656"/>
            <a:ext cx="5817860" cy="1298528"/>
          </a:xfrm>
          <a:prstGeom prst="rect">
            <a:avLst/>
          </a:prstGeom>
        </p:spPr>
      </p:pic>
      <p:pic>
        <p:nvPicPr>
          <p:cNvPr id="15" name="图片 14">
            <a:extLst>
              <a:ext uri="{FF2B5EF4-FFF2-40B4-BE49-F238E27FC236}">
                <a16:creationId xmlns:a16="http://schemas.microsoft.com/office/drawing/2014/main" id="{2789F1C2-A223-69EA-16B9-C8E3FEBC6405}"/>
              </a:ext>
            </a:extLst>
          </p:cNvPr>
          <p:cNvPicPr>
            <a:picLocks noChangeAspect="1"/>
          </p:cNvPicPr>
          <p:nvPr/>
        </p:nvPicPr>
        <p:blipFill>
          <a:blip r:embed="rId4"/>
          <a:stretch>
            <a:fillRect/>
          </a:stretch>
        </p:blipFill>
        <p:spPr>
          <a:xfrm>
            <a:off x="5700338" y="4705849"/>
            <a:ext cx="5817859" cy="1457675"/>
          </a:xfrm>
          <a:prstGeom prst="rect">
            <a:avLst/>
          </a:prstGeom>
        </p:spPr>
      </p:pic>
    </p:spTree>
    <p:extLst>
      <p:ext uri="{BB962C8B-B14F-4D97-AF65-F5344CB8AC3E}">
        <p14:creationId xmlns:p14="http://schemas.microsoft.com/office/powerpoint/2010/main" val="85786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Hierarchical Reconstruction of CKKS</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16</a:t>
            </a:fld>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DFE97FEE-5236-A61B-0A43-F72838ECC175}"/>
              </a:ext>
            </a:extLst>
          </p:cNvPr>
          <p:cNvPicPr>
            <a:picLocks noChangeAspect="1"/>
          </p:cNvPicPr>
          <p:nvPr/>
        </p:nvPicPr>
        <p:blipFill>
          <a:blip r:embed="rId2"/>
          <a:stretch>
            <a:fillRect/>
          </a:stretch>
        </p:blipFill>
        <p:spPr>
          <a:xfrm>
            <a:off x="2204393" y="2797552"/>
            <a:ext cx="8195752" cy="1971966"/>
          </a:xfrm>
          <a:prstGeom prst="rect">
            <a:avLst/>
          </a:prstGeom>
        </p:spPr>
      </p:pic>
      <p:sp>
        <p:nvSpPr>
          <p:cNvPr id="12" name="文本框 11">
            <a:extLst>
              <a:ext uri="{FF2B5EF4-FFF2-40B4-BE49-F238E27FC236}">
                <a16:creationId xmlns:a16="http://schemas.microsoft.com/office/drawing/2014/main" id="{92299AD1-913E-30A8-1782-A97C542F7840}"/>
              </a:ext>
            </a:extLst>
          </p:cNvPr>
          <p:cNvSpPr txBox="1"/>
          <p:nvPr/>
        </p:nvSpPr>
        <p:spPr>
          <a:xfrm>
            <a:off x="383721" y="2139790"/>
            <a:ext cx="2405661" cy="523220"/>
          </a:xfrm>
          <a:prstGeom prst="rect">
            <a:avLst/>
          </a:prstGeom>
          <a:noFill/>
        </p:spPr>
        <p:txBody>
          <a:bodyPr wrap="square">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Bootstrap</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340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CUDA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17</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92299AD1-913E-30A8-1782-A97C542F7840}"/>
              </a:ext>
            </a:extLst>
          </p:cNvPr>
          <p:cNvSpPr txBox="1"/>
          <p:nvPr/>
        </p:nvSpPr>
        <p:spPr>
          <a:xfrm>
            <a:off x="383720" y="2139790"/>
            <a:ext cx="4650097" cy="954107"/>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RAW stall</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lack of modular arithmetic</a:t>
            </a:r>
          </a:p>
        </p:txBody>
      </p:sp>
      <p:pic>
        <p:nvPicPr>
          <p:cNvPr id="6" name="图片 5">
            <a:extLst>
              <a:ext uri="{FF2B5EF4-FFF2-40B4-BE49-F238E27FC236}">
                <a16:creationId xmlns:a16="http://schemas.microsoft.com/office/drawing/2014/main" id="{478D138E-6C72-3FDE-F243-4F57B9C80561}"/>
              </a:ext>
            </a:extLst>
          </p:cNvPr>
          <p:cNvPicPr>
            <a:picLocks noChangeAspect="1"/>
          </p:cNvPicPr>
          <p:nvPr/>
        </p:nvPicPr>
        <p:blipFill>
          <a:blip r:embed="rId2"/>
          <a:stretch>
            <a:fillRect/>
          </a:stretch>
        </p:blipFill>
        <p:spPr>
          <a:xfrm>
            <a:off x="383720" y="3228439"/>
            <a:ext cx="4272496" cy="968368"/>
          </a:xfrm>
          <a:prstGeom prst="rect">
            <a:avLst/>
          </a:prstGeom>
        </p:spPr>
      </p:pic>
      <p:sp>
        <p:nvSpPr>
          <p:cNvPr id="7" name="箭头: 右 6">
            <a:extLst>
              <a:ext uri="{FF2B5EF4-FFF2-40B4-BE49-F238E27FC236}">
                <a16:creationId xmlns:a16="http://schemas.microsoft.com/office/drawing/2014/main" id="{B746FBCB-856C-D750-40AC-0A6D14CFBD9C}"/>
              </a:ext>
            </a:extLst>
          </p:cNvPr>
          <p:cNvSpPr/>
          <p:nvPr/>
        </p:nvSpPr>
        <p:spPr>
          <a:xfrm>
            <a:off x="4895273" y="3657600"/>
            <a:ext cx="1136072" cy="258618"/>
          </a:xfrm>
          <a:prstGeom prs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14A93F6-C553-F165-0CE9-208F6ADD9277}"/>
              </a:ext>
            </a:extLst>
          </p:cNvPr>
          <p:cNvPicPr>
            <a:picLocks noChangeAspect="1"/>
          </p:cNvPicPr>
          <p:nvPr/>
        </p:nvPicPr>
        <p:blipFill>
          <a:blip r:embed="rId3"/>
          <a:stretch>
            <a:fillRect/>
          </a:stretch>
        </p:blipFill>
        <p:spPr>
          <a:xfrm>
            <a:off x="6336145" y="3228439"/>
            <a:ext cx="5487416" cy="968368"/>
          </a:xfrm>
          <a:prstGeom prst="rect">
            <a:avLst/>
          </a:prstGeom>
        </p:spPr>
      </p:pic>
      <p:pic>
        <p:nvPicPr>
          <p:cNvPr id="13" name="图片 12">
            <a:extLst>
              <a:ext uri="{FF2B5EF4-FFF2-40B4-BE49-F238E27FC236}">
                <a16:creationId xmlns:a16="http://schemas.microsoft.com/office/drawing/2014/main" id="{F6957875-C430-2A5B-770E-77FB8B4F8559}"/>
              </a:ext>
            </a:extLst>
          </p:cNvPr>
          <p:cNvPicPr>
            <a:picLocks noChangeAspect="1"/>
          </p:cNvPicPr>
          <p:nvPr/>
        </p:nvPicPr>
        <p:blipFill>
          <a:blip r:embed="rId4"/>
          <a:stretch>
            <a:fillRect/>
          </a:stretch>
        </p:blipFill>
        <p:spPr>
          <a:xfrm>
            <a:off x="1230023" y="5134784"/>
            <a:ext cx="8734425" cy="714375"/>
          </a:xfrm>
          <a:prstGeom prst="rect">
            <a:avLst/>
          </a:prstGeom>
        </p:spPr>
      </p:pic>
      <p:sp>
        <p:nvSpPr>
          <p:cNvPr id="15" name="文本框 14">
            <a:extLst>
              <a:ext uri="{FF2B5EF4-FFF2-40B4-BE49-F238E27FC236}">
                <a16:creationId xmlns:a16="http://schemas.microsoft.com/office/drawing/2014/main" id="{5957E198-799E-42DC-1204-31FC44E85CEA}"/>
              </a:ext>
            </a:extLst>
          </p:cNvPr>
          <p:cNvSpPr txBox="1"/>
          <p:nvPr/>
        </p:nvSpPr>
        <p:spPr>
          <a:xfrm>
            <a:off x="0" y="4312463"/>
            <a:ext cx="12192000" cy="523220"/>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convert the NTT from the butterfly algorithm to matrix-vector multiplication as</a:t>
            </a:r>
          </a:p>
        </p:txBody>
      </p:sp>
    </p:spTree>
    <p:extLst>
      <p:ext uri="{BB962C8B-B14F-4D97-AF65-F5344CB8AC3E}">
        <p14:creationId xmlns:p14="http://schemas.microsoft.com/office/powerpoint/2010/main" val="344534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CUDA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18</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92299AD1-913E-30A8-1782-A97C542F7840}"/>
              </a:ext>
            </a:extLst>
          </p:cNvPr>
          <p:cNvSpPr txBox="1"/>
          <p:nvPr/>
        </p:nvSpPr>
        <p:spPr>
          <a:xfrm>
            <a:off x="0" y="2139790"/>
            <a:ext cx="12192000" cy="1384995"/>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Adopt the Cooley-Tukey Recursive algorithm , which transforms the input vector (a) to an input matrix (aN1×N2 , where N = N1×N2).  The scale of the twiddle factor matrix is also reduced to N1 × N1</a:t>
            </a:r>
          </a:p>
        </p:txBody>
      </p:sp>
      <p:pic>
        <p:nvPicPr>
          <p:cNvPr id="8" name="图片 7">
            <a:extLst>
              <a:ext uri="{FF2B5EF4-FFF2-40B4-BE49-F238E27FC236}">
                <a16:creationId xmlns:a16="http://schemas.microsoft.com/office/drawing/2014/main" id="{4DD95A90-7D01-8804-E18D-91285AA37555}"/>
              </a:ext>
            </a:extLst>
          </p:cNvPr>
          <p:cNvPicPr>
            <a:picLocks noChangeAspect="1"/>
          </p:cNvPicPr>
          <p:nvPr/>
        </p:nvPicPr>
        <p:blipFill>
          <a:blip r:embed="rId2"/>
          <a:stretch>
            <a:fillRect/>
          </a:stretch>
        </p:blipFill>
        <p:spPr>
          <a:xfrm>
            <a:off x="2340552" y="3766560"/>
            <a:ext cx="7067550" cy="581025"/>
          </a:xfrm>
          <a:prstGeom prst="rect">
            <a:avLst/>
          </a:prstGeom>
        </p:spPr>
      </p:pic>
    </p:spTree>
    <p:extLst>
      <p:ext uri="{BB962C8B-B14F-4D97-AF65-F5344CB8AC3E}">
        <p14:creationId xmlns:p14="http://schemas.microsoft.com/office/powerpoint/2010/main" val="234449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Number Theoretic Transform</a:t>
            </a:r>
          </a:p>
          <a:p>
            <a:pPr>
              <a:buClr>
                <a:schemeClr val="accent1">
                  <a:lumMod val="60000"/>
                  <a:lumOff val="40000"/>
                </a:schemeClr>
              </a:buClr>
              <a:buFont typeface="Wingdings" pitchFamily="2" charset="2"/>
              <a:buChar char="Ø"/>
            </a:pPr>
            <a:endParaRPr lang="en-US" b="1"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Background</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1</a:t>
            </a:fld>
            <a:endParaRPr lang="en-US"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CB0AFB4E-59F1-3D87-F965-D42996E69976}"/>
              </a:ext>
            </a:extLst>
          </p:cNvPr>
          <p:cNvSpPr txBox="1"/>
          <p:nvPr/>
        </p:nvSpPr>
        <p:spPr>
          <a:xfrm>
            <a:off x="1679222" y="2277933"/>
            <a:ext cx="1165578" cy="523220"/>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cs typeface="Calibri" panose="020F0502020204030204" pitchFamily="34" charset="0"/>
              </a:rPr>
              <a:t>NTT:</a:t>
            </a:r>
          </a:p>
        </p:txBody>
      </p:sp>
      <p:pic>
        <p:nvPicPr>
          <p:cNvPr id="10" name="图片 9">
            <a:extLst>
              <a:ext uri="{FF2B5EF4-FFF2-40B4-BE49-F238E27FC236}">
                <a16:creationId xmlns:a16="http://schemas.microsoft.com/office/drawing/2014/main" id="{A025642E-7914-4056-13EE-0AD16A3AC7CA}"/>
              </a:ext>
            </a:extLst>
          </p:cNvPr>
          <p:cNvPicPr>
            <a:picLocks noChangeAspect="1"/>
          </p:cNvPicPr>
          <p:nvPr/>
        </p:nvPicPr>
        <p:blipFill>
          <a:blip r:embed="rId2"/>
          <a:stretch>
            <a:fillRect/>
          </a:stretch>
        </p:blipFill>
        <p:spPr>
          <a:xfrm>
            <a:off x="3278065" y="2141369"/>
            <a:ext cx="4721578" cy="796349"/>
          </a:xfrm>
          <a:prstGeom prst="rect">
            <a:avLst/>
          </a:prstGeom>
        </p:spPr>
      </p:pic>
      <p:sp>
        <p:nvSpPr>
          <p:cNvPr id="14" name="文本框 13">
            <a:extLst>
              <a:ext uri="{FF2B5EF4-FFF2-40B4-BE49-F238E27FC236}">
                <a16:creationId xmlns:a16="http://schemas.microsoft.com/office/drawing/2014/main" id="{E8CAD3E6-8BD0-6C5C-638E-7CFDC94D7937}"/>
              </a:ext>
            </a:extLst>
          </p:cNvPr>
          <p:cNvSpPr txBox="1"/>
          <p:nvPr/>
        </p:nvSpPr>
        <p:spPr>
          <a:xfrm>
            <a:off x="1679222" y="3146813"/>
            <a:ext cx="1097844" cy="523220"/>
          </a:xfrm>
          <a:prstGeom prst="rect">
            <a:avLst/>
          </a:prstGeom>
          <a:noFill/>
        </p:spPr>
        <p:txBody>
          <a:bodyPr wrap="square">
            <a:spAutoFit/>
          </a:bodyPr>
          <a:lstStyle/>
          <a:p>
            <a:pPr rtl="0"/>
            <a:r>
              <a:rPr lang="en-US" altLang="zh-CN" sz="2800" b="0" i="0" u="none" strike="noStrike" kern="1200" baseline="0" dirty="0">
                <a:solidFill>
                  <a:srgbClr val="000000"/>
                </a:solidFill>
                <a:latin typeface="Calibri" panose="020F0502020204030204" pitchFamily="34" charset="0"/>
                <a:ea typeface="等线" panose="02010600030101010101" pitchFamily="2" charset="-122"/>
              </a:rPr>
              <a:t>INTT</a:t>
            </a:r>
            <a:r>
              <a:rPr lang="en-US" altLang="zh-CN" b="0" i="0" u="none" strike="noStrike" kern="1200" baseline="0" dirty="0">
                <a:solidFill>
                  <a:srgbClr val="000000"/>
                </a:solidFill>
                <a:latin typeface="Calibri" panose="020F0502020204030204" pitchFamily="34" charset="0"/>
                <a:ea typeface="等线" panose="02010600030101010101" pitchFamily="2" charset="-122"/>
              </a:rPr>
              <a:t>:</a:t>
            </a:r>
          </a:p>
        </p:txBody>
      </p:sp>
      <p:pic>
        <p:nvPicPr>
          <p:cNvPr id="15" name="图片 14">
            <a:extLst>
              <a:ext uri="{FF2B5EF4-FFF2-40B4-BE49-F238E27FC236}">
                <a16:creationId xmlns:a16="http://schemas.microsoft.com/office/drawing/2014/main" id="{D0FC1634-EF33-AA53-1D7F-95C25B631C82}"/>
              </a:ext>
            </a:extLst>
          </p:cNvPr>
          <p:cNvPicPr>
            <a:picLocks noChangeAspect="1"/>
          </p:cNvPicPr>
          <p:nvPr/>
        </p:nvPicPr>
        <p:blipFill>
          <a:blip r:embed="rId3"/>
          <a:stretch>
            <a:fillRect/>
          </a:stretch>
        </p:blipFill>
        <p:spPr>
          <a:xfrm>
            <a:off x="3278065" y="3073839"/>
            <a:ext cx="5014980" cy="796349"/>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EE765DF-E2EA-503E-D269-8A049B76D0FC}"/>
                  </a:ext>
                </a:extLst>
              </p:cNvPr>
              <p:cNvSpPr txBox="1"/>
              <p:nvPr/>
            </p:nvSpPr>
            <p:spPr>
              <a:xfrm>
                <a:off x="383721" y="4215848"/>
                <a:ext cx="11397342" cy="1384995"/>
              </a:xfrm>
              <a:prstGeom prst="rect">
                <a:avLst/>
              </a:prstGeom>
              <a:noFill/>
            </p:spPr>
            <p:txBody>
              <a:bodyPr wrap="square">
                <a:spAutoFit/>
              </a:bodyPr>
              <a:lstStyle/>
              <a:p>
                <a:r>
                  <a:rPr lang="en" altLang="zh-CN" sz="2800" dirty="0">
                    <a:effectLst/>
                    <a:latin typeface="Calibri" panose="020F0502020204030204" pitchFamily="34" charset="0"/>
                    <a:cs typeface="Calibri" panose="020F0502020204030204" pitchFamily="34" charset="0"/>
                  </a:rPr>
                  <a:t>Based on NTT, the polynomial multiplication of </a:t>
                </a:r>
                <a14:m>
                  <m:oMath xmlns:m="http://schemas.openxmlformats.org/officeDocument/2006/math">
                    <m:r>
                      <a:rPr lang="en" altLang="zh-CN" sz="2800" i="1" dirty="0" smtClean="0">
                        <a:effectLst/>
                        <a:latin typeface="Cambria Math" panose="02040503050406030204" pitchFamily="18" charset="0"/>
                        <a:cs typeface="Calibri" panose="020F0502020204030204" pitchFamily="34" charset="0"/>
                      </a:rPr>
                      <m:t>𝐴</m:t>
                    </m:r>
                    <m:r>
                      <a:rPr lang="en" altLang="zh-CN" sz="2800" i="1" dirty="0" smtClean="0">
                        <a:effectLst/>
                        <a:latin typeface="Cambria Math" panose="02040503050406030204" pitchFamily="18" charset="0"/>
                        <a:cs typeface="Calibri" panose="020F0502020204030204" pitchFamily="34" charset="0"/>
                      </a:rPr>
                      <m:t>(</m:t>
                    </m:r>
                    <m:r>
                      <a:rPr lang="en" altLang="zh-CN" sz="2800" i="1" dirty="0" smtClean="0">
                        <a:effectLst/>
                        <a:latin typeface="Cambria Math" panose="02040503050406030204" pitchFamily="18" charset="0"/>
                        <a:cs typeface="Calibri" panose="020F0502020204030204" pitchFamily="34" charset="0"/>
                      </a:rPr>
                      <m:t>𝑋</m:t>
                    </m:r>
                    <m:r>
                      <a:rPr lang="en" altLang="zh-CN" sz="2800" i="1" dirty="0" smtClean="0">
                        <a:effectLst/>
                        <a:latin typeface="Cambria Math" panose="02040503050406030204" pitchFamily="18" charset="0"/>
                        <a:cs typeface="Calibri" panose="020F0502020204030204" pitchFamily="34" charset="0"/>
                      </a:rPr>
                      <m:t>) </m:t>
                    </m:r>
                  </m:oMath>
                </a14:m>
                <a:r>
                  <a:rPr lang="en" altLang="zh-CN" sz="2800" dirty="0">
                    <a:effectLst/>
                    <a:latin typeface="Calibri" panose="020F0502020204030204" pitchFamily="34" charset="0"/>
                    <a:cs typeface="Calibri" panose="020F0502020204030204" pitchFamily="34" charset="0"/>
                  </a:rPr>
                  <a:t>and </a:t>
                </a:r>
                <a14:m>
                  <m:oMath xmlns:m="http://schemas.openxmlformats.org/officeDocument/2006/math">
                    <m:r>
                      <a:rPr lang="en" altLang="zh-CN" sz="2800" i="1" dirty="0" smtClean="0">
                        <a:effectLst/>
                        <a:latin typeface="Cambria Math" panose="02040503050406030204" pitchFamily="18" charset="0"/>
                        <a:cs typeface="Calibri" panose="020F0502020204030204" pitchFamily="34" charset="0"/>
                      </a:rPr>
                      <m:t>𝐵</m:t>
                    </m:r>
                    <m:r>
                      <a:rPr lang="en" altLang="zh-CN" sz="2800" i="1" dirty="0" smtClean="0">
                        <a:effectLst/>
                        <a:latin typeface="Cambria Math" panose="02040503050406030204" pitchFamily="18" charset="0"/>
                        <a:cs typeface="Calibri" panose="020F0502020204030204" pitchFamily="34" charset="0"/>
                      </a:rPr>
                      <m:t>(</m:t>
                    </m:r>
                    <m:r>
                      <a:rPr lang="en" altLang="zh-CN" sz="2800" i="1" dirty="0" smtClean="0">
                        <a:effectLst/>
                        <a:latin typeface="Cambria Math" panose="02040503050406030204" pitchFamily="18" charset="0"/>
                        <a:cs typeface="Calibri" panose="020F0502020204030204" pitchFamily="34" charset="0"/>
                      </a:rPr>
                      <m:t>𝑋</m:t>
                    </m:r>
                    <m:r>
                      <a:rPr lang="en" altLang="zh-CN" sz="2800" i="1" dirty="0" smtClean="0">
                        <a:effectLst/>
                        <a:latin typeface="Cambria Math" panose="02040503050406030204" pitchFamily="18" charset="0"/>
                        <a:cs typeface="Calibri" panose="020F0502020204030204" pitchFamily="34" charset="0"/>
                      </a:rPr>
                      <m:t>) </m:t>
                    </m:r>
                  </m:oMath>
                </a14:m>
                <a:r>
                  <a:rPr lang="en" altLang="zh-CN" sz="2800" dirty="0">
                    <a:effectLst/>
                    <a:latin typeface="Calibri" panose="020F0502020204030204" pitchFamily="34" charset="0"/>
                    <a:cs typeface="Calibri" panose="020F0502020204030204" pitchFamily="34" charset="0"/>
                  </a:rPr>
                  <a:t>can be performed as </a:t>
                </a:r>
                <a:r>
                  <a:rPr lang="en-US" altLang="zh-CN" sz="2800" dirty="0">
                    <a:latin typeface="Calibri" panose="020F0502020204030204" pitchFamily="34" charset="0"/>
                    <a:cs typeface="Calibri" panose="020F0502020204030204" pitchFamily="34" charset="0"/>
                  </a:rPr>
                  <a:t>:</a:t>
                </a:r>
                <a:endParaRPr lang="en" altLang="zh-CN" sz="2800" dirty="0">
                  <a:effectLst/>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 altLang="zh-CN" sz="2800" i="1" dirty="0" smtClean="0">
                          <a:effectLst/>
                          <a:latin typeface="Cambria Math" panose="02040503050406030204" pitchFamily="18" charset="0"/>
                          <a:cs typeface="Calibri" panose="020F0502020204030204" pitchFamily="34" charset="0"/>
                        </a:rPr>
                        <m:t>𝐴</m:t>
                      </m:r>
                      <m:r>
                        <a:rPr lang="en" altLang="zh-CN" sz="2800" i="1" dirty="0" smtClean="0">
                          <a:effectLst/>
                          <a:latin typeface="Cambria Math" panose="02040503050406030204" pitchFamily="18" charset="0"/>
                          <a:cs typeface="Calibri" panose="020F0502020204030204" pitchFamily="34" charset="0"/>
                        </a:rPr>
                        <m:t>(</m:t>
                      </m:r>
                      <m:r>
                        <a:rPr lang="en" altLang="zh-CN" sz="2800" i="1" dirty="0" smtClean="0">
                          <a:effectLst/>
                          <a:latin typeface="Cambria Math" panose="02040503050406030204" pitchFamily="18" charset="0"/>
                          <a:cs typeface="Calibri" panose="020F0502020204030204" pitchFamily="34" charset="0"/>
                        </a:rPr>
                        <m:t>𝑋</m:t>
                      </m:r>
                      <m:r>
                        <a:rPr lang="en" altLang="zh-CN" sz="2800" i="1" dirty="0" smtClean="0">
                          <a:effectLst/>
                          <a:latin typeface="Cambria Math" panose="02040503050406030204" pitchFamily="18" charset="0"/>
                          <a:cs typeface="Calibri" panose="020F0502020204030204" pitchFamily="34" charset="0"/>
                        </a:rPr>
                        <m:t>) · </m:t>
                      </m:r>
                      <m:r>
                        <a:rPr lang="en" altLang="zh-CN" sz="2800" i="1" dirty="0" smtClean="0">
                          <a:effectLst/>
                          <a:latin typeface="Cambria Math" panose="02040503050406030204" pitchFamily="18" charset="0"/>
                          <a:cs typeface="Calibri" panose="020F0502020204030204" pitchFamily="34" charset="0"/>
                        </a:rPr>
                        <m:t>𝐵</m:t>
                      </m:r>
                      <m:r>
                        <a:rPr lang="en" altLang="zh-CN" sz="2800" i="1" dirty="0" smtClean="0">
                          <a:effectLst/>
                          <a:latin typeface="Cambria Math" panose="02040503050406030204" pitchFamily="18" charset="0"/>
                          <a:cs typeface="Calibri" panose="020F0502020204030204" pitchFamily="34" charset="0"/>
                        </a:rPr>
                        <m:t>(</m:t>
                      </m:r>
                      <m:r>
                        <a:rPr lang="en" altLang="zh-CN" sz="2800" i="1" dirty="0" smtClean="0">
                          <a:effectLst/>
                          <a:latin typeface="Cambria Math" panose="02040503050406030204" pitchFamily="18" charset="0"/>
                          <a:cs typeface="Calibri" panose="020F0502020204030204" pitchFamily="34" charset="0"/>
                        </a:rPr>
                        <m:t>𝑋</m:t>
                      </m:r>
                      <m:r>
                        <a:rPr lang="en" altLang="zh-CN" sz="2800" i="1" dirty="0" smtClean="0">
                          <a:effectLst/>
                          <a:latin typeface="Cambria Math" panose="02040503050406030204" pitchFamily="18" charset="0"/>
                          <a:cs typeface="Calibri" panose="020F0502020204030204" pitchFamily="34" charset="0"/>
                        </a:rPr>
                        <m:t>) =</m:t>
                      </m:r>
                      <m:r>
                        <a:rPr lang="en" altLang="zh-CN" sz="2800" i="1" dirty="0" smtClean="0">
                          <a:effectLst/>
                          <a:latin typeface="Cambria Math" panose="02040503050406030204" pitchFamily="18" charset="0"/>
                          <a:cs typeface="Calibri" panose="020F0502020204030204" pitchFamily="34" charset="0"/>
                        </a:rPr>
                        <m:t>𝐼𝑁𝑇𝑇</m:t>
                      </m:r>
                      <m:r>
                        <a:rPr lang="en" altLang="zh-CN" sz="2800" i="1" dirty="0">
                          <a:effectLst/>
                          <a:latin typeface="Cambria Math" panose="02040503050406030204" pitchFamily="18" charset="0"/>
                          <a:cs typeface="Calibri" panose="020F0502020204030204" pitchFamily="34" charset="0"/>
                        </a:rPr>
                        <m:t>(</m:t>
                      </m:r>
                      <m:r>
                        <a:rPr lang="en" altLang="zh-CN" sz="2800" i="1" dirty="0">
                          <a:effectLst/>
                          <a:latin typeface="Cambria Math" panose="02040503050406030204" pitchFamily="18" charset="0"/>
                          <a:cs typeface="Calibri" panose="020F0502020204030204" pitchFamily="34" charset="0"/>
                        </a:rPr>
                        <m:t>𝑁𝑇𝑇</m:t>
                      </m:r>
                      <m:r>
                        <a:rPr lang="en" altLang="zh-CN" sz="2800" i="1" dirty="0">
                          <a:effectLst/>
                          <a:latin typeface="Cambria Math" panose="02040503050406030204" pitchFamily="18" charset="0"/>
                          <a:cs typeface="Calibri" panose="020F0502020204030204" pitchFamily="34" charset="0"/>
                        </a:rPr>
                        <m:t>(</m:t>
                      </m:r>
                      <m:r>
                        <a:rPr lang="en" altLang="zh-CN" sz="2800" i="1" dirty="0">
                          <a:effectLst/>
                          <a:latin typeface="Cambria Math" panose="02040503050406030204" pitchFamily="18" charset="0"/>
                          <a:cs typeface="Calibri" panose="020F0502020204030204" pitchFamily="34" charset="0"/>
                        </a:rPr>
                        <m:t>𝐴</m:t>
                      </m:r>
                      <m:r>
                        <a:rPr lang="en" altLang="zh-CN" sz="2800" i="1" dirty="0">
                          <a:effectLst/>
                          <a:latin typeface="Cambria Math" panose="02040503050406030204" pitchFamily="18" charset="0"/>
                          <a:cs typeface="Calibri" panose="020F0502020204030204" pitchFamily="34" charset="0"/>
                        </a:rPr>
                        <m:t>(</m:t>
                      </m:r>
                      <m:r>
                        <a:rPr lang="en" altLang="zh-CN" sz="2800" i="1" dirty="0">
                          <a:effectLst/>
                          <a:latin typeface="Cambria Math" panose="02040503050406030204" pitchFamily="18" charset="0"/>
                          <a:cs typeface="Calibri" panose="020F0502020204030204" pitchFamily="34" charset="0"/>
                        </a:rPr>
                        <m:t>𝑋</m:t>
                      </m:r>
                      <m:r>
                        <a:rPr lang="en" altLang="zh-CN" sz="2800" i="1" dirty="0">
                          <a:effectLst/>
                          <a:latin typeface="Cambria Math" panose="02040503050406030204" pitchFamily="18" charset="0"/>
                          <a:cs typeface="Calibri" panose="020F0502020204030204" pitchFamily="34" charset="0"/>
                        </a:rPr>
                        <m:t>))⊙</m:t>
                      </m:r>
                      <m:r>
                        <a:rPr lang="en" altLang="zh-CN" sz="2800" i="1" dirty="0">
                          <a:effectLst/>
                          <a:latin typeface="Cambria Math" panose="02040503050406030204" pitchFamily="18" charset="0"/>
                          <a:cs typeface="Calibri" panose="020F0502020204030204" pitchFamily="34" charset="0"/>
                        </a:rPr>
                        <m:t>𝑁𝑇𝑇</m:t>
                      </m:r>
                      <m:r>
                        <a:rPr lang="en" altLang="zh-CN" sz="2800" i="1" dirty="0">
                          <a:effectLst/>
                          <a:latin typeface="Cambria Math" panose="02040503050406030204" pitchFamily="18" charset="0"/>
                          <a:cs typeface="Calibri" panose="020F0502020204030204" pitchFamily="34" charset="0"/>
                        </a:rPr>
                        <m:t>(</m:t>
                      </m:r>
                      <m:r>
                        <a:rPr lang="en" altLang="zh-CN" sz="2800" i="1" dirty="0">
                          <a:effectLst/>
                          <a:latin typeface="Cambria Math" panose="02040503050406030204" pitchFamily="18" charset="0"/>
                          <a:cs typeface="Calibri" panose="020F0502020204030204" pitchFamily="34" charset="0"/>
                        </a:rPr>
                        <m:t>𝐵</m:t>
                      </m:r>
                      <m:r>
                        <a:rPr lang="en" altLang="zh-CN" sz="2800" i="1" dirty="0">
                          <a:effectLst/>
                          <a:latin typeface="Cambria Math" panose="02040503050406030204" pitchFamily="18" charset="0"/>
                          <a:cs typeface="Calibri" panose="020F0502020204030204" pitchFamily="34" charset="0"/>
                        </a:rPr>
                        <m:t>(</m:t>
                      </m:r>
                      <m:r>
                        <a:rPr lang="en" altLang="zh-CN" sz="2800" i="1" dirty="0">
                          <a:effectLst/>
                          <a:latin typeface="Cambria Math" panose="02040503050406030204" pitchFamily="18" charset="0"/>
                          <a:cs typeface="Calibri" panose="020F0502020204030204" pitchFamily="34" charset="0"/>
                        </a:rPr>
                        <m:t>𝑋</m:t>
                      </m:r>
                      <m:r>
                        <a:rPr lang="en" altLang="zh-CN" sz="2800" i="1" dirty="0">
                          <a:effectLst/>
                          <a:latin typeface="Cambria Math" panose="02040503050406030204" pitchFamily="18" charset="0"/>
                          <a:cs typeface="Calibri" panose="020F0502020204030204" pitchFamily="34" charset="0"/>
                        </a:rPr>
                        <m:t>))) </m:t>
                      </m:r>
                    </m:oMath>
                  </m:oMathPara>
                </a14:m>
                <a:endParaRPr lang="en" altLang="zh-CN" sz="2800" dirty="0">
                  <a:latin typeface="Calibri" panose="020F0502020204030204" pitchFamily="34" charset="0"/>
                  <a:cs typeface="Calibri" panose="020F0502020204030204" pitchFamily="34" charset="0"/>
                </a:endParaRPr>
              </a:p>
            </p:txBody>
          </p:sp>
        </mc:Choice>
        <mc:Fallback xmlns="">
          <p:sp>
            <p:nvSpPr>
              <p:cNvPr id="18" name="文本框 17">
                <a:extLst>
                  <a:ext uri="{FF2B5EF4-FFF2-40B4-BE49-F238E27FC236}">
                    <a16:creationId xmlns:a16="http://schemas.microsoft.com/office/drawing/2014/main" id="{2EE765DF-E2EA-503E-D269-8A049B76D0FC}"/>
                  </a:ext>
                </a:extLst>
              </p:cNvPr>
              <p:cNvSpPr txBox="1">
                <a:spLocks noRot="1" noChangeAspect="1" noMove="1" noResize="1" noEditPoints="1" noAdjustHandles="1" noChangeArrowheads="1" noChangeShapeType="1" noTextEdit="1"/>
              </p:cNvSpPr>
              <p:nvPr/>
            </p:nvSpPr>
            <p:spPr>
              <a:xfrm>
                <a:off x="383721" y="4215848"/>
                <a:ext cx="11397342" cy="1384995"/>
              </a:xfrm>
              <a:prstGeom prst="rect">
                <a:avLst/>
              </a:prstGeom>
              <a:blipFill>
                <a:blip r:embed="rId4"/>
                <a:stretch>
                  <a:fillRect l="-1114" t="-5455" b="-6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659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CUDA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19</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92299AD1-913E-30A8-1782-A97C542F7840}"/>
              </a:ext>
            </a:extLst>
          </p:cNvPr>
          <p:cNvSpPr txBox="1"/>
          <p:nvPr/>
        </p:nvSpPr>
        <p:spPr>
          <a:xfrm>
            <a:off x="0" y="2139790"/>
            <a:ext cx="12192000" cy="2677656"/>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Data Reuse: twiddle factor matrix can be pre-computed in the initialization and reused  </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Hardware Efficiency: matrix-vector multiplication has good memory locality and can be easily paralleled</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Module Reduction: Only one modulo operation is required for each Ak and saves time due to modulo reduction</a:t>
            </a:r>
          </a:p>
        </p:txBody>
      </p:sp>
    </p:spTree>
    <p:extLst>
      <p:ext uri="{BB962C8B-B14F-4D97-AF65-F5344CB8AC3E}">
        <p14:creationId xmlns:p14="http://schemas.microsoft.com/office/powerpoint/2010/main" val="270819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Tensor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20</a:t>
            </a:fld>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58F046CC-46A3-4EEC-F9DF-D68B4671D7A6}"/>
              </a:ext>
            </a:extLst>
          </p:cNvPr>
          <p:cNvPicPr>
            <a:picLocks noChangeAspect="1"/>
          </p:cNvPicPr>
          <p:nvPr/>
        </p:nvPicPr>
        <p:blipFill>
          <a:blip r:embed="rId2"/>
          <a:stretch>
            <a:fillRect/>
          </a:stretch>
        </p:blipFill>
        <p:spPr>
          <a:xfrm>
            <a:off x="1394692" y="2132763"/>
            <a:ext cx="9162472" cy="1973040"/>
          </a:xfrm>
          <a:prstGeom prst="rect">
            <a:avLst/>
          </a:prstGeom>
        </p:spPr>
      </p:pic>
      <p:sp>
        <p:nvSpPr>
          <p:cNvPr id="8" name="文本框 7">
            <a:extLst>
              <a:ext uri="{FF2B5EF4-FFF2-40B4-BE49-F238E27FC236}">
                <a16:creationId xmlns:a16="http://schemas.microsoft.com/office/drawing/2014/main" id="{0E886523-7CEB-FA22-3ADA-3B272A299A94}"/>
              </a:ext>
            </a:extLst>
          </p:cNvPr>
          <p:cNvSpPr txBox="1"/>
          <p:nvPr/>
        </p:nvSpPr>
        <p:spPr>
          <a:xfrm>
            <a:off x="0" y="4401419"/>
            <a:ext cx="12192000" cy="1384995"/>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segment every consecutive 8-bits into an 8-bit integer</a:t>
            </a:r>
          </a:p>
          <a:p>
            <a:pPr marL="285750" indent="-28575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each 8-bit integer is distributed to the corresponding place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mi,j</a:t>
            </a:r>
            <a:r>
              <a:rPr lang="en-US" altLang="zh-CN" sz="2800" dirty="0">
                <a:latin typeface="Calibri" panose="020F0502020204030204" pitchFamily="34" charset="0"/>
                <a:ea typeface="Calibri" panose="020F0502020204030204" pitchFamily="34" charset="0"/>
                <a:cs typeface="Calibri" panose="020F0502020204030204" pitchFamily="34" charset="0"/>
              </a:rPr>
              <a:t> in the segmented matrices</a:t>
            </a:r>
          </a:p>
        </p:txBody>
      </p:sp>
    </p:spTree>
    <p:extLst>
      <p:ext uri="{BB962C8B-B14F-4D97-AF65-F5344CB8AC3E}">
        <p14:creationId xmlns:p14="http://schemas.microsoft.com/office/powerpoint/2010/main" val="344367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Tensor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21</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E886523-7CEB-FA22-3ADA-3B272A299A94}"/>
              </a:ext>
            </a:extLst>
          </p:cNvPr>
          <p:cNvSpPr txBox="1"/>
          <p:nvPr/>
        </p:nvSpPr>
        <p:spPr>
          <a:xfrm>
            <a:off x="0" y="4856333"/>
            <a:ext cx="12192000" cy="954107"/>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Stage1-Input Matrix Segmentation: segment the input aN1×N2 into four small-scale matrices (denoted as T0 to T3)</a:t>
            </a:r>
          </a:p>
        </p:txBody>
      </p:sp>
      <p:pic>
        <p:nvPicPr>
          <p:cNvPr id="7" name="图片 6">
            <a:extLst>
              <a:ext uri="{FF2B5EF4-FFF2-40B4-BE49-F238E27FC236}">
                <a16:creationId xmlns:a16="http://schemas.microsoft.com/office/drawing/2014/main" id="{7766D7F1-B57C-78F6-9F29-6C2422EA2C97}"/>
              </a:ext>
            </a:extLst>
          </p:cNvPr>
          <p:cNvPicPr>
            <a:picLocks noChangeAspect="1"/>
          </p:cNvPicPr>
          <p:nvPr/>
        </p:nvPicPr>
        <p:blipFill>
          <a:blip r:embed="rId2"/>
          <a:stretch>
            <a:fillRect/>
          </a:stretch>
        </p:blipFill>
        <p:spPr>
          <a:xfrm>
            <a:off x="1985157" y="1984922"/>
            <a:ext cx="7899730" cy="2867831"/>
          </a:xfrm>
          <a:prstGeom prst="rect">
            <a:avLst/>
          </a:prstGeom>
        </p:spPr>
      </p:pic>
    </p:spTree>
    <p:extLst>
      <p:ext uri="{BB962C8B-B14F-4D97-AF65-F5344CB8AC3E}">
        <p14:creationId xmlns:p14="http://schemas.microsoft.com/office/powerpoint/2010/main" val="278075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Tensor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22</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E886523-7CEB-FA22-3ADA-3B272A299A94}"/>
              </a:ext>
            </a:extLst>
          </p:cNvPr>
          <p:cNvSpPr txBox="1"/>
          <p:nvPr/>
        </p:nvSpPr>
        <p:spPr>
          <a:xfrm>
            <a:off x="0" y="4856333"/>
            <a:ext cx="12192000" cy="954107"/>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Stage2-TCU GEMM for aN1×N2 × W1: Based on T0 to T3, we fulfill the aN1×N2 × W1 on the TCUs.</a:t>
            </a:r>
          </a:p>
        </p:txBody>
      </p:sp>
      <p:pic>
        <p:nvPicPr>
          <p:cNvPr id="7" name="图片 6">
            <a:extLst>
              <a:ext uri="{FF2B5EF4-FFF2-40B4-BE49-F238E27FC236}">
                <a16:creationId xmlns:a16="http://schemas.microsoft.com/office/drawing/2014/main" id="{7766D7F1-B57C-78F6-9F29-6C2422EA2C97}"/>
              </a:ext>
            </a:extLst>
          </p:cNvPr>
          <p:cNvPicPr>
            <a:picLocks noChangeAspect="1"/>
          </p:cNvPicPr>
          <p:nvPr/>
        </p:nvPicPr>
        <p:blipFill>
          <a:blip r:embed="rId2"/>
          <a:stretch>
            <a:fillRect/>
          </a:stretch>
        </p:blipFill>
        <p:spPr>
          <a:xfrm>
            <a:off x="1985157" y="1984922"/>
            <a:ext cx="7899730" cy="2867831"/>
          </a:xfrm>
          <a:prstGeom prst="rect">
            <a:avLst/>
          </a:prstGeom>
        </p:spPr>
      </p:pic>
      <p:pic>
        <p:nvPicPr>
          <p:cNvPr id="6" name="图片 5">
            <a:extLst>
              <a:ext uri="{FF2B5EF4-FFF2-40B4-BE49-F238E27FC236}">
                <a16:creationId xmlns:a16="http://schemas.microsoft.com/office/drawing/2014/main" id="{343ADC33-D719-FFC9-FEC4-0B13EB9E60DB}"/>
              </a:ext>
            </a:extLst>
          </p:cNvPr>
          <p:cNvPicPr>
            <a:picLocks noChangeAspect="1"/>
          </p:cNvPicPr>
          <p:nvPr/>
        </p:nvPicPr>
        <p:blipFill>
          <a:blip r:embed="rId3"/>
          <a:stretch>
            <a:fillRect/>
          </a:stretch>
        </p:blipFill>
        <p:spPr>
          <a:xfrm>
            <a:off x="3708400" y="5428622"/>
            <a:ext cx="3962400" cy="590550"/>
          </a:xfrm>
          <a:prstGeom prst="rect">
            <a:avLst/>
          </a:prstGeom>
        </p:spPr>
      </p:pic>
      <p:sp>
        <p:nvSpPr>
          <p:cNvPr id="12" name="文本框 11">
            <a:extLst>
              <a:ext uri="{FF2B5EF4-FFF2-40B4-BE49-F238E27FC236}">
                <a16:creationId xmlns:a16="http://schemas.microsoft.com/office/drawing/2014/main" id="{10A377F2-E512-E1E9-475C-F589F8F7E57C}"/>
              </a:ext>
            </a:extLst>
          </p:cNvPr>
          <p:cNvSpPr txBox="1"/>
          <p:nvPr/>
        </p:nvSpPr>
        <p:spPr>
          <a:xfrm>
            <a:off x="-1" y="6064124"/>
            <a:ext cx="12191999" cy="523220"/>
          </a:xfrm>
          <a:prstGeom prst="rect">
            <a:avLst/>
          </a:prstGeom>
          <a:noFill/>
        </p:spPr>
        <p:txBody>
          <a:bodyPr wrap="square">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where W1i indicates the segmentation matrices of W1</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938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Tensor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23</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E886523-7CEB-FA22-3ADA-3B272A299A94}"/>
              </a:ext>
            </a:extLst>
          </p:cNvPr>
          <p:cNvSpPr txBox="1"/>
          <p:nvPr/>
        </p:nvSpPr>
        <p:spPr>
          <a:xfrm>
            <a:off x="0" y="4856333"/>
            <a:ext cx="12192000" cy="1384995"/>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Stage3-Fusion and GEMM with W2: The output matrices of Stage2 (</a:t>
            </a:r>
            <a:r>
              <a:rPr lang="en-US" altLang="zh-CN" sz="2800" dirty="0" err="1">
                <a:latin typeface="Calibri" panose="020F0502020204030204" pitchFamily="34" charset="0"/>
                <a:ea typeface="Calibri" panose="020F0502020204030204" pitchFamily="34" charset="0"/>
                <a:cs typeface="Calibri" panose="020F0502020204030204" pitchFamily="34" charset="0"/>
              </a:rPr>
              <a:t>Oij</a:t>
            </a:r>
            <a:r>
              <a:rPr lang="en-US" altLang="zh-CN" sz="2800" dirty="0">
                <a:latin typeface="Calibri" panose="020F0502020204030204" pitchFamily="34" charset="0"/>
                <a:ea typeface="Calibri" panose="020F0502020204030204" pitchFamily="34" charset="0"/>
                <a:cs typeface="Calibri" panose="020F0502020204030204" pitchFamily="34" charset="0"/>
              </a:rPr>
              <a:t> ) are firstly fused as one by using the Booth multiplication algorithm, which treats the corresponding elements from every matrix as partial accumulations</a:t>
            </a:r>
          </a:p>
        </p:txBody>
      </p:sp>
      <p:pic>
        <p:nvPicPr>
          <p:cNvPr id="7" name="图片 6">
            <a:extLst>
              <a:ext uri="{FF2B5EF4-FFF2-40B4-BE49-F238E27FC236}">
                <a16:creationId xmlns:a16="http://schemas.microsoft.com/office/drawing/2014/main" id="{7766D7F1-B57C-78F6-9F29-6C2422EA2C97}"/>
              </a:ext>
            </a:extLst>
          </p:cNvPr>
          <p:cNvPicPr>
            <a:picLocks noChangeAspect="1"/>
          </p:cNvPicPr>
          <p:nvPr/>
        </p:nvPicPr>
        <p:blipFill>
          <a:blip r:embed="rId2"/>
          <a:stretch>
            <a:fillRect/>
          </a:stretch>
        </p:blipFill>
        <p:spPr>
          <a:xfrm>
            <a:off x="1985157" y="1984922"/>
            <a:ext cx="7899730" cy="2867831"/>
          </a:xfrm>
          <a:prstGeom prst="rect">
            <a:avLst/>
          </a:prstGeom>
        </p:spPr>
      </p:pic>
    </p:spTree>
    <p:extLst>
      <p:ext uri="{BB962C8B-B14F-4D97-AF65-F5344CB8AC3E}">
        <p14:creationId xmlns:p14="http://schemas.microsoft.com/office/powerpoint/2010/main" val="2638794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Tensor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24</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E886523-7CEB-FA22-3ADA-3B272A299A94}"/>
              </a:ext>
            </a:extLst>
          </p:cNvPr>
          <p:cNvSpPr txBox="1"/>
          <p:nvPr/>
        </p:nvSpPr>
        <p:spPr>
          <a:xfrm>
            <a:off x="0" y="4856333"/>
            <a:ext cx="12192000" cy="954107"/>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Stage4-TCU GEMM with W3: Similar to Stage2, we fulfill the </a:t>
            </a:r>
            <a:r>
              <a:rPr lang="en-US" altLang="zh-CN" sz="2800" dirty="0" err="1">
                <a:latin typeface="Calibri" panose="020F0502020204030204" pitchFamily="34" charset="0"/>
                <a:ea typeface="Calibri" panose="020F0502020204030204" pitchFamily="34" charset="0"/>
                <a:cs typeface="Calibri" panose="020F0502020204030204" pitchFamily="34" charset="0"/>
              </a:rPr>
              <a:t>O’ij</a:t>
            </a:r>
            <a:r>
              <a:rPr lang="en-US" altLang="zh-CN" sz="2800" dirty="0">
                <a:latin typeface="Calibri" panose="020F0502020204030204" pitchFamily="34" charset="0"/>
                <a:ea typeface="Calibri" panose="020F0502020204030204" pitchFamily="34" charset="0"/>
                <a:cs typeface="Calibri" panose="020F0502020204030204" pitchFamily="34" charset="0"/>
              </a:rPr>
              <a:t> = </a:t>
            </a:r>
            <a:r>
              <a:rPr lang="en-US" altLang="zh-CN" sz="2800" dirty="0" err="1">
                <a:latin typeface="Calibri" panose="020F0502020204030204" pitchFamily="34" charset="0"/>
                <a:ea typeface="Calibri" panose="020F0502020204030204" pitchFamily="34" charset="0"/>
                <a:cs typeface="Calibri" panose="020F0502020204030204" pitchFamily="34" charset="0"/>
              </a:rPr>
              <a:t>T’j</a:t>
            </a:r>
            <a:r>
              <a:rPr lang="en-US" altLang="zh-CN" sz="2800" dirty="0">
                <a:latin typeface="Calibri" panose="020F0502020204030204" pitchFamily="34" charset="0"/>
                <a:ea typeface="Calibri" panose="020F0502020204030204" pitchFamily="34" charset="0"/>
                <a:cs typeface="Calibri" panose="020F0502020204030204" pitchFamily="34" charset="0"/>
              </a:rPr>
              <a:t> × W3i , </a:t>
            </a:r>
            <a:r>
              <a:rPr lang="en-US" altLang="zh-CN" sz="2800" dirty="0" err="1">
                <a:latin typeface="Calibri" panose="020F0502020204030204" pitchFamily="34" charset="0"/>
                <a:ea typeface="Calibri" panose="020F0502020204030204" pitchFamily="34" charset="0"/>
                <a:cs typeface="Calibri" panose="020F0502020204030204" pitchFamily="34" charset="0"/>
              </a:rPr>
              <a:t>i</a:t>
            </a:r>
            <a:r>
              <a:rPr lang="en-US" altLang="zh-CN" sz="2800" dirty="0">
                <a:latin typeface="Calibri" panose="020F0502020204030204" pitchFamily="34" charset="0"/>
                <a:ea typeface="Calibri" panose="020F0502020204030204" pitchFamily="34" charset="0"/>
                <a:cs typeface="Calibri" panose="020F0502020204030204" pitchFamily="34" charset="0"/>
              </a:rPr>
              <a:t>, j ∈ [0, 3] on the TCUs. </a:t>
            </a:r>
          </a:p>
        </p:txBody>
      </p:sp>
      <p:pic>
        <p:nvPicPr>
          <p:cNvPr id="7" name="图片 6">
            <a:extLst>
              <a:ext uri="{FF2B5EF4-FFF2-40B4-BE49-F238E27FC236}">
                <a16:creationId xmlns:a16="http://schemas.microsoft.com/office/drawing/2014/main" id="{7766D7F1-B57C-78F6-9F29-6C2422EA2C97}"/>
              </a:ext>
            </a:extLst>
          </p:cNvPr>
          <p:cNvPicPr>
            <a:picLocks noChangeAspect="1"/>
          </p:cNvPicPr>
          <p:nvPr/>
        </p:nvPicPr>
        <p:blipFill>
          <a:blip r:embed="rId2"/>
          <a:stretch>
            <a:fillRect/>
          </a:stretch>
        </p:blipFill>
        <p:spPr>
          <a:xfrm>
            <a:off x="1985157" y="1984922"/>
            <a:ext cx="7899730" cy="2867831"/>
          </a:xfrm>
          <a:prstGeom prst="rect">
            <a:avLst/>
          </a:prstGeom>
        </p:spPr>
      </p:pic>
    </p:spTree>
    <p:extLst>
      <p:ext uri="{BB962C8B-B14F-4D97-AF65-F5344CB8AC3E}">
        <p14:creationId xmlns:p14="http://schemas.microsoft.com/office/powerpoint/2010/main" val="4161180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NTT Optimization for Tensor Core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25</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E886523-7CEB-FA22-3ADA-3B272A299A94}"/>
              </a:ext>
            </a:extLst>
          </p:cNvPr>
          <p:cNvSpPr txBox="1"/>
          <p:nvPr/>
        </p:nvSpPr>
        <p:spPr>
          <a:xfrm>
            <a:off x="0" y="4856333"/>
            <a:ext cx="12192000" cy="1815882"/>
          </a:xfrm>
          <a:prstGeom prst="rect">
            <a:avLst/>
          </a:prstGeom>
          <a:noFill/>
        </p:spPr>
        <p:txBody>
          <a:bodyPr wrap="square">
            <a:spAutoFit/>
          </a:bodyPr>
          <a:lstStyle/>
          <a:p>
            <a:pPr marL="285750" indent="-28575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Stage5-Fusion and Output: Similar to Stage 3, the output matrices of Stage4 (O0 </a:t>
            </a:r>
            <a:r>
              <a:rPr lang="en-US" altLang="zh-CN" sz="2800" dirty="0" err="1">
                <a:latin typeface="Calibri" panose="020F0502020204030204" pitchFamily="34" charset="0"/>
                <a:ea typeface="Calibri" panose="020F0502020204030204" pitchFamily="34" charset="0"/>
                <a:cs typeface="Calibri" panose="020F0502020204030204" pitchFamily="34" charset="0"/>
              </a:rPr>
              <a:t>i</a:t>
            </a:r>
            <a:r>
              <a:rPr lang="en-US" altLang="zh-CN" sz="2800" dirty="0">
                <a:latin typeface="Calibri" panose="020F0502020204030204" pitchFamily="34" charset="0"/>
                <a:ea typeface="Calibri" panose="020F0502020204030204" pitchFamily="34" charset="0"/>
                <a:cs typeface="Calibri" panose="020F0502020204030204" pitchFamily="34" charset="0"/>
              </a:rPr>
              <a:t> j) are fused into one u32 matrix, which is stored in row-major, using the Booth multiplication algorithm. Then, the fused matrix is </a:t>
            </a:r>
            <a:r>
              <a:rPr lang="en-US" altLang="zh-CN" sz="2800" dirty="0" err="1">
                <a:latin typeface="Calibri" panose="020F0502020204030204" pitchFamily="34" charset="0"/>
                <a:ea typeface="Calibri" panose="020F0502020204030204" pitchFamily="34" charset="0"/>
                <a:cs typeface="Calibri" panose="020F0502020204030204" pitchFamily="34" charset="0"/>
              </a:rPr>
              <a:t>moduloed</a:t>
            </a:r>
            <a:r>
              <a:rPr lang="en-US" altLang="zh-CN" sz="2800" dirty="0">
                <a:latin typeface="Calibri" panose="020F0502020204030204" pitchFamily="34" charset="0"/>
                <a:ea typeface="Calibri" panose="020F0502020204030204" pitchFamily="34" charset="0"/>
                <a:cs typeface="Calibri" panose="020F0502020204030204" pitchFamily="34" charset="0"/>
              </a:rPr>
              <a:t> element-wise by q with output as the NTT result.</a:t>
            </a:r>
          </a:p>
        </p:txBody>
      </p:sp>
      <p:pic>
        <p:nvPicPr>
          <p:cNvPr id="7" name="图片 6">
            <a:extLst>
              <a:ext uri="{FF2B5EF4-FFF2-40B4-BE49-F238E27FC236}">
                <a16:creationId xmlns:a16="http://schemas.microsoft.com/office/drawing/2014/main" id="{7766D7F1-B57C-78F6-9F29-6C2422EA2C97}"/>
              </a:ext>
            </a:extLst>
          </p:cNvPr>
          <p:cNvPicPr>
            <a:picLocks noChangeAspect="1"/>
          </p:cNvPicPr>
          <p:nvPr/>
        </p:nvPicPr>
        <p:blipFill>
          <a:blip r:embed="rId2"/>
          <a:stretch>
            <a:fillRect/>
          </a:stretch>
        </p:blipFill>
        <p:spPr>
          <a:xfrm>
            <a:off x="1985157" y="1984922"/>
            <a:ext cx="7899730" cy="2867831"/>
          </a:xfrm>
          <a:prstGeom prst="rect">
            <a:avLst/>
          </a:prstGeom>
        </p:spPr>
      </p:pic>
    </p:spTree>
    <p:extLst>
      <p:ext uri="{BB962C8B-B14F-4D97-AF65-F5344CB8AC3E}">
        <p14:creationId xmlns:p14="http://schemas.microsoft.com/office/powerpoint/2010/main" val="3963316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Operation-Level Batching</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26</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E886523-7CEB-FA22-3ADA-3B272A299A94}"/>
              </a:ext>
            </a:extLst>
          </p:cNvPr>
          <p:cNvSpPr txBox="1"/>
          <p:nvPr/>
        </p:nvSpPr>
        <p:spPr>
          <a:xfrm>
            <a:off x="1" y="1857466"/>
            <a:ext cx="6591984" cy="1815882"/>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With operation-level batching, all running kernels process the data with the same L, since they can reuse the same twiddle factor matrix for NTT.</a:t>
            </a:r>
          </a:p>
        </p:txBody>
      </p:sp>
      <p:pic>
        <p:nvPicPr>
          <p:cNvPr id="6" name="图片 5">
            <a:extLst>
              <a:ext uri="{FF2B5EF4-FFF2-40B4-BE49-F238E27FC236}">
                <a16:creationId xmlns:a16="http://schemas.microsoft.com/office/drawing/2014/main" id="{24A39B05-6274-CCE3-3EC2-60AE1246F352}"/>
              </a:ext>
            </a:extLst>
          </p:cNvPr>
          <p:cNvPicPr>
            <a:picLocks noChangeAspect="1"/>
          </p:cNvPicPr>
          <p:nvPr/>
        </p:nvPicPr>
        <p:blipFill>
          <a:blip r:embed="rId2"/>
          <a:stretch>
            <a:fillRect/>
          </a:stretch>
        </p:blipFill>
        <p:spPr>
          <a:xfrm>
            <a:off x="6591985" y="1698128"/>
            <a:ext cx="5064306" cy="3024912"/>
          </a:xfrm>
          <a:prstGeom prst="rect">
            <a:avLst/>
          </a:prstGeom>
        </p:spPr>
      </p:pic>
    </p:spTree>
    <p:extLst>
      <p:ext uri="{BB962C8B-B14F-4D97-AF65-F5344CB8AC3E}">
        <p14:creationId xmlns:p14="http://schemas.microsoft.com/office/powerpoint/2010/main" val="3302961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err="1">
                <a:latin typeface="Calibri" panose="020F0502020204030204" pitchFamily="34" charset="0"/>
                <a:ea typeface="Calibri" panose="020F0502020204030204" pitchFamily="34" charset="0"/>
                <a:cs typeface="Calibri" panose="020F0502020204030204" pitchFamily="34" charset="0"/>
              </a:rPr>
              <a:t>TensorFHE</a:t>
            </a:r>
            <a:r>
              <a:rPr lang="en-US" b="1" dirty="0">
                <a:latin typeface="Calibri" panose="020F0502020204030204" pitchFamily="34" charset="0"/>
                <a:ea typeface="Calibri" panose="020F0502020204030204" pitchFamily="34" charset="0"/>
                <a:cs typeface="Calibri" panose="020F0502020204030204" pitchFamily="34" charset="0"/>
              </a:rPr>
              <a:t> Implementation Batching</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TensorFHE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27</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E886523-7CEB-FA22-3ADA-3B272A299A94}"/>
              </a:ext>
            </a:extLst>
          </p:cNvPr>
          <p:cNvSpPr txBox="1"/>
          <p:nvPr/>
        </p:nvSpPr>
        <p:spPr>
          <a:xfrm>
            <a:off x="0" y="1857466"/>
            <a:ext cx="12191999" cy="4832092"/>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API Layer runs on the CPU, which collects and decomposes the requests for FHE operations from the user applications. </a:t>
            </a:r>
          </a:p>
          <a:p>
            <a:pPr marL="914400" lvl="1" indent="-457200">
              <a:buClr>
                <a:schemeClr val="accent1">
                  <a:lumMod val="60000"/>
                  <a:lumOff val="40000"/>
                </a:schemeClr>
              </a:buClr>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decomposed requests are in the manner of workflow, which consists of the basic kernels. </a:t>
            </a:r>
          </a:p>
          <a:p>
            <a:pPr marL="914400" lvl="1" indent="-457200">
              <a:buClr>
                <a:schemeClr val="accent1">
                  <a:lumMod val="60000"/>
                  <a:lumOff val="40000"/>
                </a:schemeClr>
              </a:buClr>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API layer automatically generates the best batch size for the different involved kernels according to the hardware resources. </a:t>
            </a:r>
          </a:p>
          <a:p>
            <a:pPr marL="914400" lvl="1" indent="-457200">
              <a:buClr>
                <a:schemeClr val="accent1">
                  <a:lumMod val="60000"/>
                  <a:lumOff val="40000"/>
                </a:schemeClr>
              </a:buClr>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API layer sequentially invokes the kernels in the workflow with proper batch size. </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Kernel Layer consists of various arithmetic kernels that run on the GPGPU.</a:t>
            </a:r>
          </a:p>
          <a:p>
            <a:pPr marL="914400" lvl="1" indent="-457200">
              <a:buClr>
                <a:schemeClr val="accent1">
                  <a:lumMod val="60000"/>
                  <a:lumOff val="40000"/>
                </a:schemeClr>
              </a:buClr>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 The kernel layer receives the invoking request from the API layer and returns the results of the requested operations. </a:t>
            </a:r>
          </a:p>
        </p:txBody>
      </p:sp>
    </p:spTree>
    <p:extLst>
      <p:ext uri="{BB962C8B-B14F-4D97-AF65-F5344CB8AC3E}">
        <p14:creationId xmlns:p14="http://schemas.microsoft.com/office/powerpoint/2010/main" val="3226542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dirty="0">
                <a:latin typeface="Calibri" panose="020F0502020204030204" pitchFamily="34" charset="0"/>
                <a:ea typeface="Calibri" panose="020F0502020204030204" pitchFamily="34" charset="0"/>
                <a:cs typeface="Calibri" panose="020F0502020204030204" pitchFamily="34" charset="0"/>
              </a:rPr>
              <a:t>env: </a:t>
            </a:r>
            <a:r>
              <a:rPr lang="en-US" altLang="zh-CN" dirty="0">
                <a:latin typeface="Calibri" panose="020F0502020204030204" pitchFamily="34" charset="0"/>
                <a:ea typeface="Calibri" panose="020F0502020204030204" pitchFamily="34" charset="0"/>
                <a:cs typeface="Calibri" panose="020F0502020204030204" pitchFamily="34" charset="0"/>
              </a:rPr>
              <a:t>CUDA 11.0 and </a:t>
            </a:r>
            <a:r>
              <a:rPr lang="en-US" altLang="zh-CN" dirty="0" err="1">
                <a:latin typeface="Calibri" panose="020F0502020204030204" pitchFamily="34" charset="0"/>
                <a:ea typeface="Calibri" panose="020F0502020204030204" pitchFamily="34" charset="0"/>
                <a:cs typeface="Calibri" panose="020F0502020204030204" pitchFamily="34" charset="0"/>
              </a:rPr>
              <a:t>PyTorch</a:t>
            </a:r>
            <a:r>
              <a:rPr lang="en-US" altLang="zh-CN" dirty="0">
                <a:latin typeface="Calibri" panose="020F0502020204030204" pitchFamily="34" charset="0"/>
                <a:ea typeface="Calibri" panose="020F0502020204030204" pitchFamily="34" charset="0"/>
                <a:cs typeface="Calibri" panose="020F0502020204030204" pitchFamily="34" charset="0"/>
              </a:rPr>
              <a:t> 1.7</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Methodology</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28</a:t>
            </a:fld>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CF92FC0-1DDA-575B-D226-C46BA7C2A571}"/>
              </a:ext>
            </a:extLst>
          </p:cNvPr>
          <p:cNvPicPr>
            <a:picLocks noChangeAspect="1"/>
          </p:cNvPicPr>
          <p:nvPr/>
        </p:nvPicPr>
        <p:blipFill>
          <a:blip r:embed="rId2"/>
          <a:stretch>
            <a:fillRect/>
          </a:stretch>
        </p:blipFill>
        <p:spPr>
          <a:xfrm>
            <a:off x="128756" y="2005248"/>
            <a:ext cx="5953636" cy="3837710"/>
          </a:xfrm>
          <a:prstGeom prst="rect">
            <a:avLst/>
          </a:prstGeom>
        </p:spPr>
      </p:pic>
      <p:pic>
        <p:nvPicPr>
          <p:cNvPr id="9" name="图片 8">
            <a:extLst>
              <a:ext uri="{FF2B5EF4-FFF2-40B4-BE49-F238E27FC236}">
                <a16:creationId xmlns:a16="http://schemas.microsoft.com/office/drawing/2014/main" id="{A69A812F-DE0D-942C-E318-2BD2FC24B0B3}"/>
              </a:ext>
            </a:extLst>
          </p:cNvPr>
          <p:cNvPicPr>
            <a:picLocks noChangeAspect="1"/>
          </p:cNvPicPr>
          <p:nvPr/>
        </p:nvPicPr>
        <p:blipFill>
          <a:blip r:embed="rId3"/>
          <a:stretch>
            <a:fillRect/>
          </a:stretch>
        </p:blipFill>
        <p:spPr>
          <a:xfrm>
            <a:off x="6369856" y="2974003"/>
            <a:ext cx="5286435" cy="1703602"/>
          </a:xfrm>
          <a:prstGeom prst="rect">
            <a:avLst/>
          </a:prstGeom>
        </p:spPr>
      </p:pic>
    </p:spTree>
    <p:extLst>
      <p:ext uri="{BB962C8B-B14F-4D97-AF65-F5344CB8AC3E}">
        <p14:creationId xmlns:p14="http://schemas.microsoft.com/office/powerpoint/2010/main" val="317111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Number Theoretic Transform</a:t>
            </a:r>
          </a:p>
          <a:p>
            <a:pPr>
              <a:buClr>
                <a:schemeClr val="accent1">
                  <a:lumMod val="60000"/>
                  <a:lumOff val="40000"/>
                </a:schemeClr>
              </a:buClr>
              <a:buFont typeface="Wingdings" pitchFamily="2" charset="2"/>
              <a:buChar char="Ø"/>
            </a:pPr>
            <a:endParaRPr lang="en-US" b="1"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Background</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2</a:t>
            </a:fld>
            <a:endParaRPr lang="en-US" dirty="0">
              <a:latin typeface="Calibri" panose="020F0502020204030204" pitchFamily="34" charset="0"/>
              <a:cs typeface="Calibri" panose="020F0502020204030204" pitchFamily="34" charset="0"/>
            </a:endParaRPr>
          </a:p>
        </p:txBody>
      </p:sp>
      <p:pic>
        <p:nvPicPr>
          <p:cNvPr id="19" name="图片 18">
            <a:extLst>
              <a:ext uri="{FF2B5EF4-FFF2-40B4-BE49-F238E27FC236}">
                <a16:creationId xmlns:a16="http://schemas.microsoft.com/office/drawing/2014/main" id="{D08F1B84-1C10-82C4-B748-25C8C4EE3492}"/>
              </a:ext>
            </a:extLst>
          </p:cNvPr>
          <p:cNvPicPr>
            <a:picLocks noChangeAspect="1"/>
          </p:cNvPicPr>
          <p:nvPr/>
        </p:nvPicPr>
        <p:blipFill>
          <a:blip r:embed="rId2"/>
          <a:stretch>
            <a:fillRect/>
          </a:stretch>
        </p:blipFill>
        <p:spPr>
          <a:xfrm>
            <a:off x="5409686" y="1707150"/>
            <a:ext cx="6782314" cy="3972172"/>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685F13F-F58D-B8F7-F774-468D728F0891}"/>
                  </a:ext>
                </a:extLst>
              </p:cNvPr>
              <p:cNvSpPr txBox="1"/>
              <p:nvPr/>
            </p:nvSpPr>
            <p:spPr>
              <a:xfrm>
                <a:off x="383721" y="2032068"/>
                <a:ext cx="4538133" cy="2677656"/>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cs typeface="Calibri" panose="020F0502020204030204" pitchFamily="34" charset="0"/>
                  </a:rPr>
                  <a:t>NTT: CT Butterfly</a:t>
                </a:r>
              </a:p>
              <a:p>
                <a:pPr>
                  <a:buClr>
                    <a:schemeClr val="accent1">
                      <a:lumMod val="60000"/>
                      <a:lumOff val="40000"/>
                    </a:schemeClr>
                  </a:buClr>
                </a:pPr>
                <a:r>
                  <a:rPr lang="en-US" altLang="zh-CN" sz="2800" b="0" i="0" u="none" strike="noStrike" kern="1200" baseline="0" dirty="0">
                    <a:solidFill>
                      <a:srgbClr val="000000"/>
                    </a:solidFill>
                    <a:latin typeface="Calibri" panose="020F0502020204030204" pitchFamily="34" charset="0"/>
                    <a:ea typeface="等线" panose="02010600030101010101" pitchFamily="2" charset="-122"/>
                  </a:rPr>
                  <a:t>INTT: GS Butterfly</a:t>
                </a:r>
              </a:p>
              <a:p>
                <a:pPr>
                  <a:buClr>
                    <a:schemeClr val="accent1">
                      <a:lumMod val="60000"/>
                      <a:lumOff val="40000"/>
                    </a:schemeClr>
                  </a:buClr>
                </a:pPr>
                <a:endParaRPr lang="en-US" altLang="zh-CN" sz="2800" dirty="0">
                  <a:solidFill>
                    <a:srgbClr val="000000"/>
                  </a:solidFill>
                  <a:latin typeface="Calibri" panose="020F0502020204030204" pitchFamily="34" charset="0"/>
                  <a:ea typeface="等线" panose="02010600030101010101" pitchFamily="2" charset="-122"/>
                </a:endParaRPr>
              </a:p>
              <a:p>
                <a:pPr>
                  <a:buClr>
                    <a:schemeClr val="accent1">
                      <a:lumMod val="60000"/>
                      <a:lumOff val="40000"/>
                    </a:schemeClr>
                  </a:buClr>
                </a:pPr>
                <a:endParaRPr lang="en-US" altLang="zh-CN" sz="2800" b="0" i="0" u="none" strike="noStrike" kern="1200" baseline="0" dirty="0">
                  <a:solidFill>
                    <a:srgbClr val="000000"/>
                  </a:solidFill>
                  <a:latin typeface="Calibri" panose="020F0502020204030204" pitchFamily="34" charset="0"/>
                  <a:ea typeface="等线" panose="02010600030101010101" pitchFamily="2" charset="-122"/>
                </a:endParaRPr>
              </a:p>
              <a:p>
                <a:pPr>
                  <a:buClr>
                    <a:schemeClr val="accent1">
                      <a:lumMod val="60000"/>
                      <a:lumOff val="40000"/>
                    </a:schemeClr>
                  </a:buClr>
                </a:pPr>
                <a14:m>
                  <m:oMathPara xmlns:m="http://schemas.openxmlformats.org/officeDocument/2006/math">
                    <m:oMathParaPr>
                      <m:jc m:val="centerGroup"/>
                    </m:oMathParaPr>
                    <m:oMath xmlns:m="http://schemas.openxmlformats.org/officeDocument/2006/math">
                      <m:r>
                        <a:rPr lang="en" altLang="zh-CN" sz="2800" i="1" dirty="0" smtClean="0">
                          <a:effectLst/>
                          <a:latin typeface="Cambria Math" panose="02040503050406030204" pitchFamily="18" charset="0"/>
                        </a:rPr>
                        <m:t>𝑂</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𝑁</m:t>
                      </m:r>
                      <m:r>
                        <a:rPr lang="en" altLang="zh-CN" sz="2800" i="1" dirty="0" smtClean="0">
                          <a:effectLst/>
                          <a:latin typeface="Cambria Math" panose="02040503050406030204" pitchFamily="18" charset="0"/>
                        </a:rPr>
                        <m:t>2) −&gt; </m:t>
                      </m:r>
                      <m:r>
                        <a:rPr lang="en" altLang="zh-CN" sz="2800" i="1" dirty="0" smtClean="0">
                          <a:effectLst/>
                          <a:latin typeface="Cambria Math" panose="02040503050406030204" pitchFamily="18" charset="0"/>
                        </a:rPr>
                        <m:t>𝑂</m:t>
                      </m:r>
                      <m:r>
                        <a:rPr lang="en" altLang="zh-CN" sz="2800" i="1" dirty="0" smtClean="0">
                          <a:effectLst/>
                          <a:latin typeface="Cambria Math" panose="02040503050406030204" pitchFamily="18" charset="0"/>
                        </a:rPr>
                        <m:t>(</m:t>
                      </m:r>
                      <m:r>
                        <a:rPr lang="en" altLang="zh-CN" sz="2800" i="1" dirty="0" err="1" smtClean="0">
                          <a:effectLst/>
                          <a:latin typeface="Cambria Math" panose="02040503050406030204" pitchFamily="18" charset="0"/>
                        </a:rPr>
                        <m:t>𝑁𝑙𝑜𝑔𝑁</m:t>
                      </m:r>
                      <m:r>
                        <a:rPr lang="en" altLang="zh-CN" sz="2800" i="1" dirty="0" smtClean="0">
                          <a:effectLst/>
                          <a:latin typeface="Cambria Math" panose="02040503050406030204" pitchFamily="18" charset="0"/>
                        </a:rPr>
                        <m:t>) </m:t>
                      </m:r>
                    </m:oMath>
                  </m:oMathPara>
                </a14:m>
                <a:endParaRPr lang="en" altLang="zh-CN" sz="2800" dirty="0"/>
              </a:p>
              <a:p>
                <a:pPr>
                  <a:buClr>
                    <a:schemeClr val="accent1">
                      <a:lumMod val="60000"/>
                      <a:lumOff val="40000"/>
                    </a:schemeClr>
                  </a:buClr>
                </a:pPr>
                <a:endParaRPr lang="en-US" altLang="zh-CN" sz="2800" b="0" i="0" u="none" strike="noStrike" kern="1200" baseline="0" dirty="0">
                  <a:solidFill>
                    <a:srgbClr val="000000"/>
                  </a:solidFill>
                  <a:latin typeface="Calibri" panose="020F0502020204030204" pitchFamily="34" charset="0"/>
                  <a:ea typeface="等线" panose="02010600030101010101" pitchFamily="2" charset="-122"/>
                </a:endParaRPr>
              </a:p>
            </p:txBody>
          </p:sp>
        </mc:Choice>
        <mc:Fallback xmlns="">
          <p:sp>
            <p:nvSpPr>
              <p:cNvPr id="20" name="文本框 19">
                <a:extLst>
                  <a:ext uri="{FF2B5EF4-FFF2-40B4-BE49-F238E27FC236}">
                    <a16:creationId xmlns:a16="http://schemas.microsoft.com/office/drawing/2014/main" id="{E685F13F-F58D-B8F7-F774-468D728F0891}"/>
                  </a:ext>
                </a:extLst>
              </p:cNvPr>
              <p:cNvSpPr txBox="1">
                <a:spLocks noRot="1" noChangeAspect="1" noMove="1" noResize="1" noEditPoints="1" noAdjustHandles="1" noChangeArrowheads="1" noChangeShapeType="1" noTextEdit="1"/>
              </p:cNvSpPr>
              <p:nvPr/>
            </p:nvSpPr>
            <p:spPr>
              <a:xfrm>
                <a:off x="383721" y="2032068"/>
                <a:ext cx="4538133" cy="2677656"/>
              </a:xfrm>
              <a:prstGeom prst="rect">
                <a:avLst/>
              </a:prstGeom>
              <a:blipFill>
                <a:blip r:embed="rId3"/>
                <a:stretch>
                  <a:fillRect l="-2793" t="-1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1533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The effectiveness of NTT optimization</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RESULTS</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29</a:t>
            </a:fld>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C05DF29-BDA3-7162-9DD4-0C926429DF0E}"/>
              </a:ext>
            </a:extLst>
          </p:cNvPr>
          <p:cNvPicPr>
            <a:picLocks noChangeAspect="1"/>
          </p:cNvPicPr>
          <p:nvPr/>
        </p:nvPicPr>
        <p:blipFill>
          <a:blip r:embed="rId2"/>
          <a:stretch>
            <a:fillRect/>
          </a:stretch>
        </p:blipFill>
        <p:spPr>
          <a:xfrm>
            <a:off x="1125826" y="2168091"/>
            <a:ext cx="9515475" cy="3667125"/>
          </a:xfrm>
          <a:prstGeom prst="rect">
            <a:avLst/>
          </a:prstGeom>
        </p:spPr>
      </p:pic>
    </p:spTree>
    <p:extLst>
      <p:ext uri="{BB962C8B-B14F-4D97-AF65-F5344CB8AC3E}">
        <p14:creationId xmlns:p14="http://schemas.microsoft.com/office/powerpoint/2010/main" val="350330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526802" y="1076544"/>
            <a:ext cx="11397343" cy="596195"/>
          </a:xfrm>
        </p:spPr>
        <p:txBody>
          <a:bodyPr/>
          <a:lstStyle/>
          <a:p>
            <a:pPr marL="0" indent="0">
              <a:buClr>
                <a:schemeClr val="accent1">
                  <a:lumMod val="60000"/>
                  <a:lumOff val="40000"/>
                </a:schemeClr>
              </a:buClr>
              <a:buNone/>
            </a:pPr>
            <a:r>
              <a:rPr lang="en-US" b="1" dirty="0" err="1">
                <a:latin typeface="Calibri" panose="020F0502020204030204" pitchFamily="34" charset="0"/>
                <a:ea typeface="Calibri" panose="020F0502020204030204" pitchFamily="34" charset="0"/>
                <a:cs typeface="Calibri" panose="020F0502020204030204" pitchFamily="34" charset="0"/>
              </a:rPr>
              <a:t>TensorFHE</a:t>
            </a:r>
            <a:r>
              <a:rPr lang="en-US" b="1" dirty="0">
                <a:latin typeface="Calibri" panose="020F0502020204030204" pitchFamily="34" charset="0"/>
                <a:ea typeface="Calibri" panose="020F0502020204030204" pitchFamily="34" charset="0"/>
                <a:cs typeface="Calibri" panose="020F0502020204030204" pitchFamily="34" charset="0"/>
              </a:rPr>
              <a:t> vs. CPU, GPGPU and FPGA</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RESULTS</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30</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9183FF51-F5B6-6856-D830-A718753C83E0}"/>
              </a:ext>
            </a:extLst>
          </p:cNvPr>
          <p:cNvSpPr txBox="1"/>
          <p:nvPr/>
        </p:nvSpPr>
        <p:spPr>
          <a:xfrm>
            <a:off x="0" y="1659438"/>
            <a:ext cx="6641274" cy="523220"/>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Performance:</a:t>
            </a:r>
            <a:endParaRPr lang="zh-CN" altLang="en-US" sz="2800" dirty="0">
              <a:latin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CC90416E-56E4-4C50-0B64-0DEC8CFFD477}"/>
              </a:ext>
            </a:extLst>
          </p:cNvPr>
          <p:cNvPicPr>
            <a:picLocks noChangeAspect="1"/>
          </p:cNvPicPr>
          <p:nvPr/>
        </p:nvPicPr>
        <p:blipFill>
          <a:blip r:embed="rId2"/>
          <a:stretch>
            <a:fillRect/>
          </a:stretch>
        </p:blipFill>
        <p:spPr>
          <a:xfrm>
            <a:off x="5336932" y="1592800"/>
            <a:ext cx="5765408" cy="2097810"/>
          </a:xfrm>
          <a:prstGeom prst="rect">
            <a:avLst/>
          </a:prstGeom>
        </p:spPr>
      </p:pic>
      <p:sp>
        <p:nvSpPr>
          <p:cNvPr id="10" name="文本框 9">
            <a:extLst>
              <a:ext uri="{FF2B5EF4-FFF2-40B4-BE49-F238E27FC236}">
                <a16:creationId xmlns:a16="http://schemas.microsoft.com/office/drawing/2014/main" id="{23E72A9E-F2CB-20C1-25EF-189817ACFAA5}"/>
              </a:ext>
            </a:extLst>
          </p:cNvPr>
          <p:cNvSpPr txBox="1"/>
          <p:nvPr/>
        </p:nvSpPr>
        <p:spPr>
          <a:xfrm>
            <a:off x="0" y="3775739"/>
            <a:ext cx="6641274" cy="523220"/>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 Execution Time Breakdown: </a:t>
            </a:r>
            <a:endParaRPr lang="zh-CN" altLang="en-US" sz="2800" dirty="0">
              <a:latin typeface="Calibri" panose="020F050202020403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45FF07E2-82D4-724B-605D-5DCB4A95BF97}"/>
              </a:ext>
            </a:extLst>
          </p:cNvPr>
          <p:cNvPicPr>
            <a:picLocks noChangeAspect="1"/>
          </p:cNvPicPr>
          <p:nvPr/>
        </p:nvPicPr>
        <p:blipFill>
          <a:blip r:embed="rId3"/>
          <a:stretch>
            <a:fillRect/>
          </a:stretch>
        </p:blipFill>
        <p:spPr>
          <a:xfrm>
            <a:off x="4877683" y="4384089"/>
            <a:ext cx="6477000" cy="1628946"/>
          </a:xfrm>
          <a:prstGeom prst="rect">
            <a:avLst/>
          </a:prstGeom>
        </p:spPr>
      </p:pic>
    </p:spTree>
    <p:extLst>
      <p:ext uri="{BB962C8B-B14F-4D97-AF65-F5344CB8AC3E}">
        <p14:creationId xmlns:p14="http://schemas.microsoft.com/office/powerpoint/2010/main" val="1061934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526802" y="1076544"/>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Evaluation with Real Workload</a:t>
            </a:r>
          </a:p>
          <a:p>
            <a:pPr marL="0" indent="0">
              <a:buClr>
                <a:schemeClr val="accent1">
                  <a:lumMod val="60000"/>
                  <a:lumOff val="40000"/>
                </a:schemeClr>
              </a:buClr>
              <a:buNone/>
            </a:pP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RESULTS</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31</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9183FF51-F5B6-6856-D830-A718753C83E0}"/>
              </a:ext>
            </a:extLst>
          </p:cNvPr>
          <p:cNvSpPr txBox="1"/>
          <p:nvPr/>
        </p:nvSpPr>
        <p:spPr>
          <a:xfrm>
            <a:off x="0" y="1659438"/>
            <a:ext cx="6641274" cy="3108543"/>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 Performance:</a:t>
            </a:r>
          </a:p>
          <a:p>
            <a:pPr marL="457200" indent="-457200">
              <a:buClr>
                <a:schemeClr val="accent1">
                  <a:lumMod val="60000"/>
                  <a:lumOff val="40000"/>
                </a:schemeClr>
              </a:buClr>
              <a:buFont typeface="Wingdings" panose="05000000000000000000" pitchFamily="2" charset="2"/>
              <a:buChar char="Ø"/>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Execution Time Breakdown:</a:t>
            </a:r>
            <a:endParaRPr lang="zh-CN" altLang="en-US" sz="2800" dirty="0">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0867720-FDA1-A10E-99D2-B57E9E7F4BD0}"/>
              </a:ext>
            </a:extLst>
          </p:cNvPr>
          <p:cNvPicPr>
            <a:picLocks noChangeAspect="1"/>
          </p:cNvPicPr>
          <p:nvPr/>
        </p:nvPicPr>
        <p:blipFill>
          <a:blip r:embed="rId2"/>
          <a:stretch>
            <a:fillRect/>
          </a:stretch>
        </p:blipFill>
        <p:spPr>
          <a:xfrm>
            <a:off x="2991296" y="1778057"/>
            <a:ext cx="3896484" cy="2342614"/>
          </a:xfrm>
          <a:prstGeom prst="rect">
            <a:avLst/>
          </a:prstGeom>
        </p:spPr>
      </p:pic>
      <p:pic>
        <p:nvPicPr>
          <p:cNvPr id="14" name="图片 13">
            <a:extLst>
              <a:ext uri="{FF2B5EF4-FFF2-40B4-BE49-F238E27FC236}">
                <a16:creationId xmlns:a16="http://schemas.microsoft.com/office/drawing/2014/main" id="{9162FFD9-82AA-202B-014C-DC8F917E15F5}"/>
              </a:ext>
            </a:extLst>
          </p:cNvPr>
          <p:cNvPicPr>
            <a:picLocks noChangeAspect="1"/>
          </p:cNvPicPr>
          <p:nvPr/>
        </p:nvPicPr>
        <p:blipFill>
          <a:blip r:embed="rId3"/>
          <a:stretch>
            <a:fillRect/>
          </a:stretch>
        </p:blipFill>
        <p:spPr>
          <a:xfrm>
            <a:off x="6225473" y="4497800"/>
            <a:ext cx="4805298" cy="1706150"/>
          </a:xfrm>
          <a:prstGeom prst="rect">
            <a:avLst/>
          </a:prstGeom>
        </p:spPr>
      </p:pic>
      <p:pic>
        <p:nvPicPr>
          <p:cNvPr id="16" name="图片 15">
            <a:extLst>
              <a:ext uri="{FF2B5EF4-FFF2-40B4-BE49-F238E27FC236}">
                <a16:creationId xmlns:a16="http://schemas.microsoft.com/office/drawing/2014/main" id="{7021C04C-EC0F-D027-270E-92BAE6C26503}"/>
              </a:ext>
            </a:extLst>
          </p:cNvPr>
          <p:cNvPicPr>
            <a:picLocks noChangeAspect="1"/>
          </p:cNvPicPr>
          <p:nvPr/>
        </p:nvPicPr>
        <p:blipFill>
          <a:blip r:embed="rId4"/>
          <a:stretch>
            <a:fillRect/>
          </a:stretch>
        </p:blipFill>
        <p:spPr>
          <a:xfrm>
            <a:off x="7356932" y="1623372"/>
            <a:ext cx="3851554" cy="2677964"/>
          </a:xfrm>
          <a:prstGeom prst="rect">
            <a:avLst/>
          </a:prstGeom>
        </p:spPr>
      </p:pic>
    </p:spTree>
    <p:extLst>
      <p:ext uri="{BB962C8B-B14F-4D97-AF65-F5344CB8AC3E}">
        <p14:creationId xmlns:p14="http://schemas.microsoft.com/office/powerpoint/2010/main" val="2932631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526802" y="1076544"/>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Energy</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RESULTS</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32</a:t>
            </a:fld>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D945B66F-E481-068F-1468-7423AE05212C}"/>
              </a:ext>
            </a:extLst>
          </p:cNvPr>
          <p:cNvPicPr>
            <a:picLocks noChangeAspect="1"/>
          </p:cNvPicPr>
          <p:nvPr/>
        </p:nvPicPr>
        <p:blipFill>
          <a:blip r:embed="rId2"/>
          <a:stretch>
            <a:fillRect/>
          </a:stretch>
        </p:blipFill>
        <p:spPr>
          <a:xfrm>
            <a:off x="4884420" y="1270862"/>
            <a:ext cx="5288280" cy="2426516"/>
          </a:xfrm>
          <a:prstGeom prst="rect">
            <a:avLst/>
          </a:prstGeom>
        </p:spPr>
      </p:pic>
      <p:sp>
        <p:nvSpPr>
          <p:cNvPr id="9" name="文本框 8">
            <a:extLst>
              <a:ext uri="{FF2B5EF4-FFF2-40B4-BE49-F238E27FC236}">
                <a16:creationId xmlns:a16="http://schemas.microsoft.com/office/drawing/2014/main" id="{77AC0FFD-E6E8-85B8-B6C7-232D546903CF}"/>
              </a:ext>
            </a:extLst>
          </p:cNvPr>
          <p:cNvSpPr txBox="1"/>
          <p:nvPr/>
        </p:nvSpPr>
        <p:spPr>
          <a:xfrm>
            <a:off x="526802" y="3791487"/>
            <a:ext cx="6111240" cy="523220"/>
          </a:xfrm>
          <a:prstGeom prst="rect">
            <a:avLst/>
          </a:prstGeom>
          <a:noFill/>
        </p:spPr>
        <p:txBody>
          <a:bodyPr wrap="square">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Sensitivity Study to the Batch Size</a:t>
            </a:r>
            <a:endParaRPr lang="zh-CN" altLang="en-US" sz="2800" b="1"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3ABFAF5D-3293-9A95-6609-06F1E4AF1ED0}"/>
              </a:ext>
            </a:extLst>
          </p:cNvPr>
          <p:cNvPicPr>
            <a:picLocks noChangeAspect="1"/>
          </p:cNvPicPr>
          <p:nvPr/>
        </p:nvPicPr>
        <p:blipFill>
          <a:blip r:embed="rId3"/>
          <a:stretch>
            <a:fillRect/>
          </a:stretch>
        </p:blipFill>
        <p:spPr>
          <a:xfrm>
            <a:off x="4991672" y="4314707"/>
            <a:ext cx="5181028" cy="1783082"/>
          </a:xfrm>
          <a:prstGeom prst="rect">
            <a:avLst/>
          </a:prstGeom>
        </p:spPr>
      </p:pic>
    </p:spTree>
    <p:extLst>
      <p:ext uri="{BB962C8B-B14F-4D97-AF65-F5344CB8AC3E}">
        <p14:creationId xmlns:p14="http://schemas.microsoft.com/office/powerpoint/2010/main" val="2243919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526802" y="1076544"/>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ea typeface="Calibri" panose="020F0502020204030204" pitchFamily="34" charset="0"/>
                <a:cs typeface="Calibri" panose="020F0502020204030204" pitchFamily="34" charset="0"/>
              </a:rPr>
              <a:t> Sensitivity Study to the Polynomial Length</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RESULTS</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656291" y="6433456"/>
            <a:ext cx="535709" cy="365125"/>
          </a:xfrm>
        </p:spPr>
        <p:txBody>
          <a:bodyPr/>
          <a:lstStyle/>
          <a:p>
            <a:pPr>
              <a:defRPr/>
            </a:pPr>
            <a:fld id="{CDFC6192-9512-4EFB-810A-D2AC98463132}" type="slidenum">
              <a:rPr lang="en-US" smtClean="0">
                <a:latin typeface="Calibri" panose="020F0502020204030204" pitchFamily="34" charset="0"/>
                <a:ea typeface="Calibri" panose="020F0502020204030204" pitchFamily="34" charset="0"/>
                <a:cs typeface="Calibri" panose="020F0502020204030204" pitchFamily="34" charset="0"/>
              </a:rPr>
              <a:pPr>
                <a:defRPr/>
              </a:pPr>
              <a:t>33</a:t>
            </a:fld>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5A6A215F-3445-68CD-F478-75BBF05C6A9A}"/>
              </a:ext>
            </a:extLst>
          </p:cNvPr>
          <p:cNvPicPr>
            <a:picLocks noChangeAspect="1"/>
          </p:cNvPicPr>
          <p:nvPr/>
        </p:nvPicPr>
        <p:blipFill>
          <a:blip r:embed="rId2"/>
          <a:stretch>
            <a:fillRect/>
          </a:stretch>
        </p:blipFill>
        <p:spPr>
          <a:xfrm>
            <a:off x="2903220" y="1672739"/>
            <a:ext cx="5532120" cy="1940554"/>
          </a:xfrm>
          <a:prstGeom prst="rect">
            <a:avLst/>
          </a:prstGeom>
        </p:spPr>
      </p:pic>
    </p:spTree>
    <p:extLst>
      <p:ext uri="{BB962C8B-B14F-4D97-AF65-F5344CB8AC3E}">
        <p14:creationId xmlns:p14="http://schemas.microsoft.com/office/powerpoint/2010/main" val="120177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CKKS Scheme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Background</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3</a:t>
            </a:fld>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685F13F-F58D-B8F7-F774-468D728F0891}"/>
                  </a:ext>
                </a:extLst>
              </p:cNvPr>
              <p:cNvSpPr txBox="1"/>
              <p:nvPr/>
            </p:nvSpPr>
            <p:spPr>
              <a:xfrm>
                <a:off x="383721" y="2032068"/>
                <a:ext cx="11397343" cy="4200894"/>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cs typeface="Calibri" panose="020F0502020204030204" pitchFamily="34" charset="0"/>
                  </a:rPr>
                  <a:t>In CKKS, N/2 input real numbers are encoded as </a:t>
                </a:r>
              </a:p>
              <a:p>
                <a:pPr>
                  <a:buClr>
                    <a:schemeClr val="accent1">
                      <a:lumMod val="60000"/>
                      <a:lumOff val="40000"/>
                    </a:schemeClr>
                  </a:buClr>
                </a:pPr>
                <a:endParaRPr lang="en-US" altLang="zh-CN" sz="2800" b="0" i="0" u="none" strike="noStrike" kern="1200" baseline="0" dirty="0">
                  <a:solidFill>
                    <a:srgbClr val="000000"/>
                  </a:solidFill>
                  <a:latin typeface="Calibri" panose="020F0502020204030204" pitchFamily="34" charset="0"/>
                  <a:ea typeface="等线" panose="02010600030101010101" pitchFamily="2" charset="-122"/>
                </a:endParaRPr>
              </a:p>
              <a:p>
                <a:pPr>
                  <a:buClr>
                    <a:schemeClr val="accent1">
                      <a:lumMod val="60000"/>
                      <a:lumOff val="40000"/>
                    </a:schemeClr>
                  </a:buClr>
                </a:pPr>
                <a:endParaRPr lang="en-US" altLang="zh-CN" sz="2800" dirty="0">
                  <a:solidFill>
                    <a:srgbClr val="000000"/>
                  </a:solidFill>
                  <a:latin typeface="Calibri" panose="020F0502020204030204" pitchFamily="34" charset="0"/>
                  <a:ea typeface="等线" panose="02010600030101010101" pitchFamily="2" charset="-122"/>
                </a:endParaRPr>
              </a:p>
              <a:p>
                <a:pPr>
                  <a:buClr>
                    <a:schemeClr val="accent1">
                      <a:lumMod val="60000"/>
                      <a:lumOff val="40000"/>
                    </a:schemeClr>
                  </a:buClr>
                </a:pPr>
                <a:r>
                  <a:rPr lang="en-US" altLang="zh-CN" sz="2800" dirty="0">
                    <a:solidFill>
                      <a:srgbClr val="000000"/>
                    </a:solidFill>
                    <a:latin typeface="Calibri" panose="020F0502020204030204" pitchFamily="34" charset="0"/>
                    <a:ea typeface="等线" panose="02010600030101010101" pitchFamily="2" charset="-122"/>
                  </a:rPr>
                  <a:t>where </a:t>
                </a:r>
                <a14:m>
                  <m:oMath xmlns:m="http://schemas.openxmlformats.org/officeDocument/2006/math">
                    <m:r>
                      <a:rPr lang="en-US" altLang="zh-CN" sz="2800" i="1" dirty="0" smtClean="0">
                        <a:solidFill>
                          <a:srgbClr val="000000"/>
                        </a:solidFill>
                        <a:latin typeface="Cambria Math" panose="02040503050406030204" pitchFamily="18" charset="0"/>
                        <a:ea typeface="等线" panose="02010600030101010101" pitchFamily="2" charset="-122"/>
                      </a:rPr>
                      <m:t>𝑚</m:t>
                    </m:r>
                    <m:r>
                      <a:rPr lang="en-US" altLang="zh-CN" sz="2800" i="1" dirty="0" smtClean="0">
                        <a:solidFill>
                          <a:srgbClr val="000000"/>
                        </a:solidFill>
                        <a:latin typeface="Cambria Math" panose="02040503050406030204" pitchFamily="18" charset="0"/>
                        <a:ea typeface="等线" panose="02010600030101010101" pitchFamily="2" charset="-122"/>
                      </a:rPr>
                      <m:t>(</m:t>
                    </m:r>
                    <m:r>
                      <a:rPr lang="en-US" altLang="zh-CN" sz="2800" i="1" dirty="0" smtClean="0">
                        <a:solidFill>
                          <a:srgbClr val="000000"/>
                        </a:solidFill>
                        <a:latin typeface="Cambria Math" panose="02040503050406030204" pitchFamily="18" charset="0"/>
                        <a:ea typeface="等线" panose="02010600030101010101" pitchFamily="2" charset="-122"/>
                      </a:rPr>
                      <m:t>𝑥</m:t>
                    </m:r>
                    <m:r>
                      <a:rPr lang="en-US" altLang="zh-CN" sz="2800" i="1" dirty="0" smtClean="0">
                        <a:solidFill>
                          <a:srgbClr val="000000"/>
                        </a:solidFill>
                        <a:latin typeface="Cambria Math" panose="02040503050406030204" pitchFamily="18" charset="0"/>
                        <a:ea typeface="等线" panose="02010600030101010101" pitchFamily="2" charset="-122"/>
                      </a:rPr>
                      <m:t>) </m:t>
                    </m:r>
                  </m:oMath>
                </a14:m>
                <a:r>
                  <a:rPr lang="en-US" altLang="zh-CN" sz="2800" dirty="0">
                    <a:solidFill>
                      <a:srgbClr val="000000"/>
                    </a:solidFill>
                    <a:latin typeface="Calibri" panose="020F0502020204030204" pitchFamily="34" charset="0"/>
                    <a:ea typeface="等线" panose="02010600030101010101" pitchFamily="2" charset="-122"/>
                  </a:rPr>
                  <a:t>is a polynomial in plaintext with ring </a:t>
                </a:r>
                <a14:m>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rPr>
                      <m:t>ℝ</m:t>
                    </m:r>
                    <m:r>
                      <a:rPr lang="en-US" altLang="zh-CN" sz="2800" b="0" i="1" smtClean="0">
                        <a:solidFill>
                          <a:srgbClr val="000000"/>
                        </a:solidFill>
                        <a:latin typeface="Cambria Math" panose="02040503050406030204" pitchFamily="18" charset="0"/>
                        <a:ea typeface="Cambria Math" panose="02040503050406030204" pitchFamily="18" charset="0"/>
                      </a:rPr>
                      <m:t>=</m:t>
                    </m:r>
                    <m:f>
                      <m:fPr>
                        <m:ctrlPr>
                          <a:rPr lang="en-US" altLang="zh-CN" sz="2800" b="0" i="1" smtClean="0">
                            <a:solidFill>
                              <a:srgbClr val="000000"/>
                            </a:solidFill>
                            <a:latin typeface="Cambria Math" panose="02040503050406030204" pitchFamily="18" charset="0"/>
                            <a:ea typeface="Cambria Math" panose="02040503050406030204" pitchFamily="18" charset="0"/>
                          </a:rPr>
                        </m:ctrlPr>
                      </m:fPr>
                      <m:num>
                        <m:sSub>
                          <m:sSubPr>
                            <m:ctrlPr>
                              <a:rPr lang="en-US" altLang="zh-CN" sz="2800" b="0" i="1" smtClean="0">
                                <a:solidFill>
                                  <a:srgbClr val="000000"/>
                                </a:solidFill>
                                <a:latin typeface="Cambria Math" panose="02040503050406030204" pitchFamily="18" charset="0"/>
                                <a:ea typeface="Cambria Math" panose="02040503050406030204" pitchFamily="18" charset="0"/>
                              </a:rPr>
                            </m:ctrlPr>
                          </m:sSubPr>
                          <m:e>
                            <m:r>
                              <a:rPr lang="en-US" altLang="zh-CN" sz="2800" i="1">
                                <a:solidFill>
                                  <a:srgbClr val="000000"/>
                                </a:solidFill>
                                <a:latin typeface="Cambria Math" panose="02040503050406030204" pitchFamily="18" charset="0"/>
                                <a:ea typeface="Cambria Math" panose="02040503050406030204" pitchFamily="18" charset="0"/>
                              </a:rPr>
                              <m:t>ℤ</m:t>
                            </m:r>
                          </m:e>
                          <m:sub>
                            <m:r>
                              <a:rPr lang="en-US" altLang="zh-CN" sz="2800" b="0" i="1" smtClean="0">
                                <a:solidFill>
                                  <a:srgbClr val="000000"/>
                                </a:solidFill>
                                <a:latin typeface="Cambria Math" panose="02040503050406030204" pitchFamily="18" charset="0"/>
                                <a:ea typeface="Cambria Math" panose="02040503050406030204" pitchFamily="18" charset="0"/>
                              </a:rPr>
                              <m:t>𝑄</m:t>
                            </m:r>
                          </m:sub>
                        </m:sSub>
                        <m:d>
                          <m:dPr>
                            <m:begChr m:val="["/>
                            <m:endChr m:val="]"/>
                            <m:ctrlPr>
                              <a:rPr lang="en-US" altLang="zh-CN" sz="2800" b="0" i="1" smtClean="0">
                                <a:solidFill>
                                  <a:srgbClr val="000000"/>
                                </a:solidFill>
                                <a:latin typeface="Cambria Math" panose="02040503050406030204" pitchFamily="18" charset="0"/>
                                <a:ea typeface="Cambria Math" panose="02040503050406030204" pitchFamily="18" charset="0"/>
                              </a:rPr>
                            </m:ctrlPr>
                          </m:dPr>
                          <m:e>
                            <m:r>
                              <a:rPr lang="en-US" altLang="zh-CN" sz="2800" b="0" i="1" smtClean="0">
                                <a:solidFill>
                                  <a:srgbClr val="000000"/>
                                </a:solidFill>
                                <a:latin typeface="Cambria Math" panose="02040503050406030204" pitchFamily="18" charset="0"/>
                                <a:ea typeface="Cambria Math" panose="02040503050406030204" pitchFamily="18" charset="0"/>
                              </a:rPr>
                              <m:t>𝑋</m:t>
                            </m:r>
                          </m:e>
                        </m:d>
                      </m:num>
                      <m:den>
                        <m:sSup>
                          <m:sSupPr>
                            <m:ctrlPr>
                              <a:rPr lang="en-US" altLang="zh-CN" sz="2800" b="0" i="1" smtClean="0">
                                <a:solidFill>
                                  <a:srgbClr val="000000"/>
                                </a:solidFill>
                                <a:latin typeface="Cambria Math" panose="02040503050406030204" pitchFamily="18" charset="0"/>
                                <a:ea typeface="Cambria Math" panose="02040503050406030204" pitchFamily="18" charset="0"/>
                              </a:rPr>
                            </m:ctrlPr>
                          </m:sSupPr>
                          <m:e>
                            <m:r>
                              <a:rPr lang="en-US" altLang="zh-CN" sz="2800" b="0" i="1" smtClean="0">
                                <a:solidFill>
                                  <a:srgbClr val="000000"/>
                                </a:solidFill>
                                <a:latin typeface="Cambria Math" panose="02040503050406030204" pitchFamily="18" charset="0"/>
                                <a:ea typeface="Cambria Math" panose="02040503050406030204" pitchFamily="18" charset="0"/>
                              </a:rPr>
                              <m:t>𝑋</m:t>
                            </m:r>
                          </m:e>
                          <m:sup>
                            <m:r>
                              <a:rPr lang="en-US" altLang="zh-CN" sz="2800" b="0" i="1" smtClean="0">
                                <a:solidFill>
                                  <a:srgbClr val="000000"/>
                                </a:solidFill>
                                <a:latin typeface="Cambria Math" panose="02040503050406030204" pitchFamily="18" charset="0"/>
                                <a:ea typeface="Cambria Math" panose="02040503050406030204" pitchFamily="18" charset="0"/>
                              </a:rPr>
                              <m:t>𝑁</m:t>
                            </m:r>
                          </m:sup>
                        </m:sSup>
                        <m:r>
                          <a:rPr lang="en-US" altLang="zh-CN" sz="2800" b="0" i="1" smtClean="0">
                            <a:solidFill>
                              <a:srgbClr val="000000"/>
                            </a:solidFill>
                            <a:latin typeface="Cambria Math" panose="02040503050406030204" pitchFamily="18" charset="0"/>
                            <a:ea typeface="Cambria Math" panose="02040503050406030204" pitchFamily="18" charset="0"/>
                          </a:rPr>
                          <m:t>−1</m:t>
                        </m:r>
                      </m:den>
                    </m:f>
                  </m:oMath>
                </a14:m>
                <a:r>
                  <a:rPr lang="en-US" altLang="zh-CN" sz="2800" dirty="0">
                    <a:solidFill>
                      <a:srgbClr val="000000"/>
                    </a:solidFill>
                    <a:latin typeface="Calibri" panose="020F0502020204030204" pitchFamily="34" charset="0"/>
                    <a:ea typeface="等线" panose="02010600030101010101" pitchFamily="2" charset="-122"/>
                  </a:rPr>
                  <a:t>, and each </a:t>
                </a:r>
                <a14:m>
                  <m:oMath xmlns:m="http://schemas.openxmlformats.org/officeDocument/2006/math">
                    <m:r>
                      <a:rPr lang="en-US" altLang="zh-CN" sz="2800" i="1" dirty="0">
                        <a:solidFill>
                          <a:srgbClr val="000000"/>
                        </a:solidFill>
                        <a:latin typeface="Cambria Math" panose="02040503050406030204" pitchFamily="18" charset="0"/>
                      </a:rPr>
                      <m:t>𝑚</m:t>
                    </m:r>
                    <m:r>
                      <a:rPr lang="en-US" altLang="zh-CN" sz="2800" i="1" dirty="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𝑥</m:t>
                    </m:r>
                    <m:r>
                      <a:rPr lang="en-US" altLang="zh-CN" sz="2800" i="1" dirty="0">
                        <a:solidFill>
                          <a:srgbClr val="000000"/>
                        </a:solidFill>
                        <a:latin typeface="Cambria Math" panose="02040503050406030204" pitchFamily="18" charset="0"/>
                      </a:rPr>
                      <m:t>)</m:t>
                    </m:r>
                  </m:oMath>
                </a14:m>
                <a:r>
                  <a:rPr lang="en-US" altLang="zh-CN" sz="2800" dirty="0">
                    <a:solidFill>
                      <a:srgbClr val="000000"/>
                    </a:solidFill>
                    <a:latin typeface="Calibri" panose="020F0502020204030204" pitchFamily="34" charset="0"/>
                    <a:ea typeface="等线" panose="02010600030101010101" pitchFamily="2" charset="-122"/>
                  </a:rPr>
                  <a:t> contains</a:t>
                </a:r>
                <a14:m>
                  <m:oMath xmlns:m="http://schemas.openxmlformats.org/officeDocument/2006/math">
                    <m:r>
                      <a:rPr lang="en-US" altLang="zh-CN" sz="2800" i="1" dirty="0" smtClean="0">
                        <a:solidFill>
                          <a:srgbClr val="000000"/>
                        </a:solidFill>
                        <a:latin typeface="Cambria Math" panose="02040503050406030204" pitchFamily="18" charset="0"/>
                        <a:ea typeface="等线" panose="02010600030101010101" pitchFamily="2" charset="-122"/>
                      </a:rPr>
                      <m:t> </m:t>
                    </m:r>
                    <m:r>
                      <a:rPr lang="en-US" altLang="zh-CN" sz="2800" i="1" dirty="0" smtClean="0">
                        <a:solidFill>
                          <a:srgbClr val="000000"/>
                        </a:solidFill>
                        <a:latin typeface="Cambria Math" panose="02040503050406030204" pitchFamily="18" charset="0"/>
                        <a:ea typeface="等线" panose="02010600030101010101" pitchFamily="2" charset="-122"/>
                      </a:rPr>
                      <m:t>𝑁</m:t>
                    </m:r>
                    <m:r>
                      <a:rPr lang="en-US" altLang="zh-CN" sz="2800" i="1" dirty="0">
                        <a:solidFill>
                          <a:srgbClr val="000000"/>
                        </a:solidFill>
                        <a:latin typeface="Cambria Math" panose="02040503050406030204" pitchFamily="18" charset="0"/>
                        <a:ea typeface="等线" panose="02010600030101010101" pitchFamily="2" charset="-122"/>
                      </a:rPr>
                      <m:t> </m:t>
                    </m:r>
                  </m:oMath>
                </a14:m>
                <a:r>
                  <a:rPr lang="en-US" altLang="zh-CN" sz="2800" dirty="0">
                    <a:solidFill>
                      <a:srgbClr val="000000"/>
                    </a:solidFill>
                    <a:latin typeface="Calibri" panose="020F0502020204030204" pitchFamily="34" charset="0"/>
                    <a:ea typeface="等线" panose="02010600030101010101" pitchFamily="2" charset="-122"/>
                  </a:rPr>
                  <a:t>coefficients </a:t>
                </a:r>
                <a14:m>
                  <m:oMath xmlns:m="http://schemas.openxmlformats.org/officeDocument/2006/math">
                    <m:r>
                      <a:rPr lang="en-US" altLang="zh-CN" sz="2800" i="1" dirty="0" smtClean="0">
                        <a:solidFill>
                          <a:srgbClr val="000000"/>
                        </a:solidFill>
                        <a:latin typeface="Cambria Math" panose="02040503050406030204" pitchFamily="18" charset="0"/>
                        <a:ea typeface="等线" panose="02010600030101010101" pitchFamily="2" charset="-122"/>
                      </a:rPr>
                      <m:t>({</m:t>
                    </m:r>
                    <m:r>
                      <a:rPr lang="en-US" altLang="zh-CN" sz="2800" i="1" dirty="0" smtClean="0">
                        <a:solidFill>
                          <a:srgbClr val="000000"/>
                        </a:solidFill>
                        <a:latin typeface="Cambria Math" panose="02040503050406030204" pitchFamily="18" charset="0"/>
                        <a:ea typeface="等线" panose="02010600030101010101" pitchFamily="2" charset="-122"/>
                      </a:rPr>
                      <m:t>𝐶𝑖</m:t>
                    </m:r>
                    <m:r>
                      <a:rPr lang="en-US" altLang="zh-CN" sz="2800" i="1" dirty="0" smtClean="0">
                        <a:solidFill>
                          <a:srgbClr val="000000"/>
                        </a:solidFill>
                        <a:latin typeface="Cambria Math" panose="02040503050406030204" pitchFamily="18" charset="0"/>
                        <a:ea typeface="等线" panose="02010600030101010101" pitchFamily="2" charset="-122"/>
                      </a:rPr>
                      <m:t>})</m:t>
                    </m:r>
                  </m:oMath>
                </a14:m>
                <a:endParaRPr lang="en-US" altLang="zh-CN" sz="2800" dirty="0">
                  <a:solidFill>
                    <a:srgbClr val="000000"/>
                  </a:solidFill>
                  <a:latin typeface="Calibri" panose="020F0502020204030204" pitchFamily="34" charset="0"/>
                  <a:ea typeface="等线" panose="02010600030101010101" pitchFamily="2" charset="-122"/>
                </a:endParaRPr>
              </a:p>
              <a:p>
                <a:r>
                  <a:rPr lang="en-US" altLang="zh-CN" sz="2800" dirty="0">
                    <a:solidFill>
                      <a:srgbClr val="000000"/>
                    </a:solidFill>
                    <a:latin typeface="Calibri" panose="020F0502020204030204" pitchFamily="34" charset="0"/>
                    <a:ea typeface="等线" panose="02010600030101010101" pitchFamily="2" charset="-122"/>
                  </a:rPr>
                  <a:t>Then the cyphertext is </a:t>
                </a:r>
              </a:p>
              <a:p>
                <a:pPr/>
                <a14:m>
                  <m:oMathPara xmlns:m="http://schemas.openxmlformats.org/officeDocument/2006/math">
                    <m:oMathParaPr>
                      <m:jc m:val="centerGroup"/>
                    </m:oMathParaPr>
                    <m:oMath xmlns:m="http://schemas.openxmlformats.org/officeDocument/2006/math">
                      <m:r>
                        <a:rPr lang="en" altLang="zh-CN" sz="2800" i="1" dirty="0" smtClean="0">
                          <a:effectLst/>
                          <a:latin typeface="Cambria Math" panose="02040503050406030204" pitchFamily="18" charset="0"/>
                        </a:rPr>
                        <m:t>𝑐𝑡</m:t>
                      </m:r>
                      <m:r>
                        <a:rPr lang="en" altLang="zh-CN" sz="2800" i="1" dirty="0" smtClean="0">
                          <a:effectLst/>
                          <a:latin typeface="Cambria Math" panose="02040503050406030204" pitchFamily="18" charset="0"/>
                        </a:rPr>
                        <m:t> = (</m:t>
                      </m:r>
                      <m:r>
                        <a:rPr lang="en" altLang="zh-CN" sz="2800" i="1" dirty="0" smtClean="0">
                          <a:effectLst/>
                          <a:latin typeface="Cambria Math" panose="02040503050406030204" pitchFamily="18" charset="0"/>
                        </a:rPr>
                        <m:t>𝑎</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𝑋</m:t>
                      </m:r>
                      <m:r>
                        <a:rPr lang="en" altLang="zh-CN" sz="2800" i="1" dirty="0" smtClean="0">
                          <a:effectLst/>
                          <a:latin typeface="Cambria Math" panose="02040503050406030204" pitchFamily="18" charset="0"/>
                        </a:rPr>
                        <m:t> ), </m:t>
                      </m:r>
                      <m:r>
                        <a:rPr lang="en" altLang="zh-CN" sz="2800" i="1" dirty="0" smtClean="0">
                          <a:effectLst/>
                          <a:latin typeface="Cambria Math" panose="02040503050406030204" pitchFamily="18" charset="0"/>
                        </a:rPr>
                        <m:t>𝑏</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𝑋</m:t>
                      </m:r>
                      <m:r>
                        <a:rPr lang="en" altLang="zh-CN" sz="2800" i="1" dirty="0" smtClean="0">
                          <a:effectLst/>
                          <a:latin typeface="Cambria Math" panose="02040503050406030204" pitchFamily="18" charset="0"/>
                        </a:rPr>
                        <m:t> )) = (</m:t>
                      </m:r>
                      <m:r>
                        <a:rPr lang="en" altLang="zh-CN" sz="2800" i="1" dirty="0" smtClean="0">
                          <a:effectLst/>
                          <a:latin typeface="Cambria Math" panose="02040503050406030204" pitchFamily="18" charset="0"/>
                        </a:rPr>
                        <m:t>𝑏</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𝑋</m:t>
                      </m:r>
                      <m:r>
                        <a:rPr lang="en" altLang="zh-CN" sz="2800" i="1" dirty="0" smtClean="0">
                          <a:effectLst/>
                          <a:latin typeface="Cambria Math" panose="02040503050406030204" pitchFamily="18" charset="0"/>
                        </a:rPr>
                        <m:t>) · </m:t>
                      </m:r>
                      <m:r>
                        <a:rPr lang="en" altLang="zh-CN" sz="2800" i="1" dirty="0" smtClean="0">
                          <a:effectLst/>
                          <a:latin typeface="Cambria Math" panose="02040503050406030204" pitchFamily="18" charset="0"/>
                        </a:rPr>
                        <m:t>𝑠</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𝑋</m:t>
                      </m:r>
                      <m:r>
                        <a:rPr lang="en" altLang="zh-CN" sz="2800" i="1" dirty="0" smtClean="0">
                          <a:effectLst/>
                          <a:latin typeface="Cambria Math" panose="02040503050406030204" pitchFamily="18" charset="0"/>
                        </a:rPr>
                        <m:t>) + </m:t>
                      </m:r>
                      <m:r>
                        <a:rPr lang="en" altLang="zh-CN" sz="2800" i="1" dirty="0" smtClean="0">
                          <a:effectLst/>
                          <a:latin typeface="Cambria Math" panose="02040503050406030204" pitchFamily="18" charset="0"/>
                        </a:rPr>
                        <m:t>𝑚</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𝑋</m:t>
                      </m:r>
                      <m:r>
                        <a:rPr lang="en" altLang="zh-CN" sz="2800" i="1" dirty="0" smtClean="0">
                          <a:effectLst/>
                          <a:latin typeface="Cambria Math" panose="02040503050406030204" pitchFamily="18" charset="0"/>
                        </a:rPr>
                        <m:t>) + </m:t>
                      </m:r>
                      <m:r>
                        <a:rPr lang="en" altLang="zh-CN" sz="2800" i="1" dirty="0" smtClean="0">
                          <a:effectLst/>
                          <a:latin typeface="Cambria Math" panose="02040503050406030204" pitchFamily="18" charset="0"/>
                        </a:rPr>
                        <m:t>𝑒</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𝑋</m:t>
                      </m:r>
                      <m:r>
                        <a:rPr lang="en" altLang="zh-CN" sz="2800" i="1" dirty="0" smtClean="0">
                          <a:effectLst/>
                          <a:latin typeface="Cambria Math" panose="02040503050406030204" pitchFamily="18" charset="0"/>
                        </a:rPr>
                        <m:t>), </m:t>
                      </m:r>
                      <m:r>
                        <a:rPr lang="en" altLang="zh-CN" sz="2800" i="1" dirty="0" smtClean="0">
                          <a:effectLst/>
                          <a:latin typeface="Cambria Math" panose="02040503050406030204" pitchFamily="18" charset="0"/>
                        </a:rPr>
                        <m:t>𝑏</m:t>
                      </m:r>
                      <m:r>
                        <a:rPr lang="en" altLang="zh-CN" sz="2800" i="1" dirty="0" smtClean="0">
                          <a:effectLst/>
                          <a:latin typeface="Cambria Math" panose="02040503050406030204" pitchFamily="18" charset="0"/>
                        </a:rPr>
                        <m:t>(</m:t>
                      </m:r>
                      <m:r>
                        <a:rPr lang="en" altLang="zh-CN" sz="2800" i="1" dirty="0" smtClean="0">
                          <a:effectLst/>
                          <a:latin typeface="Cambria Math" panose="02040503050406030204" pitchFamily="18" charset="0"/>
                        </a:rPr>
                        <m:t>𝑋</m:t>
                      </m:r>
                      <m:r>
                        <a:rPr lang="en" altLang="zh-CN" sz="2800" i="1" dirty="0" smtClean="0">
                          <a:effectLst/>
                          <a:latin typeface="Cambria Math" panose="02040503050406030204" pitchFamily="18" charset="0"/>
                        </a:rPr>
                        <m:t>))</m:t>
                      </m:r>
                    </m:oMath>
                  </m:oMathPara>
                </a14:m>
                <a:br>
                  <a:rPr lang="en" altLang="zh-CN" sz="1800" dirty="0">
                    <a:effectLst/>
                    <a:latin typeface="CMR10"/>
                  </a:rPr>
                </a:br>
                <a:endParaRPr lang="en" altLang="zh-CN" sz="2800" dirty="0"/>
              </a:p>
              <a:p>
                <a:pPr>
                  <a:buClr>
                    <a:schemeClr val="accent1">
                      <a:lumMod val="60000"/>
                      <a:lumOff val="40000"/>
                    </a:schemeClr>
                  </a:buClr>
                </a:pPr>
                <a:endParaRPr lang="en-US" altLang="zh-CN" sz="2800" b="0" i="0" u="none" strike="noStrike" kern="1200" baseline="0" dirty="0">
                  <a:solidFill>
                    <a:srgbClr val="000000"/>
                  </a:solidFill>
                  <a:latin typeface="Calibri" panose="020F0502020204030204" pitchFamily="34" charset="0"/>
                  <a:ea typeface="等线" panose="02010600030101010101" pitchFamily="2" charset="-122"/>
                </a:endParaRPr>
              </a:p>
              <a:p>
                <a:pPr>
                  <a:buClr>
                    <a:schemeClr val="accent1">
                      <a:lumMod val="60000"/>
                      <a:lumOff val="40000"/>
                    </a:schemeClr>
                  </a:buClr>
                </a:pPr>
                <a:endParaRPr lang="en-US" altLang="zh-CN" sz="2800" b="0" i="0" u="none" strike="noStrike" kern="1200" baseline="0" dirty="0">
                  <a:solidFill>
                    <a:srgbClr val="000000"/>
                  </a:solidFill>
                  <a:latin typeface="Calibri" panose="020F0502020204030204" pitchFamily="34" charset="0"/>
                  <a:ea typeface="等线" panose="02010600030101010101" pitchFamily="2" charset="-122"/>
                </a:endParaRPr>
              </a:p>
            </p:txBody>
          </p:sp>
        </mc:Choice>
        <mc:Fallback xmlns="">
          <p:sp>
            <p:nvSpPr>
              <p:cNvPr id="20" name="文本框 19">
                <a:extLst>
                  <a:ext uri="{FF2B5EF4-FFF2-40B4-BE49-F238E27FC236}">
                    <a16:creationId xmlns:a16="http://schemas.microsoft.com/office/drawing/2014/main" id="{E685F13F-F58D-B8F7-F774-468D728F0891}"/>
                  </a:ext>
                </a:extLst>
              </p:cNvPr>
              <p:cNvSpPr txBox="1">
                <a:spLocks noRot="1" noChangeAspect="1" noMove="1" noResize="1" noEditPoints="1" noAdjustHandles="1" noChangeArrowheads="1" noChangeShapeType="1" noTextEdit="1"/>
              </p:cNvSpPr>
              <p:nvPr/>
            </p:nvSpPr>
            <p:spPr>
              <a:xfrm>
                <a:off x="383721" y="2032068"/>
                <a:ext cx="11397343" cy="4200894"/>
              </a:xfrm>
              <a:prstGeom prst="rect">
                <a:avLst/>
              </a:prstGeom>
              <a:blipFill>
                <a:blip r:embed="rId2"/>
                <a:stretch>
                  <a:fillRect l="-1114" t="-120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DA8A8B0-FBF4-7BAE-B31F-4A04E8DAAAA5}"/>
              </a:ext>
            </a:extLst>
          </p:cNvPr>
          <p:cNvPicPr>
            <a:picLocks noChangeAspect="1"/>
          </p:cNvPicPr>
          <p:nvPr/>
        </p:nvPicPr>
        <p:blipFill>
          <a:blip r:embed="rId3"/>
          <a:stretch>
            <a:fillRect/>
          </a:stretch>
        </p:blipFill>
        <p:spPr>
          <a:xfrm>
            <a:off x="3554589" y="2553490"/>
            <a:ext cx="5082822" cy="875510"/>
          </a:xfrm>
          <a:prstGeom prst="rect">
            <a:avLst/>
          </a:prstGeom>
        </p:spPr>
      </p:pic>
    </p:spTree>
    <p:extLst>
      <p:ext uri="{BB962C8B-B14F-4D97-AF65-F5344CB8AC3E}">
        <p14:creationId xmlns:p14="http://schemas.microsoft.com/office/powerpoint/2010/main" val="379529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CKKS Scheme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Background</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4</a:t>
            </a:fld>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685F13F-F58D-B8F7-F774-468D728F0891}"/>
                  </a:ext>
                </a:extLst>
              </p:cNvPr>
              <p:cNvSpPr txBox="1"/>
              <p:nvPr/>
            </p:nvSpPr>
            <p:spPr>
              <a:xfrm>
                <a:off x="383721" y="2032068"/>
                <a:ext cx="11397343" cy="5405519"/>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14:m>
                  <m:oMath xmlns:m="http://schemas.openxmlformats.org/officeDocument/2006/math">
                    <m:r>
                      <m:rPr>
                        <m:sty m:val="p"/>
                      </m:rPr>
                      <a:rPr lang="en-US" altLang="zh-CN" sz="2400" i="1" smtClean="0">
                        <a:solidFill>
                          <a:srgbClr val="000000"/>
                        </a:solidFill>
                        <a:latin typeface="Cambria Math" panose="02040503050406030204" pitchFamily="18" charset="0"/>
                        <a:ea typeface="等线" panose="02010600030101010101" pitchFamily="2" charset="-122"/>
                      </a:rPr>
                      <m:t>HMULT</m:t>
                    </m:r>
                    <m:d>
                      <m:dPr>
                        <m:ctrlPr>
                          <a:rPr lang="en-US" altLang="zh-CN" sz="2400" b="0" i="1" smtClean="0">
                            <a:solidFill>
                              <a:srgbClr val="000000"/>
                            </a:solidFill>
                            <a:latin typeface="Cambria Math" panose="02040503050406030204" pitchFamily="18" charset="0"/>
                            <a:ea typeface="等线" panose="02010600030101010101" pitchFamily="2" charset="-122"/>
                          </a:rPr>
                        </m:ctrlPr>
                      </m:dPr>
                      <m:e>
                        <m:r>
                          <a:rPr lang="en-US" altLang="zh-CN" sz="2400" b="0" i="1" smtClean="0">
                            <a:solidFill>
                              <a:srgbClr val="000000"/>
                            </a:solidFill>
                            <a:latin typeface="Cambria Math" panose="02040503050406030204" pitchFamily="18" charset="0"/>
                            <a:ea typeface="等线" panose="02010600030101010101" pitchFamily="2" charset="-122"/>
                          </a:rPr>
                          <m:t>𝐴</m:t>
                        </m:r>
                        <m:r>
                          <a:rPr lang="en-US" altLang="zh-CN" sz="2400" b="0" i="1" smtClean="0">
                            <a:solidFill>
                              <a:srgbClr val="000000"/>
                            </a:solidFill>
                            <a:latin typeface="Cambria Math" panose="02040503050406030204" pitchFamily="18" charset="0"/>
                            <a:ea typeface="等线" panose="02010600030101010101" pitchFamily="2" charset="-122"/>
                          </a:rPr>
                          <m:t>,</m:t>
                        </m:r>
                        <m:r>
                          <a:rPr lang="en-US" altLang="zh-CN" sz="2400" b="0" i="1" smtClean="0">
                            <a:solidFill>
                              <a:srgbClr val="000000"/>
                            </a:solidFill>
                            <a:latin typeface="Cambria Math" panose="02040503050406030204" pitchFamily="18" charset="0"/>
                            <a:ea typeface="等线" panose="02010600030101010101" pitchFamily="2" charset="-122"/>
                          </a:rPr>
                          <m:t>𝐵</m:t>
                        </m:r>
                      </m:e>
                    </m:d>
                    <m:r>
                      <a:rPr lang="en-US" altLang="zh-CN" sz="2400" b="0" i="1" smtClean="0">
                        <a:solidFill>
                          <a:srgbClr val="000000"/>
                        </a:solidFill>
                        <a:latin typeface="Cambria Math" panose="02040503050406030204" pitchFamily="18" charset="0"/>
                        <a:ea typeface="等线" panose="02010600030101010101" pitchFamily="2" charset="-122"/>
                      </a:rPr>
                      <m:t>:</m:t>
                    </m:r>
                  </m:oMath>
                </a14:m>
                <a:r>
                  <a:rPr lang="zh-CN" altLang="en-US" sz="2400" b="0" i="0" u="none" strike="noStrike" kern="1200" baseline="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en" altLang="zh-CN" sz="2400" dirty="0">
                    <a:latin typeface="Calibri" panose="020F0502020204030204" pitchFamily="34" charset="0"/>
                    <a:ea typeface="Calibri" panose="020F0502020204030204" pitchFamily="34" charset="0"/>
                    <a:cs typeface="Calibri" panose="020F0502020204030204" pitchFamily="34" charset="0"/>
                  </a:rPr>
                  <a:t>multiplication of two ciphertexts </a:t>
                </a:r>
                <a14:m>
                  <m:oMath xmlns:m="http://schemas.openxmlformats.org/officeDocument/2006/math">
                    <m:r>
                      <a:rPr lang="en" altLang="zh-CN" sz="2400" i="1" dirty="0" smtClean="0">
                        <a:latin typeface="Cambria Math" panose="02040503050406030204" pitchFamily="18" charset="0"/>
                        <a:cs typeface="Calibri" panose="020F0502020204030204" pitchFamily="34" charset="0"/>
                      </a:rPr>
                      <m:t>𝐴</m:t>
                    </m:r>
                    <m:r>
                      <a:rPr lang="en" altLang="zh-CN" sz="2400" i="1" dirty="0" smtClean="0">
                        <a:latin typeface="Cambria Math" panose="02040503050406030204" pitchFamily="18" charset="0"/>
                        <a:cs typeface="Calibri" panose="020F0502020204030204" pitchFamily="34" charset="0"/>
                      </a:rPr>
                      <m:t>(</m:t>
                    </m:r>
                    <m:r>
                      <a:rPr lang="en" altLang="zh-CN" sz="2400" i="1" dirty="0" smtClean="0">
                        <a:latin typeface="Cambria Math" panose="02040503050406030204" pitchFamily="18" charset="0"/>
                        <a:cs typeface="Calibri" panose="020F0502020204030204" pitchFamily="34" charset="0"/>
                      </a:rPr>
                      <m:t>𝑎</m:t>
                    </m:r>
                    <m:r>
                      <a:rPr lang="en" altLang="zh-CN" sz="2400" i="1" dirty="0" smtClean="0">
                        <a:latin typeface="Cambria Math" panose="02040503050406030204" pitchFamily="18" charset="0"/>
                        <a:cs typeface="Calibri" panose="020F0502020204030204" pitchFamily="34" charset="0"/>
                      </a:rPr>
                      <m:t>0(</m:t>
                    </m:r>
                    <m:r>
                      <a:rPr lang="en" altLang="zh-CN" sz="2400" i="1" dirty="0" smtClean="0">
                        <a:latin typeface="Cambria Math" panose="02040503050406030204" pitchFamily="18" charset="0"/>
                        <a:cs typeface="Calibri" panose="020F0502020204030204" pitchFamily="34" charset="0"/>
                      </a:rPr>
                      <m:t>𝑋</m:t>
                    </m:r>
                    <m:r>
                      <a:rPr lang="en" altLang="zh-CN" sz="2400" i="1" dirty="0" smtClean="0">
                        <a:latin typeface="Cambria Math" panose="02040503050406030204" pitchFamily="18" charset="0"/>
                        <a:cs typeface="Calibri" panose="020F0502020204030204" pitchFamily="34" charset="0"/>
                      </a:rPr>
                      <m:t>),</m:t>
                    </m:r>
                    <m:r>
                      <a:rPr lang="en" altLang="zh-CN" sz="2400" i="1" dirty="0" smtClean="0">
                        <a:latin typeface="Cambria Math" panose="02040503050406030204" pitchFamily="18" charset="0"/>
                        <a:cs typeface="Calibri" panose="020F0502020204030204" pitchFamily="34" charset="0"/>
                      </a:rPr>
                      <m:t>𝑏</m:t>
                    </m:r>
                    <m:r>
                      <a:rPr lang="en" altLang="zh-CN" sz="2400" i="1" dirty="0" smtClean="0">
                        <a:latin typeface="Cambria Math" panose="02040503050406030204" pitchFamily="18" charset="0"/>
                        <a:cs typeface="Calibri" panose="020F0502020204030204" pitchFamily="34" charset="0"/>
                      </a:rPr>
                      <m:t>0(</m:t>
                    </m:r>
                    <m:r>
                      <a:rPr lang="en" altLang="zh-CN" sz="2400" i="1" dirty="0" smtClean="0">
                        <a:latin typeface="Cambria Math" panose="02040503050406030204" pitchFamily="18" charset="0"/>
                        <a:cs typeface="Calibri" panose="020F0502020204030204" pitchFamily="34" charset="0"/>
                      </a:rPr>
                      <m:t>𝑋</m:t>
                    </m:r>
                    <m:r>
                      <a:rPr lang="en" altLang="zh-CN" sz="2400" i="1" dirty="0" smtClean="0">
                        <a:latin typeface="Cambria Math" panose="02040503050406030204" pitchFamily="18" charset="0"/>
                        <a:cs typeface="Calibri" panose="020F0502020204030204" pitchFamily="34" charset="0"/>
                      </a:rPr>
                      <m:t>) </m:t>
                    </m:r>
                  </m:oMath>
                </a14:m>
                <a:r>
                  <a:rPr lang="en" altLang="zh-CN" sz="2400" dirty="0">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r>
                      <a:rPr lang="en" altLang="zh-CN" sz="2400" i="1" dirty="0" smtClean="0">
                        <a:latin typeface="Cambria Math" panose="02040503050406030204" pitchFamily="18" charset="0"/>
                        <a:cs typeface="Calibri" panose="020F0502020204030204" pitchFamily="34" charset="0"/>
                      </a:rPr>
                      <m:t>𝐵</m:t>
                    </m:r>
                    <m:r>
                      <a:rPr lang="en" altLang="zh-CN" sz="2400" i="1" dirty="0" smtClean="0">
                        <a:latin typeface="Cambria Math" panose="02040503050406030204" pitchFamily="18" charset="0"/>
                        <a:cs typeface="Calibri" panose="020F0502020204030204" pitchFamily="34" charset="0"/>
                      </a:rPr>
                      <m:t>(</m:t>
                    </m:r>
                    <m:r>
                      <a:rPr lang="en" altLang="zh-CN" sz="2400" i="1" dirty="0" smtClean="0">
                        <a:latin typeface="Cambria Math" panose="02040503050406030204" pitchFamily="18" charset="0"/>
                        <a:cs typeface="Calibri" panose="020F0502020204030204" pitchFamily="34" charset="0"/>
                      </a:rPr>
                      <m:t>𝑎</m:t>
                    </m:r>
                    <m:r>
                      <a:rPr lang="en" altLang="zh-CN" sz="2400" i="1" dirty="0" smtClean="0">
                        <a:latin typeface="Cambria Math" panose="02040503050406030204" pitchFamily="18" charset="0"/>
                        <a:cs typeface="Calibri" panose="020F0502020204030204" pitchFamily="34" charset="0"/>
                      </a:rPr>
                      <m:t>1(</m:t>
                    </m:r>
                    <m:r>
                      <a:rPr lang="en" altLang="zh-CN" sz="2400" i="1" dirty="0" smtClean="0">
                        <a:latin typeface="Cambria Math" panose="02040503050406030204" pitchFamily="18" charset="0"/>
                        <a:cs typeface="Calibri" panose="020F0502020204030204" pitchFamily="34" charset="0"/>
                      </a:rPr>
                      <m:t>𝑋</m:t>
                    </m:r>
                    <m:r>
                      <a:rPr lang="en" altLang="zh-CN" sz="2400" i="1" dirty="0" smtClean="0">
                        <a:latin typeface="Cambria Math" panose="02040503050406030204" pitchFamily="18" charset="0"/>
                        <a:cs typeface="Calibri" panose="020F0502020204030204" pitchFamily="34" charset="0"/>
                      </a:rPr>
                      <m:t>),</m:t>
                    </m:r>
                    <m:r>
                      <a:rPr lang="en" altLang="zh-CN" sz="2400" i="1" dirty="0" smtClean="0">
                        <a:latin typeface="Cambria Math" panose="02040503050406030204" pitchFamily="18" charset="0"/>
                        <a:cs typeface="Calibri" panose="020F0502020204030204" pitchFamily="34" charset="0"/>
                      </a:rPr>
                      <m:t>𝑏</m:t>
                    </m:r>
                    <m:r>
                      <a:rPr lang="en" altLang="zh-CN" sz="2400" i="1" dirty="0" smtClean="0">
                        <a:latin typeface="Cambria Math" panose="02040503050406030204" pitchFamily="18" charset="0"/>
                        <a:cs typeface="Calibri" panose="020F0502020204030204" pitchFamily="34" charset="0"/>
                      </a:rPr>
                      <m:t>1(</m:t>
                    </m:r>
                    <m:r>
                      <a:rPr lang="en" altLang="zh-CN" sz="2400" i="1" dirty="0" smtClean="0">
                        <a:latin typeface="Cambria Math" panose="02040503050406030204" pitchFamily="18" charset="0"/>
                        <a:cs typeface="Calibri" panose="020F0502020204030204" pitchFamily="34" charset="0"/>
                      </a:rPr>
                      <m:t>𝑋</m:t>
                    </m:r>
                    <m:r>
                      <a:rPr lang="en" altLang="zh-CN" sz="2400" i="1" dirty="0" smtClean="0">
                        <a:latin typeface="Cambria Math" panose="02040503050406030204" pitchFamily="18" charset="0"/>
                        <a:cs typeface="Calibri" panose="020F0502020204030204" pitchFamily="34" charset="0"/>
                      </a:rPr>
                      <m:t>)) </m:t>
                    </m:r>
                  </m:oMath>
                </a14:m>
                <a:r>
                  <a:rPr lang="en" altLang="zh-CN" sz="2400" dirty="0">
                    <a:latin typeface="Calibri" panose="020F0502020204030204" pitchFamily="34" charset="0"/>
                    <a:ea typeface="Calibri" panose="020F0502020204030204" pitchFamily="34" charset="0"/>
                    <a:cs typeface="Calibri" panose="020F0502020204030204" pitchFamily="34" charset="0"/>
                  </a:rPr>
                  <a:t>as </a:t>
                </a:r>
                <a14:m>
                  <m:oMath xmlns:m="http://schemas.openxmlformats.org/officeDocument/2006/math">
                    <m:d>
                      <m:dPr>
                        <m:ctrlPr>
                          <a:rPr lang="en" altLang="zh-CN" sz="2400" i="1" dirty="0" smtClean="0">
                            <a:latin typeface="Cambria Math" panose="02040503050406030204" pitchFamily="18" charset="0"/>
                            <a:cs typeface="Calibri" panose="020F0502020204030204" pitchFamily="34" charset="0"/>
                          </a:rPr>
                        </m:ctrlPr>
                      </m:dPr>
                      <m:e>
                        <m:r>
                          <a:rPr lang="en" altLang="zh-CN" sz="2400" i="1" dirty="0" smtClean="0">
                            <a:latin typeface="Cambria Math" panose="02040503050406030204" pitchFamily="18" charset="0"/>
                            <a:cs typeface="Calibri" panose="020F0502020204030204" pitchFamily="34" charset="0"/>
                          </a:rPr>
                          <m:t>𝑎</m:t>
                        </m:r>
                        <m:r>
                          <a:rPr lang="en" altLang="zh-CN" sz="2400" i="1" dirty="0" smtClean="0">
                            <a:latin typeface="Cambria Math" panose="02040503050406030204" pitchFamily="18" charset="0"/>
                            <a:cs typeface="Calibri" panose="020F0502020204030204" pitchFamily="34" charset="0"/>
                          </a:rPr>
                          <m:t>0 ·</m:t>
                        </m:r>
                        <m:r>
                          <a:rPr lang="en" altLang="zh-CN" sz="2400" i="1" dirty="0" smtClean="0">
                            <a:latin typeface="Cambria Math" panose="02040503050406030204" pitchFamily="18" charset="0"/>
                            <a:cs typeface="Calibri" panose="020F0502020204030204" pitchFamily="34" charset="0"/>
                          </a:rPr>
                          <m:t>𝑎</m:t>
                        </m:r>
                        <m:r>
                          <a:rPr lang="en" altLang="zh-CN" sz="2400" i="1" dirty="0" smtClean="0">
                            <a:latin typeface="Cambria Math" panose="02040503050406030204" pitchFamily="18" charset="0"/>
                            <a:cs typeface="Calibri" panose="020F0502020204030204" pitchFamily="34" charset="0"/>
                          </a:rPr>
                          <m:t>1, </m:t>
                        </m:r>
                        <m:r>
                          <a:rPr lang="en" altLang="zh-CN" sz="2400" i="1" dirty="0" smtClean="0">
                            <a:latin typeface="Cambria Math" panose="02040503050406030204" pitchFamily="18" charset="0"/>
                            <a:cs typeface="Calibri" panose="020F0502020204030204" pitchFamily="34" charset="0"/>
                          </a:rPr>
                          <m:t>𝑎</m:t>
                        </m:r>
                        <m:r>
                          <a:rPr lang="en" altLang="zh-CN" sz="2400" i="1" dirty="0" smtClean="0">
                            <a:latin typeface="Cambria Math" panose="02040503050406030204" pitchFamily="18" charset="0"/>
                            <a:cs typeface="Calibri" panose="020F0502020204030204" pitchFamily="34" charset="0"/>
                          </a:rPr>
                          <m:t>0 ·</m:t>
                        </m:r>
                        <m:r>
                          <a:rPr lang="en" altLang="zh-CN" sz="2400" i="1" dirty="0" smtClean="0">
                            <a:latin typeface="Cambria Math" panose="02040503050406030204" pitchFamily="18" charset="0"/>
                            <a:cs typeface="Calibri" panose="020F0502020204030204" pitchFamily="34" charset="0"/>
                          </a:rPr>
                          <m:t>𝑏</m:t>
                        </m:r>
                        <m:r>
                          <a:rPr lang="en" altLang="zh-CN" sz="2400" i="1" dirty="0" smtClean="0">
                            <a:latin typeface="Cambria Math" panose="02040503050406030204" pitchFamily="18" charset="0"/>
                            <a:cs typeface="Calibri" panose="020F0502020204030204" pitchFamily="34" charset="0"/>
                          </a:rPr>
                          <m:t>1 + </m:t>
                        </m:r>
                        <m:r>
                          <a:rPr lang="en" altLang="zh-CN" sz="2400" i="1" dirty="0" smtClean="0">
                            <a:latin typeface="Cambria Math" panose="02040503050406030204" pitchFamily="18" charset="0"/>
                            <a:cs typeface="Calibri" panose="020F0502020204030204" pitchFamily="34" charset="0"/>
                          </a:rPr>
                          <m:t>𝑎</m:t>
                        </m:r>
                        <m:r>
                          <a:rPr lang="en" altLang="zh-CN" sz="2400" i="1" dirty="0" smtClean="0">
                            <a:latin typeface="Cambria Math" panose="02040503050406030204" pitchFamily="18" charset="0"/>
                            <a:cs typeface="Calibri" panose="020F0502020204030204" pitchFamily="34" charset="0"/>
                          </a:rPr>
                          <m:t>1 · </m:t>
                        </m:r>
                        <m:r>
                          <a:rPr lang="en" altLang="zh-CN" sz="2400" i="1" dirty="0" smtClean="0">
                            <a:latin typeface="Cambria Math" panose="02040503050406030204" pitchFamily="18" charset="0"/>
                            <a:cs typeface="Calibri" panose="020F0502020204030204" pitchFamily="34" charset="0"/>
                          </a:rPr>
                          <m:t>𝑏</m:t>
                        </m:r>
                        <m:r>
                          <a:rPr lang="en" altLang="zh-CN" sz="2400" i="1" dirty="0" smtClean="0">
                            <a:latin typeface="Cambria Math" panose="02040503050406030204" pitchFamily="18" charset="0"/>
                            <a:cs typeface="Calibri" panose="020F0502020204030204" pitchFamily="34" charset="0"/>
                          </a:rPr>
                          <m:t>0</m:t>
                        </m:r>
                      </m:e>
                    </m:d>
                    <m:r>
                      <a:rPr lang="en" altLang="zh-CN" sz="2400" i="1" dirty="0" smtClean="0">
                        <a:latin typeface="Cambria Math" panose="02040503050406030204" pitchFamily="18" charset="0"/>
                        <a:cs typeface="Calibri" panose="020F0502020204030204" pitchFamily="34" charset="0"/>
                      </a:rPr>
                      <m:t>+</m:t>
                    </m:r>
                    <m:r>
                      <a:rPr lang="en" altLang="zh-CN" sz="2400" i="1" dirty="0" err="1">
                        <a:latin typeface="Cambria Math" panose="02040503050406030204" pitchFamily="18" charset="0"/>
                        <a:cs typeface="Calibri" panose="020F0502020204030204" pitchFamily="34" charset="0"/>
                      </a:rPr>
                      <m:t>𝐾𝑒𝑦𝑆𝑤𝑖𝑡𝑐h</m:t>
                    </m:r>
                    <m:d>
                      <m:dPr>
                        <m:ctrlPr>
                          <a:rPr lang="en" altLang="zh-CN" sz="2400" i="1" dirty="0">
                            <a:latin typeface="Cambria Math" panose="02040503050406030204" pitchFamily="18" charset="0"/>
                            <a:cs typeface="Calibri" panose="020F0502020204030204" pitchFamily="34" charset="0"/>
                          </a:rPr>
                        </m:ctrlPr>
                      </m:dPr>
                      <m:e>
                        <m:r>
                          <a:rPr lang="en" altLang="zh-CN" sz="2400" i="1" dirty="0">
                            <a:latin typeface="Cambria Math" panose="02040503050406030204" pitchFamily="18" charset="0"/>
                            <a:cs typeface="Calibri" panose="020F0502020204030204" pitchFamily="34" charset="0"/>
                          </a:rPr>
                          <m:t>𝑏</m:t>
                        </m:r>
                        <m:r>
                          <a:rPr lang="en" altLang="zh-CN" sz="2400" i="1" dirty="0">
                            <a:latin typeface="Cambria Math" panose="02040503050406030204" pitchFamily="18" charset="0"/>
                            <a:cs typeface="Calibri" panose="020F0502020204030204" pitchFamily="34" charset="0"/>
                          </a:rPr>
                          <m:t>0 · </m:t>
                        </m:r>
                        <m:r>
                          <a:rPr lang="en" altLang="zh-CN" sz="2400" i="1" dirty="0">
                            <a:latin typeface="Cambria Math" panose="02040503050406030204" pitchFamily="18" charset="0"/>
                            <a:cs typeface="Calibri" panose="020F0502020204030204" pitchFamily="34" charset="0"/>
                          </a:rPr>
                          <m:t>𝑏</m:t>
                        </m:r>
                        <m:r>
                          <a:rPr lang="en" altLang="zh-CN" sz="2400" i="1" dirty="0">
                            <a:latin typeface="Cambria Math" panose="02040503050406030204" pitchFamily="18" charset="0"/>
                            <a:cs typeface="Calibri" panose="020F0502020204030204" pitchFamily="34" charset="0"/>
                          </a:rPr>
                          <m:t>1</m:t>
                        </m:r>
                      </m:e>
                    </m:d>
                  </m:oMath>
                </a14:m>
                <a:endParaRPr lang="en-US" altLang="zh-CN" sz="2400" i="1" dirty="0">
                  <a:latin typeface="Cambria Math" panose="02040503050406030204" pitchFamily="18"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14:m>
                  <m:oMath xmlns:m="http://schemas.openxmlformats.org/officeDocument/2006/math">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𝐶𝑀𝑈𝐿𝑇</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𝐴</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𝐵</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 </m:t>
                    </m:r>
                  </m:oMath>
                </a14:m>
                <a:r>
                  <a:rPr lang="en" altLang="zh-CN" sz="2400" dirty="0">
                    <a:effectLst/>
                    <a:latin typeface="Calibri" panose="020F0502020204030204" pitchFamily="34" charset="0"/>
                    <a:ea typeface="Calibri" panose="020F0502020204030204" pitchFamily="34" charset="0"/>
                    <a:cs typeface="Calibri" panose="020F0502020204030204" pitchFamily="34" charset="0"/>
                  </a:rPr>
                  <a:t>multiplication between cipher-text </a:t>
                </a:r>
                <a14:m>
                  <m:oMath xmlns:m="http://schemas.openxmlformats.org/officeDocument/2006/math">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𝐴</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𝑎</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0(</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𝑋</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𝑏</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0(</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𝑋</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 </m:t>
                    </m:r>
                  </m:oMath>
                </a14:m>
                <a:r>
                  <a:rPr lang="en" altLang="zh-CN" sz="2400" dirty="0">
                    <a:effectLst/>
                    <a:latin typeface="Calibri" panose="020F0502020204030204" pitchFamily="34" charset="0"/>
                    <a:ea typeface="Calibri" panose="020F0502020204030204" pitchFamily="34" charset="0"/>
                    <a:cs typeface="Calibri" panose="020F0502020204030204" pitchFamily="34" charset="0"/>
                  </a:rPr>
                  <a:t>and plaintext </a:t>
                </a:r>
                <a14:m>
                  <m:oMath xmlns:m="http://schemas.openxmlformats.org/officeDocument/2006/math">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𝐵</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𝑎</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1(</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𝑋</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 </m:t>
                    </m:r>
                  </m:oMath>
                </a14:m>
                <a:r>
                  <a:rPr lang="en" altLang="zh-CN" sz="2400" dirty="0">
                    <a:effectLst/>
                    <a:latin typeface="Calibri" panose="020F0502020204030204" pitchFamily="34" charset="0"/>
                    <a:ea typeface="Calibri" panose="020F0502020204030204" pitchFamily="34" charset="0"/>
                    <a:cs typeface="Calibri" panose="020F0502020204030204" pitchFamily="34" charset="0"/>
                  </a:rPr>
                  <a:t>as </a:t>
                </a:r>
                <a14:m>
                  <m:oMath xmlns:m="http://schemas.openxmlformats.org/officeDocument/2006/math">
                    <m:d>
                      <m:dPr>
                        <m:ctrlP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ctrlPr>
                      </m:dPr>
                      <m:e>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𝑎</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0</m:t>
                        </m:r>
                        <m:d>
                          <m:dPr>
                            <m:ctrlP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ctrlPr>
                          </m:dPr>
                          <m:e>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𝑋</m:t>
                            </m:r>
                          </m:e>
                        </m:d>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 </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𝑎</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1</m:t>
                        </m:r>
                        <m:d>
                          <m:dPr>
                            <m:ctrlP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ctrlPr>
                          </m:dPr>
                          <m:e>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𝑋</m:t>
                            </m:r>
                          </m:e>
                        </m:d>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 </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𝑏</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0</m:t>
                        </m:r>
                        <m:d>
                          <m:dPr>
                            <m:ctrlP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ctrlPr>
                          </m:dPr>
                          <m:e>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𝑋</m:t>
                            </m:r>
                          </m:e>
                        </m:d>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 </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𝑎</m:t>
                        </m:r>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1</m:t>
                        </m:r>
                        <m:d>
                          <m:dPr>
                            <m:ctrlP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ctrlPr>
                          </m:dPr>
                          <m:e>
                            <m:r>
                              <a:rPr lang="en" altLang="zh-CN" sz="2400" i="1" dirty="0" smtClean="0">
                                <a:effectLst/>
                                <a:latin typeface="Cambria Math" panose="02040503050406030204" pitchFamily="18" charset="0"/>
                                <a:ea typeface="Calibri" panose="020F0502020204030204" pitchFamily="34" charset="0"/>
                                <a:cs typeface="Calibri" panose="020F0502020204030204" pitchFamily="34" charset="0"/>
                              </a:rPr>
                              <m:t>𝑋</m:t>
                            </m:r>
                          </m:e>
                        </m:d>
                      </m:e>
                    </m:d>
                  </m:oMath>
                </a14:m>
                <a:endParaRPr lang="en-US" altLang="zh-CN" sz="2400" i="1" dirty="0">
                  <a:effectLst/>
                  <a:latin typeface="Cambria Math" panose="02040503050406030204" pitchFamily="18"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𝐻𝐴𝐷𝐷</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𝐴</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𝐵</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adds the ciphertext </a:t>
                </a: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𝐴</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to ciphertext </a:t>
                </a: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𝐵</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1(</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1(</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as </a:t>
                </a: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𝐴</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𝐵</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1</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1</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1</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1</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𝑋</m:t>
                            </m:r>
                          </m:e>
                        </m:d>
                      </m:e>
                    </m:d>
                  </m:oMath>
                </a14:m>
                <a:endParaRPr lang="en-US" altLang="zh-CN" sz="2400" i="1" dirty="0">
                  <a:latin typeface="Cambria Math" panose="02040503050406030204" pitchFamily="18"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𝐻𝑅𝑂𝑇𝐴𝑇𝐸</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err="1" smtClean="0">
                            <a:latin typeface="Cambria Math" panose="02040503050406030204" pitchFamily="18" charset="0"/>
                            <a:ea typeface="Calibri" panose="020F0502020204030204" pitchFamily="34" charset="0"/>
                            <a:cs typeface="Calibri" panose="020F0502020204030204" pitchFamily="34" charset="0"/>
                          </a:rPr>
                          <m:t>𝐴</m:t>
                        </m:r>
                        <m:r>
                          <a:rPr lang="en-US" altLang="zh-CN" sz="2400" i="1" dirty="0" err="1"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err="1" smtClean="0">
                            <a:latin typeface="Cambria Math" panose="02040503050406030204" pitchFamily="18" charset="0"/>
                            <a:ea typeface="Calibri" panose="020F0502020204030204" pitchFamily="34" charset="0"/>
                            <a:cs typeface="Calibri" panose="020F0502020204030204" pitchFamily="34" charset="0"/>
                          </a:rPr>
                          <m:t>𝑟</m:t>
                        </m:r>
                      </m:e>
                    </m:d>
                    <m:r>
                      <a:rPr lang="en-US" altLang="zh-CN" sz="2400" b="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circularly shifts the r-</a:t>
                </a:r>
                <a:r>
                  <a:rPr lang="en-US" altLang="zh-CN" sz="2400" dirty="0" err="1">
                    <a:latin typeface="Calibri" panose="020F0502020204030204" pitchFamily="34" charset="0"/>
                    <a:ea typeface="Calibri" panose="020F0502020204030204" pitchFamily="34" charset="0"/>
                    <a:cs typeface="Calibri" panose="020F0502020204030204" pitchFamily="34" charset="0"/>
                  </a:rPr>
                  <a:t>th</a:t>
                </a:r>
                <a:r>
                  <a:rPr lang="en-US" altLang="zh-CN" sz="2400" dirty="0">
                    <a:latin typeface="Calibri" panose="020F0502020204030204" pitchFamily="34" charset="0"/>
                    <a:ea typeface="Calibri" panose="020F0502020204030204" pitchFamily="34" charset="0"/>
                    <a:cs typeface="Calibri" panose="020F0502020204030204" pitchFamily="34" charset="0"/>
                  </a:rPr>
                  <a:t> ciphertext with the granularity of element-wise, which usually serves the accumulative operation of ciphertexts. </a:t>
                </a: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𝐻𝑅𝑂𝑇𝐴𝑇𝐸</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𝐴</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𝑟</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 can be formalized as </a:t>
                </a: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𝐴</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𝑟𝑜𝑡𝑎𝑡𝑒</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𝑟</m:t>
                            </m:r>
                          </m:e>
                        </m:d>
                      </m:e>
                    </m:d>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r>
                      <a:rPr lang="en-US" altLang="zh-CN" sz="2400" i="1" dirty="0" err="1" smtClean="0">
                        <a:latin typeface="Cambria Math" panose="02040503050406030204" pitchFamily="18" charset="0"/>
                        <a:ea typeface="Calibri" panose="020F0502020204030204" pitchFamily="34" charset="0"/>
                        <a:cs typeface="Calibri" panose="020F0502020204030204" pitchFamily="34" charset="0"/>
                      </a:rPr>
                      <m:t>𝐾𝑒𝑦𝑆𝑤𝑖𝑡𝑐h</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𝑟𝑜𝑡𝑎𝑡𝑒</m:t>
                        </m:r>
                        <m:d>
                          <m:dPr>
                            <m:ctrlPr>
                              <a:rPr lang="en-US" altLang="zh-CN" sz="2400" i="1" dirty="0"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𝑟</m:t>
                            </m:r>
                          </m:e>
                        </m:d>
                      </m:e>
                    </m:d>
                  </m:oMath>
                </a14:m>
                <a:endParaRPr lang="en-US" altLang="zh-CN" sz="2400" i="1" dirty="0">
                  <a:latin typeface="Cambria Math" panose="02040503050406030204" pitchFamily="18" charset="0"/>
                  <a:ea typeface="Calibri" panose="020F0502020204030204" pitchFamily="34" charset="0"/>
                  <a:cs typeface="Calibri" panose="020F0502020204030204" pitchFamily="34" charset="0"/>
                </a:endParaRPr>
              </a:p>
              <a:p>
                <a:pPr marL="457200" indent="-457200">
                  <a:buClr>
                    <a:schemeClr val="accent1">
                      <a:lumMod val="60000"/>
                      <a:lumOff val="40000"/>
                    </a:schemeClr>
                  </a:buClr>
                  <a:buFont typeface="Wingdings" panose="05000000000000000000" pitchFamily="2" charset="2"/>
                  <a:buChar char="Ø"/>
                </a:pP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𝑅𝐸𝑆𝐶𝐴𝐿𝐸</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𝐴</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updates the security level budget after the execution of HMULT and CMULT, which can be formalized as </a:t>
                </a:r>
                <a14:m>
                  <m:oMath xmlns:m="http://schemas.openxmlformats.org/officeDocument/2006/math">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𝐴</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𝑟𝑒𝑠𝑐𝑎𝑙𝑒</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𝑎</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 </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𝑟𝑒𝑠𝑐𝑎𝑙𝑒</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𝑏</m:t>
                    </m:r>
                    <m:r>
                      <a:rPr lang="en-US" altLang="zh-CN" sz="2400" i="1" dirty="0" smtClean="0">
                        <a:latin typeface="Cambria Math" panose="02040503050406030204" pitchFamily="18" charset="0"/>
                        <a:ea typeface="Calibri" panose="020F0502020204030204" pitchFamily="34" charset="0"/>
                        <a:cs typeface="Calibri" panose="020F0502020204030204" pitchFamily="34" charset="0"/>
                      </a:rPr>
                      <m:t>0))</m:t>
                    </m:r>
                  </m:oMath>
                </a14:m>
                <a:br>
                  <a:rPr lang="en" altLang="zh-CN" sz="2400" dirty="0">
                    <a:latin typeface="Calibri" panose="020F0502020204030204" pitchFamily="34" charset="0"/>
                    <a:ea typeface="Calibri" panose="020F0502020204030204" pitchFamily="34" charset="0"/>
                    <a:cs typeface="Calibri" panose="020F0502020204030204" pitchFamily="34" charset="0"/>
                  </a:rPr>
                </a:br>
                <a:endParaRPr lang="en" altLang="zh-CN" sz="2400" dirty="0">
                  <a:latin typeface="Calibri" panose="020F0502020204030204" pitchFamily="34" charset="0"/>
                  <a:ea typeface="Calibri" panose="020F0502020204030204" pitchFamily="34" charset="0"/>
                  <a:cs typeface="Calibri" panose="020F0502020204030204" pitchFamily="34" charset="0"/>
                </a:endParaRPr>
              </a:p>
              <a:p>
                <a:pPr>
                  <a:buClr>
                    <a:schemeClr val="accent1">
                      <a:lumMod val="60000"/>
                      <a:lumOff val="40000"/>
                    </a:schemeClr>
                  </a:buClr>
                </a:pPr>
                <a:endParaRPr lang="en-US" altLang="zh-CN" sz="2400" b="0"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Clr>
                    <a:schemeClr val="accent1">
                      <a:lumMod val="60000"/>
                      <a:lumOff val="40000"/>
                    </a:schemeClr>
                  </a:buClr>
                </a:pPr>
                <a:endParaRPr lang="en-US" altLang="zh-CN" sz="2400" b="0"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0" name="文本框 19">
                <a:extLst>
                  <a:ext uri="{FF2B5EF4-FFF2-40B4-BE49-F238E27FC236}">
                    <a16:creationId xmlns:a16="http://schemas.microsoft.com/office/drawing/2014/main" id="{E685F13F-F58D-B8F7-F774-468D728F0891}"/>
                  </a:ext>
                </a:extLst>
              </p:cNvPr>
              <p:cNvSpPr txBox="1">
                <a:spLocks noRot="1" noChangeAspect="1" noMove="1" noResize="1" noEditPoints="1" noAdjustHandles="1" noChangeArrowheads="1" noChangeShapeType="1" noTextEdit="1"/>
              </p:cNvSpPr>
              <p:nvPr/>
            </p:nvSpPr>
            <p:spPr>
              <a:xfrm>
                <a:off x="383721" y="2032068"/>
                <a:ext cx="11397343" cy="5405519"/>
              </a:xfrm>
              <a:prstGeom prst="rect">
                <a:avLst/>
              </a:prstGeom>
              <a:blipFill>
                <a:blip r:embed="rId2"/>
                <a:stretch>
                  <a:fillRect l="-749" t="-902" r="-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337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CKKS Scheme</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Background</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5</a:t>
            </a:fld>
            <a:endParaRPr lang="en-US"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E685F13F-F58D-B8F7-F774-468D728F0891}"/>
              </a:ext>
            </a:extLst>
          </p:cNvPr>
          <p:cNvSpPr txBox="1"/>
          <p:nvPr/>
        </p:nvSpPr>
        <p:spPr>
          <a:xfrm>
            <a:off x="383721" y="2032068"/>
            <a:ext cx="11397343" cy="2308324"/>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400" dirty="0">
                <a:latin typeface="Calibri" panose="020F0502020204030204" pitchFamily="34" charset="0"/>
                <a:ea typeface="Calibri" panose="020F0502020204030204" pitchFamily="34" charset="0"/>
                <a:cs typeface="Calibri" panose="020F0502020204030204" pitchFamily="34" charset="0"/>
              </a:rPr>
              <a:t>Residue Number System (RNS): decompose the coefficients, which introduces huge computational overhead, can reduces the complexity of FHE operations</a:t>
            </a:r>
          </a:p>
          <a:p>
            <a:pPr marL="457200" indent="-457200">
              <a:buClr>
                <a:schemeClr val="accent1">
                  <a:lumMod val="60000"/>
                  <a:lumOff val="40000"/>
                </a:schemeClr>
              </a:buClr>
              <a:buFont typeface="Wingdings" panose="05000000000000000000" pitchFamily="2" charset="2"/>
              <a:buChar char="Ø"/>
            </a:pPr>
            <a:r>
              <a:rPr lang="en-US" altLang="zh-CN" sz="2400" dirty="0">
                <a:latin typeface="Calibri" panose="020F0502020204030204" pitchFamily="34" charset="0"/>
                <a:ea typeface="Calibri" panose="020F0502020204030204" pitchFamily="34" charset="0"/>
                <a:cs typeface="Calibri" panose="020F0502020204030204" pitchFamily="34" charset="0"/>
              </a:rPr>
              <a:t>Generalized Key-Switching (GKS): </a:t>
            </a:r>
            <a:br>
              <a:rPr lang="en" altLang="zh-CN" sz="2400" dirty="0">
                <a:latin typeface="Calibri" panose="020F0502020204030204" pitchFamily="34" charset="0"/>
                <a:ea typeface="Calibri" panose="020F0502020204030204" pitchFamily="34" charset="0"/>
                <a:cs typeface="Calibri" panose="020F0502020204030204" pitchFamily="34" charset="0"/>
              </a:rPr>
            </a:br>
            <a:endParaRPr lang="en" altLang="zh-CN" sz="2400" dirty="0">
              <a:latin typeface="Calibri" panose="020F0502020204030204" pitchFamily="34" charset="0"/>
              <a:ea typeface="Calibri" panose="020F0502020204030204" pitchFamily="34" charset="0"/>
              <a:cs typeface="Calibri" panose="020F0502020204030204" pitchFamily="34" charset="0"/>
            </a:endParaRPr>
          </a:p>
          <a:p>
            <a:pPr>
              <a:buClr>
                <a:schemeClr val="accent1">
                  <a:lumMod val="60000"/>
                  <a:lumOff val="40000"/>
                </a:schemeClr>
              </a:buClr>
            </a:pPr>
            <a:endParaRPr lang="en-US" altLang="zh-CN" sz="2400" b="0"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Clr>
                <a:schemeClr val="accent1">
                  <a:lumMod val="60000"/>
                  <a:lumOff val="40000"/>
                </a:schemeClr>
              </a:buClr>
            </a:pPr>
            <a:endParaRPr lang="en-US" altLang="zh-CN" sz="2400" b="0"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041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Tensor Core Unit</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Background</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6</a:t>
            </a:fld>
            <a:endParaRPr lang="en-US"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7EDB995B-A6F4-BDF2-F368-3621D90DE6B9}"/>
              </a:ext>
            </a:extLst>
          </p:cNvPr>
          <p:cNvSpPr txBox="1"/>
          <p:nvPr/>
        </p:nvSpPr>
        <p:spPr>
          <a:xfrm>
            <a:off x="0" y="2005248"/>
            <a:ext cx="5712279" cy="4401205"/>
          </a:xfrm>
          <a:prstGeom prst="rect">
            <a:avLst/>
          </a:prstGeom>
          <a:noFill/>
        </p:spPr>
        <p:txBody>
          <a:bodyPr wrap="square">
            <a:spAutoFit/>
          </a:bodyPr>
          <a:lstStyle/>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Each TCU is composed of two octets, while one warp simultaneously uses two TCUs</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each thread group owns a specific buffer for the LHS matrix (A </a:t>
            </a:r>
            <a:r>
              <a:rPr lang="en-US" altLang="zh-CN" sz="2800" dirty="0" err="1">
                <a:latin typeface="Calibri" panose="020F0502020204030204" pitchFamily="34" charset="0"/>
                <a:ea typeface="Calibri" panose="020F0502020204030204" pitchFamily="34" charset="0"/>
                <a:cs typeface="Calibri" panose="020F0502020204030204" pitchFamily="34" charset="0"/>
              </a:rPr>
              <a:t>Buf</a:t>
            </a:r>
            <a:r>
              <a:rPr lang="en-US" altLang="zh-CN" sz="2800" dirty="0">
                <a:latin typeface="Calibri" panose="020F0502020204030204" pitchFamily="34" charset="0"/>
                <a:ea typeface="Calibri" panose="020F0502020204030204" pitchFamily="34" charset="0"/>
                <a:cs typeface="Calibri" panose="020F0502020204030204" pitchFamily="34" charset="0"/>
              </a:rPr>
              <a:t>) and accumulation results (ACC </a:t>
            </a:r>
            <a:r>
              <a:rPr lang="en-US" altLang="zh-CN" sz="2800" dirty="0" err="1">
                <a:latin typeface="Calibri" panose="020F0502020204030204" pitchFamily="34" charset="0"/>
                <a:ea typeface="Calibri" panose="020F0502020204030204" pitchFamily="34" charset="0"/>
                <a:cs typeface="Calibri" panose="020F0502020204030204" pitchFamily="34" charset="0"/>
              </a:rPr>
              <a:t>Buf</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two thread groups in the same octet share one RHS matrix buffer (B </a:t>
            </a:r>
            <a:r>
              <a:rPr lang="en-US" altLang="zh-CN" sz="2800" dirty="0" err="1">
                <a:latin typeface="Calibri" panose="020F0502020204030204" pitchFamily="34" charset="0"/>
                <a:ea typeface="Calibri" panose="020F0502020204030204" pitchFamily="34" charset="0"/>
                <a:cs typeface="Calibri" panose="020F0502020204030204" pitchFamily="34" charset="0"/>
              </a:rPr>
              <a:t>Buf</a:t>
            </a:r>
            <a:r>
              <a:rPr lang="en-US" altLang="zh-CN" sz="2800" dirty="0">
                <a:latin typeface="Calibri" panose="020F0502020204030204" pitchFamily="34" charset="0"/>
                <a:ea typeface="Calibri" panose="020F0502020204030204" pitchFamily="34" charset="0"/>
                <a:cs typeface="Calibri" panose="020F0502020204030204" pitchFamily="34" charset="0"/>
              </a:rPr>
              <a:t>) and select its source with a multiplexer</a:t>
            </a:r>
            <a:endParaRPr lang="zh-CN" altLang="en-US" sz="2800" dirty="0">
              <a:latin typeface="Calibri" panose="020F050202020403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B762B8F4-022C-91AE-D6D0-EC0556738EAF}"/>
              </a:ext>
            </a:extLst>
          </p:cNvPr>
          <p:cNvPicPr>
            <a:picLocks noChangeAspect="1"/>
          </p:cNvPicPr>
          <p:nvPr/>
        </p:nvPicPr>
        <p:blipFill>
          <a:blip r:embed="rId2"/>
          <a:stretch>
            <a:fillRect/>
          </a:stretch>
        </p:blipFill>
        <p:spPr>
          <a:xfrm>
            <a:off x="6194365" y="2005248"/>
            <a:ext cx="5699588" cy="2425442"/>
          </a:xfrm>
          <a:prstGeom prst="rect">
            <a:avLst/>
          </a:prstGeom>
        </p:spPr>
      </p:pic>
    </p:spTree>
    <p:extLst>
      <p:ext uri="{BB962C8B-B14F-4D97-AF65-F5344CB8AC3E}">
        <p14:creationId xmlns:p14="http://schemas.microsoft.com/office/powerpoint/2010/main" val="168380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Inefficient NTT Computation</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7</a:t>
            </a:fld>
            <a:endParaRPr lang="en-US"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7EDB995B-A6F4-BDF2-F368-3621D90DE6B9}"/>
              </a:ext>
            </a:extLst>
          </p:cNvPr>
          <p:cNvSpPr txBox="1"/>
          <p:nvPr/>
        </p:nvSpPr>
        <p:spPr>
          <a:xfrm>
            <a:off x="0" y="2005248"/>
            <a:ext cx="5828145" cy="3539430"/>
          </a:xfrm>
          <a:prstGeom prst="rect">
            <a:avLst/>
          </a:prstGeom>
          <a:noFill/>
        </p:spPr>
        <p:txBody>
          <a:bodyPr wrap="square">
            <a:spAutoFit/>
          </a:bodyPr>
          <a:lstStyle/>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NVIDIA 1080Ti GPU </a:t>
            </a:r>
          </a:p>
          <a:p>
            <a:pPr>
              <a:buClr>
                <a:schemeClr val="accent1">
                  <a:lumMod val="60000"/>
                  <a:lumOff val="40000"/>
                </a:schemeClr>
              </a:buClr>
            </a:pPr>
            <a:r>
              <a:rPr lang="en-US" altLang="zh-CN" sz="2800" dirty="0">
                <a:latin typeface="Calibri" panose="020F0502020204030204" pitchFamily="34" charset="0"/>
                <a:ea typeface="Calibri" panose="020F0502020204030204" pitchFamily="34" charset="0"/>
                <a:cs typeface="Calibri" panose="020F0502020204030204" pitchFamily="34" charset="0"/>
              </a:rPr>
              <a:t>a state-of-the-art NTT </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All kernels suffer from </a:t>
            </a:r>
            <a:r>
              <a:rPr lang="en-US" altLang="zh-CN" sz="2800" b="1" dirty="0">
                <a:latin typeface="Calibri" panose="020F0502020204030204" pitchFamily="34" charset="0"/>
                <a:ea typeface="Calibri" panose="020F0502020204030204" pitchFamily="34" charset="0"/>
                <a:cs typeface="Calibri" panose="020F0502020204030204" pitchFamily="34" charset="0"/>
              </a:rPr>
              <a:t>the pipeline stall</a:t>
            </a:r>
            <a:r>
              <a:rPr lang="en-US" altLang="zh-CN" sz="2800" dirty="0">
                <a:latin typeface="Calibri" panose="020F0502020204030204" pitchFamily="34" charset="0"/>
                <a:ea typeface="Calibri" panose="020F0502020204030204" pitchFamily="34" charset="0"/>
                <a:cs typeface="Calibri" panose="020F0502020204030204" pitchFamily="34" charset="0"/>
              </a:rPr>
              <a:t>. The proportion of the pipeline stall time is up to 43.2% for NTT.</a:t>
            </a:r>
          </a:p>
          <a:p>
            <a:pPr marL="457200" indent="-457200">
              <a:buClr>
                <a:schemeClr val="accent1">
                  <a:lumMod val="60000"/>
                  <a:lumOff val="40000"/>
                </a:schemeClr>
              </a:buClr>
              <a:buFont typeface="Wingdings" panose="05000000000000000000" pitchFamily="2" charset="2"/>
              <a:buChar char="Ø"/>
            </a:pPr>
            <a:r>
              <a:rPr lang="en-US" altLang="zh-CN" sz="2800" dirty="0">
                <a:latin typeface="Calibri" panose="020F0502020204030204" pitchFamily="34" charset="0"/>
                <a:ea typeface="Calibri" panose="020F0502020204030204" pitchFamily="34" charset="0"/>
                <a:cs typeface="Calibri" panose="020F0502020204030204" pitchFamily="34" charset="0"/>
              </a:rPr>
              <a:t>The most significant reason for the pipeline stall is the Read-After-Write (RAW) issue in all kernels.</a:t>
            </a:r>
            <a:endParaRPr lang="zh-CN" altLang="en-US"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62685C78-5DC2-7627-B9C2-1EF70CE4B0FB}"/>
              </a:ext>
            </a:extLst>
          </p:cNvPr>
          <p:cNvPicPr>
            <a:picLocks noChangeAspect="1"/>
          </p:cNvPicPr>
          <p:nvPr/>
        </p:nvPicPr>
        <p:blipFill>
          <a:blip r:embed="rId2"/>
          <a:stretch>
            <a:fillRect/>
          </a:stretch>
        </p:blipFill>
        <p:spPr>
          <a:xfrm>
            <a:off x="5828145" y="2005248"/>
            <a:ext cx="6336640" cy="2237502"/>
          </a:xfrm>
          <a:prstGeom prst="rect">
            <a:avLst/>
          </a:prstGeom>
        </p:spPr>
      </p:pic>
    </p:spTree>
    <p:extLst>
      <p:ext uri="{BB962C8B-B14F-4D97-AF65-F5344CB8AC3E}">
        <p14:creationId xmlns:p14="http://schemas.microsoft.com/office/powerpoint/2010/main" val="357478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0E47B-0F97-DE47-8D87-A2A9E0F4CA27}"/>
              </a:ext>
            </a:extLst>
          </p:cNvPr>
          <p:cNvSpPr>
            <a:spLocks noGrp="1"/>
          </p:cNvSpPr>
          <p:nvPr>
            <p:ph idx="1"/>
          </p:nvPr>
        </p:nvSpPr>
        <p:spPr>
          <a:xfrm>
            <a:off x="383721" y="1409053"/>
            <a:ext cx="11397343" cy="596195"/>
          </a:xfrm>
        </p:spPr>
        <p:txBody>
          <a:bodyPr/>
          <a:lstStyle/>
          <a:p>
            <a:pPr marL="0" indent="0">
              <a:buClr>
                <a:schemeClr val="accent1">
                  <a:lumMod val="60000"/>
                  <a:lumOff val="40000"/>
                </a:schemeClr>
              </a:buClr>
              <a:buNone/>
            </a:pPr>
            <a:r>
              <a:rPr lang="en-US" b="1" dirty="0">
                <a:latin typeface="Calibri" panose="020F0502020204030204" pitchFamily="34" charset="0"/>
                <a:cs typeface="Calibri" panose="020F0502020204030204" pitchFamily="34" charset="0"/>
              </a:rPr>
              <a:t>Low Computation Resource Utilization</a:t>
            </a:r>
          </a:p>
        </p:txBody>
      </p:sp>
      <p:sp>
        <p:nvSpPr>
          <p:cNvPr id="3" name="Title 2">
            <a:extLst>
              <a:ext uri="{FF2B5EF4-FFF2-40B4-BE49-F238E27FC236}">
                <a16:creationId xmlns:a16="http://schemas.microsoft.com/office/drawing/2014/main" id="{3F171C0D-1666-B14F-8AE6-9360FB9D51E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5" name="灯片编号占位符 4">
            <a:extLst>
              <a:ext uri="{FF2B5EF4-FFF2-40B4-BE49-F238E27FC236}">
                <a16:creationId xmlns:a16="http://schemas.microsoft.com/office/drawing/2014/main" id="{D5CFBF04-BB61-503A-49A0-ED9CAF38E42B}"/>
              </a:ext>
            </a:extLst>
          </p:cNvPr>
          <p:cNvSpPr>
            <a:spLocks noGrp="1"/>
          </p:cNvSpPr>
          <p:nvPr>
            <p:ph type="sldNum" sz="quarter" idx="12"/>
          </p:nvPr>
        </p:nvSpPr>
        <p:spPr>
          <a:xfrm>
            <a:off x="11893953" y="6433456"/>
            <a:ext cx="298047" cy="365125"/>
          </a:xfrm>
        </p:spPr>
        <p:txBody>
          <a:bodyPr/>
          <a:lstStyle/>
          <a:p>
            <a:pPr>
              <a:defRPr/>
            </a:pPr>
            <a:fld id="{CDFC6192-9512-4EFB-810A-D2AC98463132}" type="slidenum">
              <a:rPr lang="en-US" smtClean="0">
                <a:latin typeface="Calibri" panose="020F0502020204030204" pitchFamily="34" charset="0"/>
                <a:cs typeface="Calibri" panose="020F0502020204030204" pitchFamily="34" charset="0"/>
              </a:rPr>
              <a:pPr>
                <a:defRPr/>
              </a:pPr>
              <a:t>8</a:t>
            </a:fld>
            <a:endParaRPr lang="en-US"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7EDB995B-A6F4-BDF2-F368-3621D90DE6B9}"/>
              </a:ext>
            </a:extLst>
          </p:cNvPr>
          <p:cNvSpPr txBox="1"/>
          <p:nvPr/>
        </p:nvSpPr>
        <p:spPr>
          <a:xfrm>
            <a:off x="0" y="2005248"/>
            <a:ext cx="5828145" cy="4524315"/>
          </a:xfrm>
          <a:prstGeom prst="rect">
            <a:avLst/>
          </a:prstGeom>
          <a:noFill/>
        </p:spPr>
        <p:txBody>
          <a:bodyPr wrap="square">
            <a:spAutoFit/>
          </a:bodyPr>
          <a:lstStyle/>
          <a:p>
            <a:pPr>
              <a:buClr>
                <a:schemeClr val="accent1">
                  <a:lumMod val="60000"/>
                  <a:lumOff val="40000"/>
                </a:schemeClr>
              </a:buClr>
            </a:pPr>
            <a:r>
              <a:rPr lang="en-US" altLang="zh-CN" sz="2400" dirty="0">
                <a:latin typeface="Calibri" panose="020F0502020204030204" pitchFamily="34" charset="0"/>
                <a:ea typeface="Calibri" panose="020F0502020204030204" pitchFamily="34" charset="0"/>
                <a:cs typeface="Calibri" panose="020F0502020204030204" pitchFamily="34" charset="0"/>
              </a:rPr>
              <a:t>NVIDIA A100 GPGPU </a:t>
            </a:r>
          </a:p>
          <a:p>
            <a:pPr>
              <a:buClr>
                <a:schemeClr val="accent1">
                  <a:lumMod val="60000"/>
                  <a:lumOff val="40000"/>
                </a:schemeClr>
              </a:buClr>
            </a:pPr>
            <a:r>
              <a:rPr lang="en-US" altLang="zh-CN" sz="2400" dirty="0">
                <a:latin typeface="Calibri" panose="020F0502020204030204" pitchFamily="34" charset="0"/>
                <a:ea typeface="Calibri" panose="020F0502020204030204" pitchFamily="34" charset="0"/>
                <a:cs typeface="Calibri" panose="020F0502020204030204" pitchFamily="34" charset="0"/>
              </a:rPr>
              <a:t>instance of </a:t>
            </a:r>
            <a:r>
              <a:rPr lang="en-US" altLang="zh-CN" sz="2400" dirty="0" err="1">
                <a:latin typeface="Calibri" panose="020F0502020204030204" pitchFamily="34" charset="0"/>
                <a:ea typeface="Calibri" panose="020F0502020204030204" pitchFamily="34" charset="0"/>
                <a:cs typeface="Calibri" panose="020F0502020204030204" pitchFamily="34" charset="0"/>
              </a:rPr>
              <a:t>TensorFHE</a:t>
            </a:r>
            <a:r>
              <a:rPr lang="en-US" altLang="zh-CN" sz="2400" dirty="0">
                <a:latin typeface="Calibri" panose="020F0502020204030204" pitchFamily="34" charset="0"/>
                <a:ea typeface="Calibri" panose="020F0502020204030204" pitchFamily="34" charset="0"/>
                <a:cs typeface="Calibri" panose="020F0502020204030204" pitchFamily="34" charset="0"/>
              </a:rPr>
              <a:t>-NT</a:t>
            </a:r>
          </a:p>
          <a:p>
            <a:pPr>
              <a:buClr>
                <a:schemeClr val="accent1">
                  <a:lumMod val="60000"/>
                  <a:lumOff val="40000"/>
                </a:schemeClr>
              </a:buClr>
            </a:pPr>
            <a:r>
              <a:rPr lang="en-US" altLang="zh-CN" sz="2400" dirty="0">
                <a:latin typeface="Calibri" panose="020F0502020204030204" pitchFamily="34" charset="0"/>
                <a:ea typeface="Calibri" panose="020F0502020204030204" pitchFamily="34" charset="0"/>
                <a:cs typeface="Calibri" panose="020F0502020204030204" pitchFamily="34" charset="0"/>
              </a:rPr>
              <a:t>number of threads from 8196 (8K) to 32768(32K)</a:t>
            </a:r>
          </a:p>
          <a:p>
            <a:pPr marL="457200" indent="-457200">
              <a:buClr>
                <a:schemeClr val="accent1">
                  <a:lumMod val="60000"/>
                  <a:lumOff val="40000"/>
                </a:schemeClr>
              </a:buClr>
              <a:buFont typeface="Wingdings" panose="05000000000000000000" pitchFamily="2" charset="2"/>
              <a:buChar char="Ø"/>
            </a:pPr>
            <a:r>
              <a:rPr lang="en-US" altLang="zh-CN" sz="2400" dirty="0">
                <a:latin typeface="Calibri" panose="020F0502020204030204" pitchFamily="34" charset="0"/>
                <a:ea typeface="Calibri" panose="020F0502020204030204" pitchFamily="34" charset="0"/>
                <a:cs typeface="Calibri" panose="020F0502020204030204" pitchFamily="34" charset="0"/>
              </a:rPr>
              <a:t>From 8K to 16K, the occupancy of all CKKS operations grows.</a:t>
            </a:r>
          </a:p>
          <a:p>
            <a:pPr marL="457200" indent="-457200">
              <a:buClr>
                <a:schemeClr val="accent1">
                  <a:lumMod val="60000"/>
                  <a:lumOff val="40000"/>
                </a:schemeClr>
              </a:buClr>
              <a:buFont typeface="Wingdings" panose="05000000000000000000" pitchFamily="2" charset="2"/>
              <a:buChar char="Ø"/>
            </a:pPr>
            <a:r>
              <a:rPr lang="en-US" altLang="zh-CN" sz="2400" dirty="0">
                <a:latin typeface="Calibri" panose="020F0502020204030204" pitchFamily="34" charset="0"/>
                <a:ea typeface="Calibri" panose="020F0502020204030204" pitchFamily="34" charset="0"/>
                <a:cs typeface="Calibri" panose="020F0502020204030204" pitchFamily="34" charset="0"/>
              </a:rPr>
              <a:t>Increasing to 32K, the GPGPU occupancy of all operations degrades. This is because each thread gets less data and the total number of memory accesses increases, which leads to less efficient bandwidth utilization.</a:t>
            </a:r>
            <a:endParaRPr lang="zh-CN" altLang="en-US" sz="2400"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F2A94B85-6064-1338-F92F-0DA3A81C742E}"/>
              </a:ext>
            </a:extLst>
          </p:cNvPr>
          <p:cNvPicPr>
            <a:picLocks noChangeAspect="1"/>
          </p:cNvPicPr>
          <p:nvPr/>
        </p:nvPicPr>
        <p:blipFill>
          <a:blip r:embed="rId2"/>
          <a:stretch>
            <a:fillRect/>
          </a:stretch>
        </p:blipFill>
        <p:spPr>
          <a:xfrm>
            <a:off x="5993309" y="2303896"/>
            <a:ext cx="6144178" cy="2138796"/>
          </a:xfrm>
          <a:prstGeom prst="rect">
            <a:avLst/>
          </a:prstGeom>
        </p:spPr>
      </p:pic>
      <p:sp>
        <p:nvSpPr>
          <p:cNvPr id="10" name="文本框 9">
            <a:extLst>
              <a:ext uri="{FF2B5EF4-FFF2-40B4-BE49-F238E27FC236}">
                <a16:creationId xmlns:a16="http://schemas.microsoft.com/office/drawing/2014/main" id="{47FD8FF0-5A88-0BD7-6DC8-B1A25E36B694}"/>
              </a:ext>
            </a:extLst>
          </p:cNvPr>
          <p:cNvSpPr txBox="1"/>
          <p:nvPr/>
        </p:nvSpPr>
        <p:spPr>
          <a:xfrm>
            <a:off x="5828145" y="5281151"/>
            <a:ext cx="5715494" cy="523220"/>
          </a:xfrm>
          <a:prstGeom prst="rect">
            <a:avLst/>
          </a:prstGeom>
          <a:noFill/>
        </p:spPr>
        <p:txBody>
          <a:bodyPr wrap="square">
            <a:spAutoFit/>
          </a:bodyPr>
          <a:lstStyle/>
          <a:p>
            <a:r>
              <a:rPr lang="en-US" altLang="zh-CN" sz="2800" b="1" dirty="0">
                <a:solidFill>
                  <a:srgbClr val="FF0000"/>
                </a:solidFill>
                <a:latin typeface="Calibri" panose="020F0502020204030204" pitchFamily="34" charset="0"/>
                <a:ea typeface="Calibri" panose="020F0502020204030204" pitchFamily="34" charset="0"/>
                <a:cs typeface="Calibri" panose="020F0502020204030204" pitchFamily="34" charset="0"/>
              </a:rPr>
              <a:t>GPGPU occupancy is around 10%! </a:t>
            </a:r>
            <a:endParaRPr lang="zh-CN" altLang="en-US" sz="28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9684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2214</TotalTime>
  <Words>1499</Words>
  <Application>Microsoft Office PowerPoint</Application>
  <PresentationFormat>宽屏</PresentationFormat>
  <Paragraphs>191</Paragraphs>
  <Slides>34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5" baseType="lpstr">
      <vt:lpstr>CMR10</vt:lpstr>
      <vt:lpstr>微软雅黑</vt:lpstr>
      <vt:lpstr>等线</vt:lpstr>
      <vt:lpstr>等线 Light</vt:lpstr>
      <vt:lpstr>Arial</vt:lpstr>
      <vt:lpstr>Calibri</vt:lpstr>
      <vt:lpstr>Cambria Math</vt:lpstr>
      <vt:lpstr>Segoe UI</vt:lpstr>
      <vt:lpstr>Wingdings</vt:lpstr>
      <vt:lpstr>Office 主题​​</vt:lpstr>
      <vt:lpstr>think-cell 幻灯片</vt:lpstr>
      <vt:lpstr>TensorFHE: Achieving Practical Computation on Encrypted Data Using GPGPU </vt:lpstr>
      <vt:lpstr>Background</vt:lpstr>
      <vt:lpstr>Background</vt:lpstr>
      <vt:lpstr>Background</vt:lpstr>
      <vt:lpstr>Background</vt:lpstr>
      <vt:lpstr>Background</vt:lpstr>
      <vt:lpstr>Background</vt:lpstr>
      <vt:lpstr>Motivation</vt:lpstr>
      <vt:lpstr>Motivation</vt:lpstr>
      <vt:lpstr>Motivation</vt:lpstr>
      <vt:lpstr>Motivation</vt:lpstr>
      <vt:lpstr>TensorFHE</vt:lpstr>
      <vt:lpstr>TensorFHE</vt:lpstr>
      <vt:lpstr>TensorFHE</vt:lpstr>
      <vt:lpstr>TensorFHE</vt:lpstr>
      <vt:lpstr>TensorFHE</vt:lpstr>
      <vt:lpstr>TensorFHE</vt:lpstr>
      <vt:lpstr>TensorFHE</vt:lpstr>
      <vt:lpstr>TensorFHE</vt:lpstr>
      <vt:lpstr>TensorFHE</vt:lpstr>
      <vt:lpstr>TensorFHE</vt:lpstr>
      <vt:lpstr>TensorFHE</vt:lpstr>
      <vt:lpstr>TensorFHE</vt:lpstr>
      <vt:lpstr>TensorFHE</vt:lpstr>
      <vt:lpstr>TensorFHE</vt:lpstr>
      <vt:lpstr>TensorFHE</vt:lpstr>
      <vt:lpstr>TensorFHE</vt:lpstr>
      <vt:lpstr>TensorFHE</vt:lpstr>
      <vt:lpstr>Methodology</vt:lpstr>
      <vt:lpstr>RESULTS</vt:lpstr>
      <vt:lpstr>RESULTS</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Karmen</dc:creator>
  <cp:lastModifiedBy>Xiangchen MENG</cp:lastModifiedBy>
  <cp:revision>43</cp:revision>
  <dcterms:created xsi:type="dcterms:W3CDTF">2022-09-06T01:18:21Z</dcterms:created>
  <dcterms:modified xsi:type="dcterms:W3CDTF">2023-03-05T05:51:45Z</dcterms:modified>
</cp:coreProperties>
</file>