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76" r:id="rId3"/>
    <p:sldId id="258" r:id="rId4"/>
    <p:sldId id="259" r:id="rId5"/>
    <p:sldId id="261" r:id="rId6"/>
    <p:sldId id="262" r:id="rId7"/>
    <p:sldId id="260" r:id="rId8"/>
    <p:sldId id="257" r:id="rId9"/>
    <p:sldId id="265" r:id="rId10"/>
    <p:sldId id="302" r:id="rId11"/>
    <p:sldId id="301" r:id="rId12"/>
    <p:sldId id="263" r:id="rId13"/>
    <p:sldId id="270" r:id="rId14"/>
    <p:sldId id="277" r:id="rId15"/>
    <p:sldId id="278" r:id="rId16"/>
    <p:sldId id="266" r:id="rId17"/>
  </p:sldIdLst>
  <p:sldSz cx="9144000" cy="5143500" type="screen16x9"/>
  <p:notesSz cx="6858000" cy="9144000"/>
  <p:embeddedFontLst>
    <p:embeddedFont>
      <p:font typeface="Actor" panose="020B0604020202020204" charset="0"/>
      <p:regular r:id="rId19"/>
    </p:embeddedFont>
    <p:embeddedFont>
      <p:font typeface="Bebas Neue" panose="020B0604020202020204" charset="0"/>
      <p:regular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SVN-Calling Code" panose="020B0509020202020204" pitchFamily="49" charset="0"/>
      <p:regular r:id="rId27"/>
      <p:bold r:id="rId28"/>
      <p:italic r:id="rId29"/>
      <p:boldItalic r:id="rId30"/>
    </p:embeddedFont>
    <p:embeddedFont>
      <p:font typeface="SVN-Mikado" panose="02000000000000000000" pitchFamily="2" charset="0"/>
      <p:regular r:id="rId31"/>
    </p:embeddedFont>
    <p:embeddedFont>
      <p:font typeface="SVN-Sarifa" panose="00000500000000000000" pitchFamily="50" charset="0"/>
      <p:regular r:id="rId32"/>
    </p:embeddedFont>
    <p:embeddedFont>
      <p:font typeface="SVN-Showcase Slab" pitchFamily="2" charset="0"/>
      <p:regular r:id="rId33"/>
    </p:embeddedFont>
    <p:embeddedFont>
      <p:font typeface="Uncial Antiqu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F41"/>
    <a:srgbClr val="AF5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70EDB0-DA45-46EA-9BFC-7AF2D3CC0DAC}">
  <a:tblStyle styleId="{C070EDB0-DA45-46EA-9BFC-7AF2D3CC0D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6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ee14763e9c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ee14763e9c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ee14763e9c_2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ee14763e9c_2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e14763e9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e14763e9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ee14763e9c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ee14763e9c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ee14763e9c_2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ee14763e9c_2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ee14763e9c_2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ee14763e9c_2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ee14763e9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ee14763e9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ee1476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ee1476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ee14763e9c_2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ee14763e9c_2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6492343" y="209133"/>
            <a:ext cx="359055" cy="660531"/>
            <a:chOff x="3355935" y="1976820"/>
            <a:chExt cx="246892" cy="454223"/>
          </a:xfrm>
        </p:grpSpPr>
        <p:sp>
          <p:nvSpPr>
            <p:cNvPr id="11" name="Google Shape;11;p2"/>
            <p:cNvSpPr/>
            <p:nvPr/>
          </p:nvSpPr>
          <p:spPr>
            <a:xfrm>
              <a:off x="3355935" y="1976820"/>
              <a:ext cx="246892" cy="454223"/>
            </a:xfrm>
            <a:custGeom>
              <a:avLst/>
              <a:gdLst/>
              <a:ahLst/>
              <a:cxnLst/>
              <a:rect l="l" t="t" r="r" b="b"/>
              <a:pathLst>
                <a:path w="4537" h="8347" extrusionOk="0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55935" y="2129569"/>
              <a:ext cx="246892" cy="87340"/>
            </a:xfrm>
            <a:custGeom>
              <a:avLst/>
              <a:gdLst/>
              <a:ahLst/>
              <a:cxnLst/>
              <a:rect l="l" t="t" r="r" b="b"/>
              <a:pathLst>
                <a:path w="4537" h="1605" extrusionOk="0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39138" y="1976820"/>
              <a:ext cx="107801" cy="454223"/>
            </a:xfrm>
            <a:custGeom>
              <a:avLst/>
              <a:gdLst/>
              <a:ahLst/>
              <a:cxnLst/>
              <a:rect l="l" t="t" r="r" b="b"/>
              <a:pathLst>
                <a:path w="1981" h="8347" extrusionOk="0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60016" y="1979541"/>
              <a:ext cx="81898" cy="234648"/>
            </a:xfrm>
            <a:custGeom>
              <a:avLst/>
              <a:gdLst/>
              <a:ahLst/>
              <a:cxnLst/>
              <a:rect l="l" t="t" r="r" b="b"/>
              <a:pathLst>
                <a:path w="1505" h="4312" extrusionOk="0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7307" y="2132290"/>
              <a:ext cx="62798" cy="295977"/>
            </a:xfrm>
            <a:custGeom>
              <a:avLst/>
              <a:gdLst/>
              <a:ahLst/>
              <a:cxnLst/>
              <a:rect l="l" t="t" r="r" b="b"/>
              <a:pathLst>
                <a:path w="1154" h="5439" extrusionOk="0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302273" y="4345634"/>
            <a:ext cx="359036" cy="516944"/>
            <a:chOff x="5268040" y="2478709"/>
            <a:chExt cx="282372" cy="406498"/>
          </a:xfrm>
        </p:grpSpPr>
        <p:sp>
          <p:nvSpPr>
            <p:cNvPr id="17" name="Google Shape;17;p2"/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05876" y="301894"/>
            <a:ext cx="324824" cy="542181"/>
            <a:chOff x="305876" y="301894"/>
            <a:chExt cx="324824" cy="542181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469351" y="636648"/>
              <a:ext cx="161349" cy="207428"/>
              <a:chOff x="3340915" y="2702363"/>
              <a:chExt cx="85980" cy="110522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305876" y="301894"/>
              <a:ext cx="110475" cy="142021"/>
              <a:chOff x="3340915" y="2702363"/>
              <a:chExt cx="85980" cy="110522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588459" y="4527377"/>
            <a:ext cx="495930" cy="376132"/>
            <a:chOff x="588459" y="4527377"/>
            <a:chExt cx="495930" cy="376132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923041" y="4527377"/>
              <a:ext cx="161348" cy="142025"/>
              <a:chOff x="4635225" y="2316383"/>
              <a:chExt cx="79123" cy="69654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rot="10800000">
              <a:off x="588459" y="4806264"/>
              <a:ext cx="110472" cy="97245"/>
              <a:chOff x="4635225" y="2316383"/>
              <a:chExt cx="79123" cy="69654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40;p2"/>
          <p:cNvGrpSpPr/>
          <p:nvPr/>
        </p:nvGrpSpPr>
        <p:grpSpPr>
          <a:xfrm rot="8410670">
            <a:off x="2197236" y="-134341"/>
            <a:ext cx="499349" cy="719000"/>
            <a:chOff x="5268040" y="2478709"/>
            <a:chExt cx="282372" cy="406498"/>
          </a:xfrm>
        </p:grpSpPr>
        <p:sp>
          <p:nvSpPr>
            <p:cNvPr id="41" name="Google Shape;41;p2"/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713100" y="1057200"/>
            <a:ext cx="5095500" cy="25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713100" y="3610500"/>
            <a:ext cx="5095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17"/>
          <p:cNvSpPr txBox="1">
            <a:spLocks noGrp="1"/>
          </p:cNvSpPr>
          <p:nvPr>
            <p:ph type="title" idx="2"/>
          </p:nvPr>
        </p:nvSpPr>
        <p:spPr>
          <a:xfrm>
            <a:off x="720000" y="27282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0" name="Google Shape;780;p17"/>
          <p:cNvSpPr txBox="1">
            <a:spLocks noGrp="1"/>
          </p:cNvSpPr>
          <p:nvPr>
            <p:ph type="subTitle" idx="1"/>
          </p:nvPr>
        </p:nvSpPr>
        <p:spPr>
          <a:xfrm>
            <a:off x="720000" y="3255925"/>
            <a:ext cx="23055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17"/>
          <p:cNvSpPr txBox="1">
            <a:spLocks noGrp="1"/>
          </p:cNvSpPr>
          <p:nvPr>
            <p:ph type="title" idx="3"/>
          </p:nvPr>
        </p:nvSpPr>
        <p:spPr>
          <a:xfrm>
            <a:off x="3419218" y="27282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2" name="Google Shape;782;p17"/>
          <p:cNvSpPr txBox="1">
            <a:spLocks noGrp="1"/>
          </p:cNvSpPr>
          <p:nvPr>
            <p:ph type="subTitle" idx="4"/>
          </p:nvPr>
        </p:nvSpPr>
        <p:spPr>
          <a:xfrm>
            <a:off x="3419221" y="3255925"/>
            <a:ext cx="23055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7"/>
          <p:cNvSpPr txBox="1">
            <a:spLocks noGrp="1"/>
          </p:cNvSpPr>
          <p:nvPr>
            <p:ph type="title" idx="5"/>
          </p:nvPr>
        </p:nvSpPr>
        <p:spPr>
          <a:xfrm>
            <a:off x="6118444" y="27282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4" name="Google Shape;784;p17"/>
          <p:cNvSpPr txBox="1">
            <a:spLocks noGrp="1"/>
          </p:cNvSpPr>
          <p:nvPr>
            <p:ph type="subTitle" idx="6"/>
          </p:nvPr>
        </p:nvSpPr>
        <p:spPr>
          <a:xfrm>
            <a:off x="6118449" y="3255925"/>
            <a:ext cx="23055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5" name="Google Shape;785;p17"/>
          <p:cNvGrpSpPr/>
          <p:nvPr/>
        </p:nvGrpSpPr>
        <p:grpSpPr>
          <a:xfrm>
            <a:off x="-120817" y="278385"/>
            <a:ext cx="604607" cy="887690"/>
            <a:chOff x="4802938" y="3928490"/>
            <a:chExt cx="302833" cy="444645"/>
          </a:xfrm>
        </p:grpSpPr>
        <p:sp>
          <p:nvSpPr>
            <p:cNvPr id="786" name="Google Shape;786;p17"/>
            <p:cNvSpPr/>
            <p:nvPr/>
          </p:nvSpPr>
          <p:spPr>
            <a:xfrm>
              <a:off x="4895719" y="3928490"/>
              <a:ext cx="210052" cy="192311"/>
            </a:xfrm>
            <a:custGeom>
              <a:avLst/>
              <a:gdLst/>
              <a:ahLst/>
              <a:cxnLst/>
              <a:rect l="l" t="t" r="r" b="b"/>
              <a:pathLst>
                <a:path w="3860" h="3534" extrusionOk="0">
                  <a:moveTo>
                    <a:pt x="176" y="201"/>
                  </a:moveTo>
                  <a:lnTo>
                    <a:pt x="3684" y="3083"/>
                  </a:lnTo>
                  <a:lnTo>
                    <a:pt x="2832" y="3409"/>
                  </a:lnTo>
                  <a:lnTo>
                    <a:pt x="501" y="1504"/>
                  </a:lnTo>
                  <a:lnTo>
                    <a:pt x="176" y="201"/>
                  </a:lnTo>
                  <a:close/>
                  <a:moveTo>
                    <a:pt x="50" y="0"/>
                  </a:moveTo>
                  <a:cubicBezTo>
                    <a:pt x="25" y="25"/>
                    <a:pt x="0" y="50"/>
                    <a:pt x="25" y="75"/>
                  </a:cubicBezTo>
                  <a:lnTo>
                    <a:pt x="401" y="1554"/>
                  </a:lnTo>
                  <a:cubicBezTo>
                    <a:pt x="401" y="1554"/>
                    <a:pt x="401" y="1579"/>
                    <a:pt x="401" y="1579"/>
                  </a:cubicBezTo>
                  <a:lnTo>
                    <a:pt x="2807" y="3534"/>
                  </a:lnTo>
                  <a:lnTo>
                    <a:pt x="2857" y="3534"/>
                  </a:lnTo>
                  <a:lnTo>
                    <a:pt x="3810" y="3133"/>
                  </a:lnTo>
                  <a:cubicBezTo>
                    <a:pt x="3835" y="3133"/>
                    <a:pt x="3835" y="3108"/>
                    <a:pt x="3835" y="3108"/>
                  </a:cubicBezTo>
                  <a:cubicBezTo>
                    <a:pt x="3860" y="3083"/>
                    <a:pt x="3835" y="3058"/>
                    <a:pt x="3835" y="303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804298" y="3928490"/>
              <a:ext cx="301473" cy="444645"/>
            </a:xfrm>
            <a:custGeom>
              <a:avLst/>
              <a:gdLst/>
              <a:ahLst/>
              <a:cxnLst/>
              <a:rect l="l" t="t" r="r" b="b"/>
              <a:pathLst>
                <a:path w="5540" h="8171" extrusionOk="0">
                  <a:moveTo>
                    <a:pt x="1730" y="251"/>
                  </a:moveTo>
                  <a:lnTo>
                    <a:pt x="2081" y="1554"/>
                  </a:lnTo>
                  <a:cubicBezTo>
                    <a:pt x="2081" y="1554"/>
                    <a:pt x="2081" y="1579"/>
                    <a:pt x="2081" y="1579"/>
                  </a:cubicBezTo>
                  <a:lnTo>
                    <a:pt x="4487" y="3534"/>
                  </a:lnTo>
                  <a:lnTo>
                    <a:pt x="4537" y="3534"/>
                  </a:lnTo>
                  <a:lnTo>
                    <a:pt x="5415" y="3183"/>
                  </a:lnTo>
                  <a:lnTo>
                    <a:pt x="4688" y="8020"/>
                  </a:lnTo>
                  <a:lnTo>
                    <a:pt x="126" y="4988"/>
                  </a:lnTo>
                  <a:lnTo>
                    <a:pt x="1730" y="251"/>
                  </a:lnTo>
                  <a:close/>
                  <a:moveTo>
                    <a:pt x="1755" y="0"/>
                  </a:moveTo>
                  <a:cubicBezTo>
                    <a:pt x="1730" y="0"/>
                    <a:pt x="1705" y="25"/>
                    <a:pt x="1705" y="25"/>
                  </a:cubicBezTo>
                  <a:lnTo>
                    <a:pt x="1" y="5013"/>
                  </a:lnTo>
                  <a:cubicBezTo>
                    <a:pt x="1" y="5038"/>
                    <a:pt x="1" y="5063"/>
                    <a:pt x="26" y="5063"/>
                  </a:cubicBezTo>
                  <a:lnTo>
                    <a:pt x="4688" y="8171"/>
                  </a:lnTo>
                  <a:lnTo>
                    <a:pt x="4738" y="8171"/>
                  </a:lnTo>
                  <a:cubicBezTo>
                    <a:pt x="4763" y="8171"/>
                    <a:pt x="4788" y="8145"/>
                    <a:pt x="4788" y="8120"/>
                  </a:cubicBezTo>
                  <a:lnTo>
                    <a:pt x="5515" y="3108"/>
                  </a:lnTo>
                  <a:cubicBezTo>
                    <a:pt x="5540" y="3083"/>
                    <a:pt x="5515" y="3058"/>
                    <a:pt x="5515" y="3033"/>
                  </a:cubicBezTo>
                  <a:lnTo>
                    <a:pt x="5440" y="3033"/>
                  </a:lnTo>
                  <a:lnTo>
                    <a:pt x="4512" y="3409"/>
                  </a:lnTo>
                  <a:lnTo>
                    <a:pt x="2181" y="1504"/>
                  </a:lnTo>
                  <a:lnTo>
                    <a:pt x="1806" y="50"/>
                  </a:lnTo>
                  <a:cubicBezTo>
                    <a:pt x="1806" y="25"/>
                    <a:pt x="1780" y="0"/>
                    <a:pt x="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857518" y="4008918"/>
              <a:ext cx="195087" cy="287814"/>
            </a:xfrm>
            <a:custGeom>
              <a:avLst/>
              <a:gdLst/>
              <a:ahLst/>
              <a:cxnLst/>
              <a:rect l="l" t="t" r="r" b="b"/>
              <a:pathLst>
                <a:path w="3585" h="5289" extrusionOk="0">
                  <a:moveTo>
                    <a:pt x="1178" y="151"/>
                  </a:moveTo>
                  <a:lnTo>
                    <a:pt x="3484" y="2031"/>
                  </a:lnTo>
                  <a:lnTo>
                    <a:pt x="3008" y="5139"/>
                  </a:lnTo>
                  <a:lnTo>
                    <a:pt x="126" y="3234"/>
                  </a:lnTo>
                  <a:lnTo>
                    <a:pt x="1178" y="151"/>
                  </a:lnTo>
                  <a:close/>
                  <a:moveTo>
                    <a:pt x="1128" y="1"/>
                  </a:moveTo>
                  <a:cubicBezTo>
                    <a:pt x="1103" y="1"/>
                    <a:pt x="1103" y="26"/>
                    <a:pt x="1103" y="26"/>
                  </a:cubicBezTo>
                  <a:lnTo>
                    <a:pt x="0" y="3234"/>
                  </a:lnTo>
                  <a:cubicBezTo>
                    <a:pt x="0" y="3259"/>
                    <a:pt x="0" y="3284"/>
                    <a:pt x="26" y="3284"/>
                  </a:cubicBezTo>
                  <a:lnTo>
                    <a:pt x="3033" y="5289"/>
                  </a:lnTo>
                  <a:lnTo>
                    <a:pt x="3083" y="5289"/>
                  </a:lnTo>
                  <a:cubicBezTo>
                    <a:pt x="3108" y="5289"/>
                    <a:pt x="3108" y="5264"/>
                    <a:pt x="3108" y="5239"/>
                  </a:cubicBezTo>
                  <a:lnTo>
                    <a:pt x="3584" y="2006"/>
                  </a:lnTo>
                  <a:cubicBezTo>
                    <a:pt x="3584" y="1981"/>
                    <a:pt x="3584" y="1981"/>
                    <a:pt x="3559" y="1956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5019790" y="4289330"/>
              <a:ext cx="45058" cy="83803"/>
            </a:xfrm>
            <a:custGeom>
              <a:avLst/>
              <a:gdLst/>
              <a:ahLst/>
              <a:cxnLst/>
              <a:rect l="l" t="t" r="r" b="b"/>
              <a:pathLst>
                <a:path w="828" h="1540" extrusionOk="0">
                  <a:moveTo>
                    <a:pt x="53" y="0"/>
                  </a:moveTo>
                  <a:cubicBezTo>
                    <a:pt x="43" y="0"/>
                    <a:pt x="33" y="3"/>
                    <a:pt x="26" y="11"/>
                  </a:cubicBezTo>
                  <a:cubicBezTo>
                    <a:pt x="1" y="11"/>
                    <a:pt x="1" y="61"/>
                    <a:pt x="1" y="86"/>
                  </a:cubicBezTo>
                  <a:lnTo>
                    <a:pt x="728" y="1514"/>
                  </a:lnTo>
                  <a:cubicBezTo>
                    <a:pt x="728" y="1540"/>
                    <a:pt x="753" y="1540"/>
                    <a:pt x="753" y="1540"/>
                  </a:cubicBezTo>
                  <a:lnTo>
                    <a:pt x="778" y="1540"/>
                  </a:lnTo>
                  <a:cubicBezTo>
                    <a:pt x="828" y="1540"/>
                    <a:pt x="828" y="1489"/>
                    <a:pt x="803" y="1464"/>
                  </a:cubicBezTo>
                  <a:lnTo>
                    <a:pt x="101" y="36"/>
                  </a:lnTo>
                  <a:cubicBezTo>
                    <a:pt x="101" y="18"/>
                    <a:pt x="76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4802938" y="4182128"/>
              <a:ext cx="62798" cy="21876"/>
            </a:xfrm>
            <a:custGeom>
              <a:avLst/>
              <a:gdLst/>
              <a:ahLst/>
              <a:cxnLst/>
              <a:rect l="l" t="t" r="r" b="b"/>
              <a:pathLst>
                <a:path w="1154" h="402" extrusionOk="0">
                  <a:moveTo>
                    <a:pt x="1079" y="1"/>
                  </a:moveTo>
                  <a:lnTo>
                    <a:pt x="51" y="301"/>
                  </a:lnTo>
                  <a:cubicBezTo>
                    <a:pt x="26" y="327"/>
                    <a:pt x="1" y="352"/>
                    <a:pt x="26" y="377"/>
                  </a:cubicBezTo>
                  <a:cubicBezTo>
                    <a:pt x="26" y="402"/>
                    <a:pt x="51" y="402"/>
                    <a:pt x="76" y="402"/>
                  </a:cubicBezTo>
                  <a:lnTo>
                    <a:pt x="101" y="402"/>
                  </a:lnTo>
                  <a:lnTo>
                    <a:pt x="1104" y="101"/>
                  </a:lnTo>
                  <a:cubicBezTo>
                    <a:pt x="1129" y="101"/>
                    <a:pt x="1154" y="76"/>
                    <a:pt x="1129" y="51"/>
                  </a:cubicBezTo>
                  <a:cubicBezTo>
                    <a:pt x="1129" y="1"/>
                    <a:pt x="1104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4899800" y="3931211"/>
              <a:ext cx="201889" cy="186870"/>
            </a:xfrm>
            <a:custGeom>
              <a:avLst/>
              <a:gdLst/>
              <a:ahLst/>
              <a:cxnLst/>
              <a:rect l="l" t="t" r="r" b="b"/>
              <a:pathLst>
                <a:path w="3710" h="3434" extrusionOk="0">
                  <a:moveTo>
                    <a:pt x="0" y="0"/>
                  </a:moveTo>
                  <a:lnTo>
                    <a:pt x="376" y="1479"/>
                  </a:lnTo>
                  <a:lnTo>
                    <a:pt x="2757" y="3434"/>
                  </a:lnTo>
                  <a:lnTo>
                    <a:pt x="3710" y="3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4807074" y="4186209"/>
              <a:ext cx="253694" cy="184203"/>
            </a:xfrm>
            <a:custGeom>
              <a:avLst/>
              <a:gdLst/>
              <a:ahLst/>
              <a:cxnLst/>
              <a:rect l="l" t="t" r="r" b="b"/>
              <a:pathLst>
                <a:path w="4662" h="3385" extrusionOk="0">
                  <a:moveTo>
                    <a:pt x="978" y="1"/>
                  </a:moveTo>
                  <a:lnTo>
                    <a:pt x="0" y="277"/>
                  </a:lnTo>
                  <a:lnTo>
                    <a:pt x="4662" y="3384"/>
                  </a:lnTo>
                  <a:lnTo>
                    <a:pt x="3985" y="198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17"/>
          <p:cNvGrpSpPr/>
          <p:nvPr/>
        </p:nvGrpSpPr>
        <p:grpSpPr>
          <a:xfrm>
            <a:off x="7698073" y="3789767"/>
            <a:ext cx="1601210" cy="1628650"/>
            <a:chOff x="7698073" y="3789767"/>
            <a:chExt cx="1601210" cy="1628650"/>
          </a:xfrm>
        </p:grpSpPr>
        <p:sp>
          <p:nvSpPr>
            <p:cNvPr id="794" name="Google Shape;794;p17"/>
            <p:cNvSpPr/>
            <p:nvPr/>
          </p:nvSpPr>
          <p:spPr>
            <a:xfrm>
              <a:off x="8361550" y="4238550"/>
              <a:ext cx="663500" cy="548625"/>
            </a:xfrm>
            <a:custGeom>
              <a:avLst/>
              <a:gdLst/>
              <a:ahLst/>
              <a:cxnLst/>
              <a:rect l="l" t="t" r="r" b="b"/>
              <a:pathLst>
                <a:path w="26540" h="21945" extrusionOk="0">
                  <a:moveTo>
                    <a:pt x="20406" y="18860"/>
                  </a:moveTo>
                  <a:lnTo>
                    <a:pt x="13953" y="13484"/>
                  </a:lnTo>
                  <a:lnTo>
                    <a:pt x="13043" y="11498"/>
                  </a:lnTo>
                  <a:lnTo>
                    <a:pt x="10396" y="10837"/>
                  </a:lnTo>
                  <a:lnTo>
                    <a:pt x="8328" y="9679"/>
                  </a:lnTo>
                  <a:lnTo>
                    <a:pt x="3944" y="6039"/>
                  </a:lnTo>
                  <a:lnTo>
                    <a:pt x="1545" y="5708"/>
                  </a:lnTo>
                  <a:lnTo>
                    <a:pt x="0" y="4258"/>
                  </a:lnTo>
                  <a:lnTo>
                    <a:pt x="222" y="1986"/>
                  </a:lnTo>
                  <a:lnTo>
                    <a:pt x="1380" y="331"/>
                  </a:lnTo>
                  <a:lnTo>
                    <a:pt x="3696" y="0"/>
                  </a:lnTo>
                  <a:lnTo>
                    <a:pt x="6509" y="1737"/>
                  </a:lnTo>
                  <a:lnTo>
                    <a:pt x="12216" y="6122"/>
                  </a:lnTo>
                  <a:lnTo>
                    <a:pt x="15111" y="7031"/>
                  </a:lnTo>
                  <a:lnTo>
                    <a:pt x="15996" y="7320"/>
                  </a:lnTo>
                  <a:lnTo>
                    <a:pt x="18420" y="10754"/>
                  </a:lnTo>
                  <a:lnTo>
                    <a:pt x="26540" y="17654"/>
                  </a:lnTo>
                  <a:lnTo>
                    <a:pt x="26305" y="20532"/>
                  </a:lnTo>
                  <a:lnTo>
                    <a:pt x="24133" y="21945"/>
                  </a:lnTo>
                  <a:lnTo>
                    <a:pt x="21646" y="211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795" name="Google Shape;795;p17"/>
            <p:cNvGrpSpPr/>
            <p:nvPr/>
          </p:nvGrpSpPr>
          <p:grpSpPr>
            <a:xfrm>
              <a:off x="7698073" y="3789767"/>
              <a:ext cx="1601210" cy="1628650"/>
              <a:chOff x="5907658" y="3404181"/>
              <a:chExt cx="908385" cy="923952"/>
            </a:xfrm>
          </p:grpSpPr>
          <p:sp>
            <p:nvSpPr>
              <p:cNvPr id="796" name="Google Shape;796;p17"/>
              <p:cNvSpPr/>
              <p:nvPr/>
            </p:nvSpPr>
            <p:spPr>
              <a:xfrm>
                <a:off x="6277259" y="3656840"/>
                <a:ext cx="238730" cy="108019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1985" extrusionOk="0">
                    <a:moveTo>
                      <a:pt x="903" y="0"/>
                    </a:moveTo>
                    <a:cubicBezTo>
                      <a:pt x="837" y="0"/>
                      <a:pt x="770" y="9"/>
                      <a:pt x="703" y="30"/>
                    </a:cubicBezTo>
                    <a:cubicBezTo>
                      <a:pt x="452" y="80"/>
                      <a:pt x="251" y="255"/>
                      <a:pt x="126" y="481"/>
                    </a:cubicBezTo>
                    <a:cubicBezTo>
                      <a:pt x="1" y="781"/>
                      <a:pt x="26" y="1132"/>
                      <a:pt x="251" y="1383"/>
                    </a:cubicBezTo>
                    <a:cubicBezTo>
                      <a:pt x="427" y="1584"/>
                      <a:pt x="678" y="1684"/>
                      <a:pt x="928" y="1684"/>
                    </a:cubicBezTo>
                    <a:cubicBezTo>
                      <a:pt x="1179" y="1659"/>
                      <a:pt x="1404" y="1533"/>
                      <a:pt x="1555" y="1333"/>
                    </a:cubicBezTo>
                    <a:cubicBezTo>
                      <a:pt x="1580" y="1308"/>
                      <a:pt x="1580" y="1283"/>
                      <a:pt x="1555" y="1258"/>
                    </a:cubicBezTo>
                    <a:cubicBezTo>
                      <a:pt x="1530" y="1258"/>
                      <a:pt x="1480" y="1258"/>
                      <a:pt x="1480" y="1283"/>
                    </a:cubicBezTo>
                    <a:cubicBezTo>
                      <a:pt x="1329" y="1458"/>
                      <a:pt x="1129" y="1558"/>
                      <a:pt x="928" y="1558"/>
                    </a:cubicBezTo>
                    <a:cubicBezTo>
                      <a:pt x="703" y="1558"/>
                      <a:pt x="477" y="1483"/>
                      <a:pt x="352" y="1308"/>
                    </a:cubicBezTo>
                    <a:cubicBezTo>
                      <a:pt x="151" y="1107"/>
                      <a:pt x="101" y="781"/>
                      <a:pt x="226" y="531"/>
                    </a:cubicBezTo>
                    <a:cubicBezTo>
                      <a:pt x="327" y="330"/>
                      <a:pt x="502" y="180"/>
                      <a:pt x="728" y="130"/>
                    </a:cubicBezTo>
                    <a:cubicBezTo>
                      <a:pt x="779" y="117"/>
                      <a:pt x="833" y="111"/>
                      <a:pt x="887" y="111"/>
                    </a:cubicBezTo>
                    <a:cubicBezTo>
                      <a:pt x="1041" y="111"/>
                      <a:pt x="1199" y="162"/>
                      <a:pt x="1329" y="255"/>
                    </a:cubicBezTo>
                    <a:lnTo>
                      <a:pt x="2758" y="1358"/>
                    </a:lnTo>
                    <a:cubicBezTo>
                      <a:pt x="3209" y="1709"/>
                      <a:pt x="3760" y="1909"/>
                      <a:pt x="4312" y="1985"/>
                    </a:cubicBezTo>
                    <a:lnTo>
                      <a:pt x="4337" y="1985"/>
                    </a:lnTo>
                    <a:cubicBezTo>
                      <a:pt x="4362" y="1985"/>
                      <a:pt x="4387" y="1959"/>
                      <a:pt x="4387" y="1934"/>
                    </a:cubicBezTo>
                    <a:cubicBezTo>
                      <a:pt x="4387" y="1909"/>
                      <a:pt x="4362" y="1884"/>
                      <a:pt x="4337" y="1884"/>
                    </a:cubicBezTo>
                    <a:cubicBezTo>
                      <a:pt x="3785" y="1809"/>
                      <a:pt x="3259" y="1609"/>
                      <a:pt x="2833" y="1258"/>
                    </a:cubicBezTo>
                    <a:lnTo>
                      <a:pt x="1404" y="180"/>
                    </a:lnTo>
                    <a:cubicBezTo>
                      <a:pt x="1258" y="70"/>
                      <a:pt x="1084" y="0"/>
                      <a:pt x="9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6509130" y="3758763"/>
                <a:ext cx="156886" cy="21342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922" extrusionOk="0">
                    <a:moveTo>
                      <a:pt x="73" y="1"/>
                    </a:moveTo>
                    <a:cubicBezTo>
                      <a:pt x="65" y="1"/>
                      <a:pt x="58" y="4"/>
                      <a:pt x="51" y="11"/>
                    </a:cubicBezTo>
                    <a:cubicBezTo>
                      <a:pt x="26" y="11"/>
                      <a:pt x="0" y="36"/>
                      <a:pt x="26" y="86"/>
                    </a:cubicBezTo>
                    <a:cubicBezTo>
                      <a:pt x="226" y="613"/>
                      <a:pt x="577" y="1064"/>
                      <a:pt x="1028" y="1415"/>
                    </a:cubicBezTo>
                    <a:lnTo>
                      <a:pt x="2482" y="2518"/>
                    </a:lnTo>
                    <a:cubicBezTo>
                      <a:pt x="2657" y="2643"/>
                      <a:pt x="2757" y="2843"/>
                      <a:pt x="2757" y="3069"/>
                    </a:cubicBezTo>
                    <a:cubicBezTo>
                      <a:pt x="2757" y="3269"/>
                      <a:pt x="2682" y="3495"/>
                      <a:pt x="2507" y="3620"/>
                    </a:cubicBezTo>
                    <a:cubicBezTo>
                      <a:pt x="2380" y="3747"/>
                      <a:pt x="2203" y="3814"/>
                      <a:pt x="2026" y="3814"/>
                    </a:cubicBezTo>
                    <a:cubicBezTo>
                      <a:pt x="1924" y="3814"/>
                      <a:pt x="1822" y="3792"/>
                      <a:pt x="1730" y="3746"/>
                    </a:cubicBezTo>
                    <a:cubicBezTo>
                      <a:pt x="1529" y="3645"/>
                      <a:pt x="1379" y="3470"/>
                      <a:pt x="1329" y="3244"/>
                    </a:cubicBezTo>
                    <a:cubicBezTo>
                      <a:pt x="1279" y="3044"/>
                      <a:pt x="1329" y="2818"/>
                      <a:pt x="1454" y="2643"/>
                    </a:cubicBezTo>
                    <a:cubicBezTo>
                      <a:pt x="1479" y="2618"/>
                      <a:pt x="1479" y="2593"/>
                      <a:pt x="1454" y="2568"/>
                    </a:cubicBezTo>
                    <a:cubicBezTo>
                      <a:pt x="1442" y="2555"/>
                      <a:pt x="1423" y="2549"/>
                      <a:pt x="1407" y="2549"/>
                    </a:cubicBezTo>
                    <a:cubicBezTo>
                      <a:pt x="1391" y="2549"/>
                      <a:pt x="1379" y="2555"/>
                      <a:pt x="1379" y="2568"/>
                    </a:cubicBezTo>
                    <a:cubicBezTo>
                      <a:pt x="1229" y="2768"/>
                      <a:pt x="1153" y="3019"/>
                      <a:pt x="1229" y="3269"/>
                    </a:cubicBezTo>
                    <a:cubicBezTo>
                      <a:pt x="1279" y="3520"/>
                      <a:pt x="1429" y="3721"/>
                      <a:pt x="1680" y="3846"/>
                    </a:cubicBezTo>
                    <a:cubicBezTo>
                      <a:pt x="1780" y="3896"/>
                      <a:pt x="1905" y="3921"/>
                      <a:pt x="2031" y="3921"/>
                    </a:cubicBezTo>
                    <a:cubicBezTo>
                      <a:pt x="2231" y="3921"/>
                      <a:pt x="2432" y="3846"/>
                      <a:pt x="2582" y="3721"/>
                    </a:cubicBezTo>
                    <a:cubicBezTo>
                      <a:pt x="2782" y="3545"/>
                      <a:pt x="2883" y="3294"/>
                      <a:pt x="2858" y="3044"/>
                    </a:cubicBezTo>
                    <a:cubicBezTo>
                      <a:pt x="2858" y="2793"/>
                      <a:pt x="2732" y="2568"/>
                      <a:pt x="2532" y="2417"/>
                    </a:cubicBezTo>
                    <a:lnTo>
                      <a:pt x="1103" y="1315"/>
                    </a:lnTo>
                    <a:cubicBezTo>
                      <a:pt x="677" y="989"/>
                      <a:pt x="326" y="538"/>
                      <a:pt x="126" y="36"/>
                    </a:cubicBezTo>
                    <a:cubicBezTo>
                      <a:pt x="108" y="19"/>
                      <a:pt x="90" y="1"/>
                      <a:pt x="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6695998" y="3404181"/>
                <a:ext cx="120045" cy="111121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042" extrusionOk="0">
                    <a:moveTo>
                      <a:pt x="1053" y="111"/>
                    </a:moveTo>
                    <a:cubicBezTo>
                      <a:pt x="1253" y="111"/>
                      <a:pt x="1454" y="161"/>
                      <a:pt x="1604" y="287"/>
                    </a:cubicBezTo>
                    <a:cubicBezTo>
                      <a:pt x="2005" y="612"/>
                      <a:pt x="2080" y="1164"/>
                      <a:pt x="1780" y="1565"/>
                    </a:cubicBezTo>
                    <a:cubicBezTo>
                      <a:pt x="1602" y="1801"/>
                      <a:pt x="1330" y="1924"/>
                      <a:pt x="1054" y="1924"/>
                    </a:cubicBezTo>
                    <a:cubicBezTo>
                      <a:pt x="861" y="1924"/>
                      <a:pt x="666" y="1864"/>
                      <a:pt x="501" y="1740"/>
                    </a:cubicBezTo>
                    <a:cubicBezTo>
                      <a:pt x="301" y="1590"/>
                      <a:pt x="176" y="1389"/>
                      <a:pt x="150" y="1139"/>
                    </a:cubicBezTo>
                    <a:cubicBezTo>
                      <a:pt x="125" y="913"/>
                      <a:pt x="176" y="663"/>
                      <a:pt x="326" y="462"/>
                    </a:cubicBezTo>
                    <a:cubicBezTo>
                      <a:pt x="501" y="237"/>
                      <a:pt x="777" y="111"/>
                      <a:pt x="1053" y="111"/>
                    </a:cubicBezTo>
                    <a:close/>
                    <a:moveTo>
                      <a:pt x="1064" y="0"/>
                    </a:moveTo>
                    <a:cubicBezTo>
                      <a:pt x="751" y="0"/>
                      <a:pt x="444" y="145"/>
                      <a:pt x="251" y="412"/>
                    </a:cubicBezTo>
                    <a:cubicBezTo>
                      <a:pt x="75" y="612"/>
                      <a:pt x="0" y="888"/>
                      <a:pt x="50" y="1164"/>
                    </a:cubicBezTo>
                    <a:cubicBezTo>
                      <a:pt x="75" y="1440"/>
                      <a:pt x="226" y="1665"/>
                      <a:pt x="426" y="1841"/>
                    </a:cubicBezTo>
                    <a:cubicBezTo>
                      <a:pt x="627" y="1966"/>
                      <a:pt x="827" y="2041"/>
                      <a:pt x="1053" y="2041"/>
                    </a:cubicBezTo>
                    <a:cubicBezTo>
                      <a:pt x="1353" y="2041"/>
                      <a:pt x="1679" y="1916"/>
                      <a:pt x="1880" y="1640"/>
                    </a:cubicBezTo>
                    <a:cubicBezTo>
                      <a:pt x="2206" y="1189"/>
                      <a:pt x="2130" y="537"/>
                      <a:pt x="1679" y="211"/>
                    </a:cubicBezTo>
                    <a:cubicBezTo>
                      <a:pt x="1496" y="69"/>
                      <a:pt x="1279" y="0"/>
                      <a:pt x="1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5907658" y="3798324"/>
                <a:ext cx="602891" cy="529809"/>
              </a:xfrm>
              <a:custGeom>
                <a:avLst/>
                <a:gdLst/>
                <a:ahLst/>
                <a:cxnLst/>
                <a:rect l="l" t="t" r="r" b="b"/>
                <a:pathLst>
                  <a:path w="11079" h="9736" extrusionOk="0">
                    <a:moveTo>
                      <a:pt x="9273" y="1"/>
                    </a:moveTo>
                    <a:cubicBezTo>
                      <a:pt x="9249" y="1"/>
                      <a:pt x="9224" y="18"/>
                      <a:pt x="9224" y="36"/>
                    </a:cubicBezTo>
                    <a:cubicBezTo>
                      <a:pt x="6066" y="5375"/>
                      <a:pt x="76" y="9560"/>
                      <a:pt x="26" y="9610"/>
                    </a:cubicBezTo>
                    <a:cubicBezTo>
                      <a:pt x="1" y="9610"/>
                      <a:pt x="1" y="9635"/>
                      <a:pt x="1" y="9660"/>
                    </a:cubicBezTo>
                    <a:cubicBezTo>
                      <a:pt x="1" y="9685"/>
                      <a:pt x="26" y="9710"/>
                      <a:pt x="51" y="9710"/>
                    </a:cubicBezTo>
                    <a:cubicBezTo>
                      <a:pt x="51" y="9710"/>
                      <a:pt x="176" y="9735"/>
                      <a:pt x="402" y="9735"/>
                    </a:cubicBezTo>
                    <a:cubicBezTo>
                      <a:pt x="1580" y="9735"/>
                      <a:pt x="5590" y="9234"/>
                      <a:pt x="10803" y="3294"/>
                    </a:cubicBezTo>
                    <a:cubicBezTo>
                      <a:pt x="10803" y="3269"/>
                      <a:pt x="10803" y="3244"/>
                      <a:pt x="10803" y="3219"/>
                    </a:cubicBezTo>
                    <a:cubicBezTo>
                      <a:pt x="10778" y="3219"/>
                      <a:pt x="10126" y="2417"/>
                      <a:pt x="11053" y="1415"/>
                    </a:cubicBezTo>
                    <a:cubicBezTo>
                      <a:pt x="11079" y="1390"/>
                      <a:pt x="11053" y="1339"/>
                      <a:pt x="11053" y="1314"/>
                    </a:cubicBezTo>
                    <a:cubicBezTo>
                      <a:pt x="11028" y="1314"/>
                      <a:pt x="10978" y="1314"/>
                      <a:pt x="10978" y="1339"/>
                    </a:cubicBezTo>
                    <a:cubicBezTo>
                      <a:pt x="10101" y="2292"/>
                      <a:pt x="10552" y="3069"/>
                      <a:pt x="10678" y="3269"/>
                    </a:cubicBezTo>
                    <a:cubicBezTo>
                      <a:pt x="5532" y="9116"/>
                      <a:pt x="1588" y="9616"/>
                      <a:pt x="411" y="9616"/>
                    </a:cubicBezTo>
                    <a:cubicBezTo>
                      <a:pt x="327" y="9616"/>
                      <a:pt x="257" y="9613"/>
                      <a:pt x="201" y="9610"/>
                    </a:cubicBezTo>
                    <a:cubicBezTo>
                      <a:pt x="1078" y="8984"/>
                      <a:pt x="6392" y="5024"/>
                      <a:pt x="9324" y="86"/>
                    </a:cubicBezTo>
                    <a:cubicBezTo>
                      <a:pt x="9324" y="61"/>
                      <a:pt x="9324" y="11"/>
                      <a:pt x="9299" y="11"/>
                    </a:cubicBezTo>
                    <a:cubicBezTo>
                      <a:pt x="9292" y="4"/>
                      <a:pt x="9282" y="1"/>
                      <a:pt x="9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6333199" y="3740261"/>
                <a:ext cx="137785" cy="8325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530" extrusionOk="0">
                    <a:moveTo>
                      <a:pt x="101" y="0"/>
                    </a:moveTo>
                    <a:cubicBezTo>
                      <a:pt x="76" y="0"/>
                      <a:pt x="51" y="0"/>
                      <a:pt x="25" y="25"/>
                    </a:cubicBezTo>
                    <a:cubicBezTo>
                      <a:pt x="0" y="51"/>
                      <a:pt x="0" y="76"/>
                      <a:pt x="25" y="101"/>
                    </a:cubicBezTo>
                    <a:lnTo>
                      <a:pt x="1404" y="1128"/>
                    </a:lnTo>
                    <a:cubicBezTo>
                      <a:pt x="1705" y="1379"/>
                      <a:pt x="2081" y="1504"/>
                      <a:pt x="2482" y="1529"/>
                    </a:cubicBezTo>
                    <a:cubicBezTo>
                      <a:pt x="2507" y="1529"/>
                      <a:pt x="2532" y="1504"/>
                      <a:pt x="2532" y="1479"/>
                    </a:cubicBezTo>
                    <a:cubicBezTo>
                      <a:pt x="2532" y="1454"/>
                      <a:pt x="2507" y="1429"/>
                      <a:pt x="2482" y="1429"/>
                    </a:cubicBezTo>
                    <a:cubicBezTo>
                      <a:pt x="2106" y="1404"/>
                      <a:pt x="1755" y="1279"/>
                      <a:pt x="1454" y="1053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6464127" y="3817969"/>
                <a:ext cx="115964" cy="11193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057" extrusionOk="0">
                    <a:moveTo>
                      <a:pt x="51" y="1"/>
                    </a:moveTo>
                    <a:cubicBezTo>
                      <a:pt x="25" y="1"/>
                      <a:pt x="0" y="51"/>
                      <a:pt x="25" y="76"/>
                    </a:cubicBezTo>
                    <a:cubicBezTo>
                      <a:pt x="151" y="452"/>
                      <a:pt x="376" y="753"/>
                      <a:pt x="677" y="1003"/>
                    </a:cubicBezTo>
                    <a:lnTo>
                      <a:pt x="2056" y="2031"/>
                    </a:lnTo>
                    <a:cubicBezTo>
                      <a:pt x="2056" y="2056"/>
                      <a:pt x="2081" y="2056"/>
                      <a:pt x="2081" y="2056"/>
                    </a:cubicBezTo>
                    <a:cubicBezTo>
                      <a:pt x="2106" y="2056"/>
                      <a:pt x="2106" y="2031"/>
                      <a:pt x="2131" y="2031"/>
                    </a:cubicBezTo>
                    <a:cubicBezTo>
                      <a:pt x="2131" y="2006"/>
                      <a:pt x="2131" y="1981"/>
                      <a:pt x="2106" y="1956"/>
                    </a:cubicBezTo>
                    <a:lnTo>
                      <a:pt x="752" y="903"/>
                    </a:lnTo>
                    <a:cubicBezTo>
                      <a:pt x="452" y="678"/>
                      <a:pt x="251" y="377"/>
                      <a:pt x="126" y="26"/>
                    </a:cubicBezTo>
                    <a:cubicBezTo>
                      <a:pt x="101" y="1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5907658" y="3936652"/>
                <a:ext cx="496505" cy="390119"/>
              </a:xfrm>
              <a:custGeom>
                <a:avLst/>
                <a:gdLst/>
                <a:ahLst/>
                <a:cxnLst/>
                <a:rect l="l" t="t" r="r" b="b"/>
                <a:pathLst>
                  <a:path w="9124" h="7169" extrusionOk="0">
                    <a:moveTo>
                      <a:pt x="9099" y="0"/>
                    </a:moveTo>
                    <a:cubicBezTo>
                      <a:pt x="9074" y="0"/>
                      <a:pt x="9023" y="0"/>
                      <a:pt x="8998" y="25"/>
                    </a:cubicBezTo>
                    <a:cubicBezTo>
                      <a:pt x="5364" y="5339"/>
                      <a:pt x="101" y="7043"/>
                      <a:pt x="51" y="7068"/>
                    </a:cubicBezTo>
                    <a:cubicBezTo>
                      <a:pt x="26" y="7068"/>
                      <a:pt x="1" y="7093"/>
                      <a:pt x="1" y="7118"/>
                    </a:cubicBezTo>
                    <a:cubicBezTo>
                      <a:pt x="26" y="7143"/>
                      <a:pt x="26" y="7168"/>
                      <a:pt x="51" y="7168"/>
                    </a:cubicBezTo>
                    <a:lnTo>
                      <a:pt x="76" y="7168"/>
                    </a:lnTo>
                    <a:cubicBezTo>
                      <a:pt x="126" y="7143"/>
                      <a:pt x="5439" y="5439"/>
                      <a:pt x="9099" y="76"/>
                    </a:cubicBezTo>
                    <a:cubicBezTo>
                      <a:pt x="9124" y="51"/>
                      <a:pt x="9124" y="25"/>
                      <a:pt x="9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6389086" y="3830267"/>
                <a:ext cx="103720" cy="11188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056" extrusionOk="0">
                    <a:moveTo>
                      <a:pt x="26" y="1"/>
                    </a:moveTo>
                    <a:cubicBezTo>
                      <a:pt x="1" y="26"/>
                      <a:pt x="1" y="51"/>
                      <a:pt x="26" y="76"/>
                    </a:cubicBezTo>
                    <a:cubicBezTo>
                      <a:pt x="26" y="101"/>
                      <a:pt x="628" y="1178"/>
                      <a:pt x="151" y="1980"/>
                    </a:cubicBezTo>
                    <a:cubicBezTo>
                      <a:pt x="151" y="2006"/>
                      <a:pt x="151" y="2031"/>
                      <a:pt x="176" y="2056"/>
                    </a:cubicBezTo>
                    <a:lnTo>
                      <a:pt x="201" y="2056"/>
                    </a:lnTo>
                    <a:cubicBezTo>
                      <a:pt x="227" y="2056"/>
                      <a:pt x="252" y="2056"/>
                      <a:pt x="252" y="2031"/>
                    </a:cubicBezTo>
                    <a:cubicBezTo>
                      <a:pt x="252" y="2031"/>
                      <a:pt x="841" y="1276"/>
                      <a:pt x="1745" y="1276"/>
                    </a:cubicBezTo>
                    <a:cubicBezTo>
                      <a:pt x="1773" y="1276"/>
                      <a:pt x="1802" y="1277"/>
                      <a:pt x="1831" y="1279"/>
                    </a:cubicBezTo>
                    <a:cubicBezTo>
                      <a:pt x="1856" y="1279"/>
                      <a:pt x="1881" y="1254"/>
                      <a:pt x="1881" y="1229"/>
                    </a:cubicBezTo>
                    <a:cubicBezTo>
                      <a:pt x="1906" y="1204"/>
                      <a:pt x="1881" y="1178"/>
                      <a:pt x="1831" y="1178"/>
                    </a:cubicBezTo>
                    <a:cubicBezTo>
                      <a:pt x="1786" y="1175"/>
                      <a:pt x="1743" y="1174"/>
                      <a:pt x="1701" y="1174"/>
                    </a:cubicBezTo>
                    <a:cubicBezTo>
                      <a:pt x="1089" y="1174"/>
                      <a:pt x="635" y="1496"/>
                      <a:pt x="377" y="1730"/>
                    </a:cubicBezTo>
                    <a:cubicBezTo>
                      <a:pt x="628" y="953"/>
                      <a:pt x="126" y="76"/>
                      <a:pt x="101" y="26"/>
                    </a:cubicBezTo>
                    <a:cubicBezTo>
                      <a:pt x="101" y="1"/>
                      <a:pt x="51" y="1"/>
                      <a:pt x="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6455964" y="3705652"/>
                <a:ext cx="120045" cy="112372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065" extrusionOk="0">
                    <a:moveTo>
                      <a:pt x="1108" y="1"/>
                    </a:moveTo>
                    <a:cubicBezTo>
                      <a:pt x="770" y="1"/>
                      <a:pt x="435" y="151"/>
                      <a:pt x="226" y="436"/>
                    </a:cubicBezTo>
                    <a:lnTo>
                      <a:pt x="25" y="687"/>
                    </a:lnTo>
                    <a:cubicBezTo>
                      <a:pt x="0" y="712"/>
                      <a:pt x="25" y="737"/>
                      <a:pt x="50" y="762"/>
                    </a:cubicBezTo>
                    <a:cubicBezTo>
                      <a:pt x="50" y="770"/>
                      <a:pt x="56" y="773"/>
                      <a:pt x="64" y="773"/>
                    </a:cubicBezTo>
                    <a:cubicBezTo>
                      <a:pt x="81" y="773"/>
                      <a:pt x="109" y="762"/>
                      <a:pt x="125" y="762"/>
                    </a:cubicBezTo>
                    <a:lnTo>
                      <a:pt x="301" y="486"/>
                    </a:lnTo>
                    <a:cubicBezTo>
                      <a:pt x="491" y="238"/>
                      <a:pt x="783" y="109"/>
                      <a:pt x="1078" y="109"/>
                    </a:cubicBezTo>
                    <a:cubicBezTo>
                      <a:pt x="1289" y="109"/>
                      <a:pt x="1502" y="175"/>
                      <a:pt x="1679" y="311"/>
                    </a:cubicBezTo>
                    <a:cubicBezTo>
                      <a:pt x="1905" y="461"/>
                      <a:pt x="2030" y="712"/>
                      <a:pt x="2055" y="962"/>
                    </a:cubicBezTo>
                    <a:cubicBezTo>
                      <a:pt x="2105" y="1213"/>
                      <a:pt x="2030" y="1489"/>
                      <a:pt x="1880" y="1689"/>
                    </a:cubicBezTo>
                    <a:lnTo>
                      <a:pt x="1654" y="1965"/>
                    </a:lnTo>
                    <a:cubicBezTo>
                      <a:pt x="1654" y="1990"/>
                      <a:pt x="1654" y="2015"/>
                      <a:pt x="1679" y="2040"/>
                    </a:cubicBezTo>
                    <a:cubicBezTo>
                      <a:pt x="1679" y="2040"/>
                      <a:pt x="1704" y="2065"/>
                      <a:pt x="1704" y="2065"/>
                    </a:cubicBezTo>
                    <a:cubicBezTo>
                      <a:pt x="1729" y="2065"/>
                      <a:pt x="1729" y="2040"/>
                      <a:pt x="1754" y="2040"/>
                    </a:cubicBezTo>
                    <a:lnTo>
                      <a:pt x="1955" y="1764"/>
                    </a:lnTo>
                    <a:cubicBezTo>
                      <a:pt x="2130" y="1514"/>
                      <a:pt x="2206" y="1238"/>
                      <a:pt x="2180" y="937"/>
                    </a:cubicBezTo>
                    <a:cubicBezTo>
                      <a:pt x="2130" y="661"/>
                      <a:pt x="1980" y="411"/>
                      <a:pt x="1754" y="210"/>
                    </a:cubicBezTo>
                    <a:cubicBezTo>
                      <a:pt x="1563" y="69"/>
                      <a:pt x="1335" y="1"/>
                      <a:pt x="1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6466848" y="3683558"/>
                <a:ext cx="166463" cy="49955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918" extrusionOk="0">
                    <a:moveTo>
                      <a:pt x="1498" y="1"/>
                    </a:moveTo>
                    <a:cubicBezTo>
                      <a:pt x="984" y="1"/>
                      <a:pt x="320" y="409"/>
                      <a:pt x="26" y="817"/>
                    </a:cubicBezTo>
                    <a:cubicBezTo>
                      <a:pt x="1" y="842"/>
                      <a:pt x="1" y="892"/>
                      <a:pt x="26" y="892"/>
                    </a:cubicBezTo>
                    <a:cubicBezTo>
                      <a:pt x="51" y="917"/>
                      <a:pt x="51" y="917"/>
                      <a:pt x="76" y="917"/>
                    </a:cubicBezTo>
                    <a:cubicBezTo>
                      <a:pt x="76" y="917"/>
                      <a:pt x="101" y="917"/>
                      <a:pt x="101" y="892"/>
                    </a:cubicBezTo>
                    <a:cubicBezTo>
                      <a:pt x="401" y="499"/>
                      <a:pt x="1042" y="106"/>
                      <a:pt x="1514" y="106"/>
                    </a:cubicBezTo>
                    <a:cubicBezTo>
                      <a:pt x="1554" y="106"/>
                      <a:pt x="1592" y="109"/>
                      <a:pt x="1630" y="115"/>
                    </a:cubicBezTo>
                    <a:cubicBezTo>
                      <a:pt x="1830" y="140"/>
                      <a:pt x="2006" y="215"/>
                      <a:pt x="2181" y="290"/>
                    </a:cubicBezTo>
                    <a:cubicBezTo>
                      <a:pt x="2405" y="403"/>
                      <a:pt x="2650" y="495"/>
                      <a:pt x="2915" y="495"/>
                    </a:cubicBezTo>
                    <a:cubicBezTo>
                      <a:pt x="2946" y="495"/>
                      <a:pt x="2977" y="494"/>
                      <a:pt x="3008" y="491"/>
                    </a:cubicBezTo>
                    <a:cubicBezTo>
                      <a:pt x="3058" y="491"/>
                      <a:pt x="3058" y="466"/>
                      <a:pt x="3058" y="416"/>
                    </a:cubicBezTo>
                    <a:cubicBezTo>
                      <a:pt x="3058" y="391"/>
                      <a:pt x="3033" y="366"/>
                      <a:pt x="3008" y="366"/>
                    </a:cubicBezTo>
                    <a:cubicBezTo>
                      <a:pt x="2958" y="375"/>
                      <a:pt x="2910" y="379"/>
                      <a:pt x="2861" y="379"/>
                    </a:cubicBezTo>
                    <a:cubicBezTo>
                      <a:pt x="2641" y="379"/>
                      <a:pt x="2432" y="293"/>
                      <a:pt x="2206" y="190"/>
                    </a:cubicBezTo>
                    <a:cubicBezTo>
                      <a:pt x="2031" y="115"/>
                      <a:pt x="1855" y="40"/>
                      <a:pt x="1655" y="15"/>
                    </a:cubicBezTo>
                    <a:cubicBezTo>
                      <a:pt x="1604" y="5"/>
                      <a:pt x="1552" y="1"/>
                      <a:pt x="14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6466848" y="3651942"/>
                <a:ext cx="64158" cy="8157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499" extrusionOk="0">
                    <a:moveTo>
                      <a:pt x="1116" y="1"/>
                    </a:moveTo>
                    <a:cubicBezTo>
                      <a:pt x="1103" y="1"/>
                      <a:pt x="1091" y="7"/>
                      <a:pt x="1078" y="19"/>
                    </a:cubicBezTo>
                    <a:cubicBezTo>
                      <a:pt x="652" y="445"/>
                      <a:pt x="276" y="922"/>
                      <a:pt x="26" y="1423"/>
                    </a:cubicBezTo>
                    <a:cubicBezTo>
                      <a:pt x="1" y="1448"/>
                      <a:pt x="1" y="1473"/>
                      <a:pt x="51" y="1498"/>
                    </a:cubicBezTo>
                    <a:lnTo>
                      <a:pt x="76" y="1498"/>
                    </a:lnTo>
                    <a:cubicBezTo>
                      <a:pt x="76" y="1498"/>
                      <a:pt x="101" y="1473"/>
                      <a:pt x="126" y="1473"/>
                    </a:cubicBezTo>
                    <a:cubicBezTo>
                      <a:pt x="351" y="997"/>
                      <a:pt x="727" y="496"/>
                      <a:pt x="1153" y="95"/>
                    </a:cubicBezTo>
                    <a:cubicBezTo>
                      <a:pt x="1178" y="95"/>
                      <a:pt x="1178" y="44"/>
                      <a:pt x="1153" y="19"/>
                    </a:cubicBezTo>
                    <a:cubicBezTo>
                      <a:pt x="1141" y="7"/>
                      <a:pt x="1128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6556853" y="3703910"/>
                <a:ext cx="77817" cy="97788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797" extrusionOk="0">
                    <a:moveTo>
                      <a:pt x="1348" y="0"/>
                    </a:moveTo>
                    <a:cubicBezTo>
                      <a:pt x="1333" y="0"/>
                      <a:pt x="1319" y="12"/>
                      <a:pt x="1304" y="42"/>
                    </a:cubicBezTo>
                    <a:cubicBezTo>
                      <a:pt x="978" y="668"/>
                      <a:pt x="552" y="1220"/>
                      <a:pt x="26" y="1721"/>
                    </a:cubicBezTo>
                    <a:cubicBezTo>
                      <a:pt x="1" y="1721"/>
                      <a:pt x="1" y="1771"/>
                      <a:pt x="26" y="1796"/>
                    </a:cubicBezTo>
                    <a:lnTo>
                      <a:pt x="101" y="1796"/>
                    </a:lnTo>
                    <a:cubicBezTo>
                      <a:pt x="652" y="1295"/>
                      <a:pt x="1078" y="719"/>
                      <a:pt x="1404" y="92"/>
                    </a:cubicBezTo>
                    <a:cubicBezTo>
                      <a:pt x="1429" y="42"/>
                      <a:pt x="1404" y="17"/>
                      <a:pt x="1379" y="17"/>
                    </a:cubicBezTo>
                    <a:cubicBezTo>
                      <a:pt x="1369" y="6"/>
                      <a:pt x="1358" y="0"/>
                      <a:pt x="1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6524149" y="3608572"/>
                <a:ext cx="166409" cy="49901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917" extrusionOk="0">
                    <a:moveTo>
                      <a:pt x="1497" y="0"/>
                    </a:moveTo>
                    <a:cubicBezTo>
                      <a:pt x="984" y="0"/>
                      <a:pt x="320" y="408"/>
                      <a:pt x="25" y="816"/>
                    </a:cubicBezTo>
                    <a:cubicBezTo>
                      <a:pt x="0" y="841"/>
                      <a:pt x="0" y="892"/>
                      <a:pt x="25" y="892"/>
                    </a:cubicBezTo>
                    <a:cubicBezTo>
                      <a:pt x="50" y="917"/>
                      <a:pt x="50" y="917"/>
                      <a:pt x="75" y="917"/>
                    </a:cubicBezTo>
                    <a:cubicBezTo>
                      <a:pt x="75" y="917"/>
                      <a:pt x="100" y="917"/>
                      <a:pt x="100" y="892"/>
                    </a:cubicBezTo>
                    <a:cubicBezTo>
                      <a:pt x="401" y="499"/>
                      <a:pt x="1042" y="106"/>
                      <a:pt x="1513" y="106"/>
                    </a:cubicBezTo>
                    <a:cubicBezTo>
                      <a:pt x="1553" y="106"/>
                      <a:pt x="1592" y="109"/>
                      <a:pt x="1629" y="115"/>
                    </a:cubicBezTo>
                    <a:cubicBezTo>
                      <a:pt x="1830" y="140"/>
                      <a:pt x="2005" y="215"/>
                      <a:pt x="2181" y="290"/>
                    </a:cubicBezTo>
                    <a:cubicBezTo>
                      <a:pt x="2405" y="402"/>
                      <a:pt x="2650" y="494"/>
                      <a:pt x="2914" y="494"/>
                    </a:cubicBezTo>
                    <a:cubicBezTo>
                      <a:pt x="2945" y="494"/>
                      <a:pt x="2976" y="493"/>
                      <a:pt x="3008" y="491"/>
                    </a:cubicBezTo>
                    <a:cubicBezTo>
                      <a:pt x="3058" y="491"/>
                      <a:pt x="3058" y="440"/>
                      <a:pt x="3058" y="415"/>
                    </a:cubicBezTo>
                    <a:cubicBezTo>
                      <a:pt x="3058" y="390"/>
                      <a:pt x="3033" y="365"/>
                      <a:pt x="3008" y="365"/>
                    </a:cubicBezTo>
                    <a:cubicBezTo>
                      <a:pt x="2964" y="373"/>
                      <a:pt x="2922" y="377"/>
                      <a:pt x="2880" y="377"/>
                    </a:cubicBezTo>
                    <a:cubicBezTo>
                      <a:pt x="2653" y="377"/>
                      <a:pt x="2438" y="274"/>
                      <a:pt x="2206" y="190"/>
                    </a:cubicBezTo>
                    <a:cubicBezTo>
                      <a:pt x="2030" y="115"/>
                      <a:pt x="1855" y="39"/>
                      <a:pt x="1654" y="14"/>
                    </a:cubicBezTo>
                    <a:cubicBezTo>
                      <a:pt x="1604" y="5"/>
                      <a:pt x="1552" y="0"/>
                      <a:pt x="14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6524149" y="3576955"/>
                <a:ext cx="64158" cy="8151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498" extrusionOk="0">
                    <a:moveTo>
                      <a:pt x="1115" y="0"/>
                    </a:moveTo>
                    <a:cubicBezTo>
                      <a:pt x="1103" y="0"/>
                      <a:pt x="1090" y="6"/>
                      <a:pt x="1078" y="19"/>
                    </a:cubicBezTo>
                    <a:cubicBezTo>
                      <a:pt x="652" y="420"/>
                      <a:pt x="276" y="921"/>
                      <a:pt x="25" y="1422"/>
                    </a:cubicBezTo>
                    <a:cubicBezTo>
                      <a:pt x="0" y="1447"/>
                      <a:pt x="0" y="1473"/>
                      <a:pt x="50" y="1498"/>
                    </a:cubicBezTo>
                    <a:lnTo>
                      <a:pt x="75" y="1498"/>
                    </a:lnTo>
                    <a:cubicBezTo>
                      <a:pt x="75" y="1498"/>
                      <a:pt x="100" y="1473"/>
                      <a:pt x="100" y="1473"/>
                    </a:cubicBezTo>
                    <a:cubicBezTo>
                      <a:pt x="351" y="971"/>
                      <a:pt x="727" y="495"/>
                      <a:pt x="1153" y="94"/>
                    </a:cubicBezTo>
                    <a:cubicBezTo>
                      <a:pt x="1178" y="69"/>
                      <a:pt x="1178" y="44"/>
                      <a:pt x="1153" y="19"/>
                    </a:cubicBezTo>
                    <a:cubicBezTo>
                      <a:pt x="1141" y="6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6627759" y="3628869"/>
                <a:ext cx="64158" cy="8140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496" extrusionOk="0">
                    <a:moveTo>
                      <a:pt x="1098" y="1"/>
                    </a:moveTo>
                    <a:cubicBezTo>
                      <a:pt x="1083" y="1"/>
                      <a:pt x="1068" y="13"/>
                      <a:pt x="1054" y="42"/>
                    </a:cubicBezTo>
                    <a:cubicBezTo>
                      <a:pt x="803" y="519"/>
                      <a:pt x="452" y="945"/>
                      <a:pt x="26" y="1396"/>
                    </a:cubicBezTo>
                    <a:cubicBezTo>
                      <a:pt x="1" y="1421"/>
                      <a:pt x="1" y="1446"/>
                      <a:pt x="26" y="1471"/>
                    </a:cubicBezTo>
                    <a:cubicBezTo>
                      <a:pt x="26" y="1496"/>
                      <a:pt x="51" y="1496"/>
                      <a:pt x="51" y="1496"/>
                    </a:cubicBezTo>
                    <a:cubicBezTo>
                      <a:pt x="76" y="1496"/>
                      <a:pt x="76" y="1496"/>
                      <a:pt x="101" y="1471"/>
                    </a:cubicBezTo>
                    <a:cubicBezTo>
                      <a:pt x="452" y="1095"/>
                      <a:pt x="878" y="644"/>
                      <a:pt x="1154" y="92"/>
                    </a:cubicBezTo>
                    <a:cubicBezTo>
                      <a:pt x="1179" y="42"/>
                      <a:pt x="1154" y="17"/>
                      <a:pt x="1129" y="17"/>
                    </a:cubicBezTo>
                    <a:cubicBezTo>
                      <a:pt x="1118" y="7"/>
                      <a:pt x="1108" y="1"/>
                      <a:pt x="1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6581396" y="3509206"/>
                <a:ext cx="191005" cy="7428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1365" extrusionOk="0">
                    <a:moveTo>
                      <a:pt x="3433" y="0"/>
                    </a:moveTo>
                    <a:cubicBezTo>
                      <a:pt x="3409" y="0"/>
                      <a:pt x="3384" y="18"/>
                      <a:pt x="3384" y="36"/>
                    </a:cubicBezTo>
                    <a:cubicBezTo>
                      <a:pt x="3284" y="337"/>
                      <a:pt x="3159" y="587"/>
                      <a:pt x="2983" y="813"/>
                    </a:cubicBezTo>
                    <a:cubicBezTo>
                      <a:pt x="2954" y="815"/>
                      <a:pt x="2925" y="817"/>
                      <a:pt x="2897" y="817"/>
                    </a:cubicBezTo>
                    <a:cubicBezTo>
                      <a:pt x="2655" y="817"/>
                      <a:pt x="2431" y="727"/>
                      <a:pt x="2206" y="637"/>
                    </a:cubicBezTo>
                    <a:cubicBezTo>
                      <a:pt x="2031" y="562"/>
                      <a:pt x="1855" y="487"/>
                      <a:pt x="1655" y="462"/>
                    </a:cubicBezTo>
                    <a:cubicBezTo>
                      <a:pt x="1605" y="452"/>
                      <a:pt x="1552" y="448"/>
                      <a:pt x="1498" y="448"/>
                    </a:cubicBezTo>
                    <a:cubicBezTo>
                      <a:pt x="984" y="448"/>
                      <a:pt x="321" y="856"/>
                      <a:pt x="26" y="1264"/>
                    </a:cubicBezTo>
                    <a:cubicBezTo>
                      <a:pt x="1" y="1289"/>
                      <a:pt x="1" y="1339"/>
                      <a:pt x="26" y="1339"/>
                    </a:cubicBezTo>
                    <a:cubicBezTo>
                      <a:pt x="51" y="1364"/>
                      <a:pt x="51" y="1364"/>
                      <a:pt x="51" y="1364"/>
                    </a:cubicBezTo>
                    <a:cubicBezTo>
                      <a:pt x="76" y="1364"/>
                      <a:pt x="101" y="1339"/>
                      <a:pt x="101" y="1339"/>
                    </a:cubicBezTo>
                    <a:cubicBezTo>
                      <a:pt x="401" y="946"/>
                      <a:pt x="1043" y="553"/>
                      <a:pt x="1514" y="553"/>
                    </a:cubicBezTo>
                    <a:cubicBezTo>
                      <a:pt x="1554" y="553"/>
                      <a:pt x="1593" y="556"/>
                      <a:pt x="1630" y="562"/>
                    </a:cubicBezTo>
                    <a:cubicBezTo>
                      <a:pt x="1830" y="587"/>
                      <a:pt x="2006" y="662"/>
                      <a:pt x="2156" y="738"/>
                    </a:cubicBezTo>
                    <a:cubicBezTo>
                      <a:pt x="2408" y="829"/>
                      <a:pt x="2659" y="941"/>
                      <a:pt x="2930" y="941"/>
                    </a:cubicBezTo>
                    <a:cubicBezTo>
                      <a:pt x="2956" y="941"/>
                      <a:pt x="2982" y="940"/>
                      <a:pt x="3008" y="938"/>
                    </a:cubicBezTo>
                    <a:cubicBezTo>
                      <a:pt x="3033" y="938"/>
                      <a:pt x="3033" y="913"/>
                      <a:pt x="3058" y="913"/>
                    </a:cubicBezTo>
                    <a:cubicBezTo>
                      <a:pt x="3234" y="662"/>
                      <a:pt x="3384" y="387"/>
                      <a:pt x="3485" y="61"/>
                    </a:cubicBezTo>
                    <a:cubicBezTo>
                      <a:pt x="3510" y="36"/>
                      <a:pt x="3485" y="11"/>
                      <a:pt x="3459" y="11"/>
                    </a:cubicBezTo>
                    <a:cubicBezTo>
                      <a:pt x="3452" y="3"/>
                      <a:pt x="3443" y="0"/>
                      <a:pt x="34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6581396" y="3460122"/>
                <a:ext cx="121460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267" extrusionOk="0">
                    <a:moveTo>
                      <a:pt x="2158" y="0"/>
                    </a:moveTo>
                    <a:cubicBezTo>
                      <a:pt x="2148" y="0"/>
                      <a:pt x="2138" y="3"/>
                      <a:pt x="2131" y="11"/>
                    </a:cubicBezTo>
                    <a:cubicBezTo>
                      <a:pt x="1304" y="487"/>
                      <a:pt x="452" y="1339"/>
                      <a:pt x="26" y="2191"/>
                    </a:cubicBezTo>
                    <a:cubicBezTo>
                      <a:pt x="1" y="2216"/>
                      <a:pt x="1" y="2241"/>
                      <a:pt x="26" y="2266"/>
                    </a:cubicBezTo>
                    <a:lnTo>
                      <a:pt x="51" y="2266"/>
                    </a:lnTo>
                    <a:cubicBezTo>
                      <a:pt x="76" y="2266"/>
                      <a:pt x="101" y="2241"/>
                      <a:pt x="101" y="2241"/>
                    </a:cubicBezTo>
                    <a:cubicBezTo>
                      <a:pt x="527" y="1414"/>
                      <a:pt x="1379" y="562"/>
                      <a:pt x="2181" y="111"/>
                    </a:cubicBezTo>
                    <a:cubicBezTo>
                      <a:pt x="2231" y="86"/>
                      <a:pt x="2231" y="61"/>
                      <a:pt x="2206" y="36"/>
                    </a:cubicBezTo>
                    <a:cubicBezTo>
                      <a:pt x="2206" y="18"/>
                      <a:pt x="2181" y="0"/>
                      <a:pt x="2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685060" y="3553774"/>
                <a:ext cx="64158" cy="8151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498" extrusionOk="0">
                    <a:moveTo>
                      <a:pt x="1091" y="0"/>
                    </a:moveTo>
                    <a:cubicBezTo>
                      <a:pt x="1078" y="0"/>
                      <a:pt x="1066" y="6"/>
                      <a:pt x="1053" y="19"/>
                    </a:cubicBezTo>
                    <a:cubicBezTo>
                      <a:pt x="803" y="520"/>
                      <a:pt x="452" y="921"/>
                      <a:pt x="1" y="1397"/>
                    </a:cubicBezTo>
                    <a:cubicBezTo>
                      <a:pt x="1" y="1422"/>
                      <a:pt x="1" y="1447"/>
                      <a:pt x="26" y="1472"/>
                    </a:cubicBezTo>
                    <a:cubicBezTo>
                      <a:pt x="26" y="1498"/>
                      <a:pt x="51" y="1498"/>
                      <a:pt x="51" y="1498"/>
                    </a:cubicBezTo>
                    <a:cubicBezTo>
                      <a:pt x="76" y="1498"/>
                      <a:pt x="76" y="1472"/>
                      <a:pt x="101" y="1472"/>
                    </a:cubicBezTo>
                    <a:cubicBezTo>
                      <a:pt x="552" y="996"/>
                      <a:pt x="903" y="595"/>
                      <a:pt x="1153" y="69"/>
                    </a:cubicBezTo>
                    <a:cubicBezTo>
                      <a:pt x="1179" y="44"/>
                      <a:pt x="1153" y="19"/>
                      <a:pt x="1128" y="19"/>
                    </a:cubicBezTo>
                    <a:cubicBezTo>
                      <a:pt x="1116" y="6"/>
                      <a:pt x="1103" y="0"/>
                      <a:pt x="10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470929" y="3775142"/>
                <a:ext cx="35535" cy="33358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13" extrusionOk="0">
                    <a:moveTo>
                      <a:pt x="352" y="111"/>
                    </a:moveTo>
                    <a:cubicBezTo>
                      <a:pt x="377" y="111"/>
                      <a:pt x="427" y="136"/>
                      <a:pt x="452" y="161"/>
                    </a:cubicBezTo>
                    <a:cubicBezTo>
                      <a:pt x="502" y="186"/>
                      <a:pt x="527" y="237"/>
                      <a:pt x="527" y="287"/>
                    </a:cubicBezTo>
                    <a:cubicBezTo>
                      <a:pt x="552" y="337"/>
                      <a:pt x="527" y="387"/>
                      <a:pt x="502" y="437"/>
                    </a:cubicBezTo>
                    <a:cubicBezTo>
                      <a:pt x="477" y="487"/>
                      <a:pt x="427" y="512"/>
                      <a:pt x="377" y="512"/>
                    </a:cubicBezTo>
                    <a:cubicBezTo>
                      <a:pt x="327" y="512"/>
                      <a:pt x="276" y="512"/>
                      <a:pt x="226" y="462"/>
                    </a:cubicBezTo>
                    <a:cubicBezTo>
                      <a:pt x="176" y="437"/>
                      <a:pt x="151" y="387"/>
                      <a:pt x="151" y="337"/>
                    </a:cubicBezTo>
                    <a:cubicBezTo>
                      <a:pt x="151" y="287"/>
                      <a:pt x="151" y="237"/>
                      <a:pt x="176" y="186"/>
                    </a:cubicBezTo>
                    <a:cubicBezTo>
                      <a:pt x="226" y="136"/>
                      <a:pt x="276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257" y="1"/>
                      <a:pt x="161" y="46"/>
                      <a:pt x="101" y="136"/>
                    </a:cubicBezTo>
                    <a:cubicBezTo>
                      <a:pt x="1" y="262"/>
                      <a:pt x="26" y="462"/>
                      <a:pt x="151" y="562"/>
                    </a:cubicBezTo>
                    <a:cubicBezTo>
                      <a:pt x="226" y="613"/>
                      <a:pt x="276" y="613"/>
                      <a:pt x="352" y="613"/>
                    </a:cubicBezTo>
                    <a:cubicBezTo>
                      <a:pt x="427" y="613"/>
                      <a:pt x="527" y="587"/>
                      <a:pt x="577" y="512"/>
                    </a:cubicBezTo>
                    <a:cubicBezTo>
                      <a:pt x="627" y="437"/>
                      <a:pt x="652" y="362"/>
                      <a:pt x="652" y="287"/>
                    </a:cubicBezTo>
                    <a:cubicBezTo>
                      <a:pt x="627" y="186"/>
                      <a:pt x="602" y="111"/>
                      <a:pt x="527" y="61"/>
                    </a:cubicBezTo>
                    <a:cubicBezTo>
                      <a:pt x="477" y="21"/>
                      <a:pt x="415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468208" y="3775142"/>
                <a:ext cx="43697" cy="34718"/>
              </a:xfrm>
              <a:custGeom>
                <a:avLst/>
                <a:gdLst/>
                <a:ahLst/>
                <a:cxnLst/>
                <a:rect l="l" t="t" r="r" b="b"/>
                <a:pathLst>
                  <a:path w="803" h="638" extrusionOk="0">
                    <a:moveTo>
                      <a:pt x="74" y="1"/>
                    </a:moveTo>
                    <a:cubicBezTo>
                      <a:pt x="51" y="1"/>
                      <a:pt x="26" y="18"/>
                      <a:pt x="26" y="36"/>
                    </a:cubicBezTo>
                    <a:cubicBezTo>
                      <a:pt x="1" y="61"/>
                      <a:pt x="1" y="86"/>
                      <a:pt x="26" y="111"/>
                    </a:cubicBezTo>
                    <a:lnTo>
                      <a:pt x="702" y="613"/>
                    </a:lnTo>
                    <a:cubicBezTo>
                      <a:pt x="702" y="613"/>
                      <a:pt x="727" y="638"/>
                      <a:pt x="727" y="638"/>
                    </a:cubicBezTo>
                    <a:cubicBezTo>
                      <a:pt x="752" y="638"/>
                      <a:pt x="752" y="613"/>
                      <a:pt x="778" y="613"/>
                    </a:cubicBezTo>
                    <a:cubicBezTo>
                      <a:pt x="803" y="587"/>
                      <a:pt x="778" y="537"/>
                      <a:pt x="752" y="537"/>
                    </a:cubicBezTo>
                    <a:lnTo>
                      <a:pt x="101" y="11"/>
                    </a:lnTo>
                    <a:cubicBezTo>
                      <a:pt x="94" y="4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472289" y="3770626"/>
                <a:ext cx="34174" cy="4331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796" extrusionOk="0">
                    <a:moveTo>
                      <a:pt x="565" y="0"/>
                    </a:moveTo>
                    <a:cubicBezTo>
                      <a:pt x="552" y="0"/>
                      <a:pt x="540" y="6"/>
                      <a:pt x="527" y="19"/>
                    </a:cubicBezTo>
                    <a:lnTo>
                      <a:pt x="26" y="696"/>
                    </a:lnTo>
                    <a:cubicBezTo>
                      <a:pt x="1" y="721"/>
                      <a:pt x="1" y="771"/>
                      <a:pt x="26" y="771"/>
                    </a:cubicBezTo>
                    <a:cubicBezTo>
                      <a:pt x="51" y="796"/>
                      <a:pt x="51" y="796"/>
                      <a:pt x="51" y="796"/>
                    </a:cubicBezTo>
                    <a:cubicBezTo>
                      <a:pt x="76" y="796"/>
                      <a:pt x="101" y="771"/>
                      <a:pt x="101" y="771"/>
                    </a:cubicBezTo>
                    <a:lnTo>
                      <a:pt x="627" y="94"/>
                    </a:lnTo>
                    <a:cubicBezTo>
                      <a:pt x="627" y="69"/>
                      <a:pt x="627" y="44"/>
                      <a:pt x="602" y="19"/>
                    </a:cubicBezTo>
                    <a:cubicBezTo>
                      <a:pt x="590" y="6"/>
                      <a:pt x="577" y="0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307297" y="3689163"/>
                <a:ext cx="32759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32" extrusionOk="0">
                    <a:moveTo>
                      <a:pt x="297" y="0"/>
                    </a:moveTo>
                    <a:cubicBezTo>
                      <a:pt x="218" y="0"/>
                      <a:pt x="134" y="39"/>
                      <a:pt x="75" y="112"/>
                    </a:cubicBezTo>
                    <a:cubicBezTo>
                      <a:pt x="0" y="213"/>
                      <a:pt x="25" y="388"/>
                      <a:pt x="126" y="488"/>
                    </a:cubicBezTo>
                    <a:cubicBezTo>
                      <a:pt x="175" y="518"/>
                      <a:pt x="232" y="532"/>
                      <a:pt x="288" y="532"/>
                    </a:cubicBezTo>
                    <a:cubicBezTo>
                      <a:pt x="374" y="532"/>
                      <a:pt x="456" y="499"/>
                      <a:pt x="501" y="438"/>
                    </a:cubicBezTo>
                    <a:cubicBezTo>
                      <a:pt x="602" y="313"/>
                      <a:pt x="577" y="137"/>
                      <a:pt x="451" y="62"/>
                    </a:cubicBezTo>
                    <a:cubicBezTo>
                      <a:pt x="409" y="20"/>
                      <a:pt x="355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601856" y="3914178"/>
                <a:ext cx="32814" cy="2900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33" extrusionOk="0">
                    <a:moveTo>
                      <a:pt x="312" y="1"/>
                    </a:moveTo>
                    <a:cubicBezTo>
                      <a:pt x="235" y="1"/>
                      <a:pt x="159" y="40"/>
                      <a:pt x="101" y="113"/>
                    </a:cubicBezTo>
                    <a:cubicBezTo>
                      <a:pt x="1" y="238"/>
                      <a:pt x="26" y="388"/>
                      <a:pt x="151" y="489"/>
                    </a:cubicBezTo>
                    <a:cubicBezTo>
                      <a:pt x="201" y="518"/>
                      <a:pt x="254" y="532"/>
                      <a:pt x="307" y="532"/>
                    </a:cubicBezTo>
                    <a:cubicBezTo>
                      <a:pt x="387" y="532"/>
                      <a:pt x="466" y="499"/>
                      <a:pt x="527" y="438"/>
                    </a:cubicBezTo>
                    <a:cubicBezTo>
                      <a:pt x="602" y="313"/>
                      <a:pt x="577" y="138"/>
                      <a:pt x="477" y="63"/>
                    </a:cubicBezTo>
                    <a:cubicBezTo>
                      <a:pt x="425" y="21"/>
                      <a:pt x="368" y="1"/>
                      <a:pt x="3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9" name="Google Shape;819;p17"/>
          <p:cNvGrpSpPr/>
          <p:nvPr/>
        </p:nvGrpSpPr>
        <p:grpSpPr>
          <a:xfrm>
            <a:off x="8523416" y="644164"/>
            <a:ext cx="161348" cy="142025"/>
            <a:chOff x="4635225" y="2316383"/>
            <a:chExt cx="79123" cy="69654"/>
          </a:xfrm>
        </p:grpSpPr>
        <p:sp>
          <p:nvSpPr>
            <p:cNvPr id="820" name="Google Shape;820;p17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17"/>
          <p:cNvGrpSpPr/>
          <p:nvPr/>
        </p:nvGrpSpPr>
        <p:grpSpPr>
          <a:xfrm rot="10800000">
            <a:off x="8775199" y="292593"/>
            <a:ext cx="110472" cy="97245"/>
            <a:chOff x="4635225" y="2316383"/>
            <a:chExt cx="79123" cy="69654"/>
          </a:xfrm>
        </p:grpSpPr>
        <p:sp>
          <p:nvSpPr>
            <p:cNvPr id="823" name="Google Shape;823;p17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121801" y="4360760"/>
            <a:ext cx="161349" cy="207428"/>
            <a:chOff x="3340915" y="2702363"/>
            <a:chExt cx="85980" cy="110522"/>
          </a:xfrm>
        </p:grpSpPr>
        <p:sp>
          <p:nvSpPr>
            <p:cNvPr id="826" name="Google Shape;826;p17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17"/>
          <p:cNvGrpSpPr/>
          <p:nvPr/>
        </p:nvGrpSpPr>
        <p:grpSpPr>
          <a:xfrm>
            <a:off x="365474" y="4705407"/>
            <a:ext cx="110475" cy="142021"/>
            <a:chOff x="3340915" y="2702363"/>
            <a:chExt cx="85980" cy="110522"/>
          </a:xfrm>
        </p:grpSpPr>
        <p:sp>
          <p:nvSpPr>
            <p:cNvPr id="829" name="Google Shape;829;p17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7"/>
          <p:cNvGrpSpPr/>
          <p:nvPr/>
        </p:nvGrpSpPr>
        <p:grpSpPr>
          <a:xfrm flipH="1">
            <a:off x="483667" y="4419876"/>
            <a:ext cx="69377" cy="89202"/>
            <a:chOff x="3340915" y="2702363"/>
            <a:chExt cx="85980" cy="110522"/>
          </a:xfrm>
        </p:grpSpPr>
        <p:sp>
          <p:nvSpPr>
            <p:cNvPr id="832" name="Google Shape;832;p17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0"/>
          <p:cNvSpPr txBox="1">
            <a:spLocks noGrp="1"/>
          </p:cNvSpPr>
          <p:nvPr>
            <p:ph type="title" idx="2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0"/>
          <p:cNvSpPr txBox="1">
            <a:spLocks noGrp="1"/>
          </p:cNvSpPr>
          <p:nvPr>
            <p:ph type="subTitle" idx="1"/>
          </p:nvPr>
        </p:nvSpPr>
        <p:spPr>
          <a:xfrm>
            <a:off x="1101175" y="22105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0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0"/>
          <p:cNvSpPr txBox="1">
            <a:spLocks noGrp="1"/>
          </p:cNvSpPr>
          <p:nvPr>
            <p:ph type="subTitle" idx="4"/>
          </p:nvPr>
        </p:nvSpPr>
        <p:spPr>
          <a:xfrm>
            <a:off x="3579000" y="22105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0"/>
          <p:cNvSpPr txBox="1">
            <a:spLocks noGrp="1"/>
          </p:cNvSpPr>
          <p:nvPr>
            <p:ph type="title" idx="5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4" name="Google Shape;984;p20"/>
          <p:cNvSpPr txBox="1">
            <a:spLocks noGrp="1"/>
          </p:cNvSpPr>
          <p:nvPr>
            <p:ph type="subTitle" idx="6"/>
          </p:nvPr>
        </p:nvSpPr>
        <p:spPr>
          <a:xfrm>
            <a:off x="1101175" y="36439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0"/>
          <p:cNvSpPr txBox="1">
            <a:spLocks noGrp="1"/>
          </p:cNvSpPr>
          <p:nvPr>
            <p:ph type="title" idx="7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6" name="Google Shape;986;p20"/>
          <p:cNvSpPr txBox="1">
            <a:spLocks noGrp="1"/>
          </p:cNvSpPr>
          <p:nvPr>
            <p:ph type="subTitle" idx="8"/>
          </p:nvPr>
        </p:nvSpPr>
        <p:spPr>
          <a:xfrm>
            <a:off x="3578947" y="36439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20"/>
          <p:cNvSpPr txBox="1">
            <a:spLocks noGrp="1"/>
          </p:cNvSpPr>
          <p:nvPr>
            <p:ph type="title" idx="9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subTitle" idx="13"/>
          </p:nvPr>
        </p:nvSpPr>
        <p:spPr>
          <a:xfrm>
            <a:off x="6056725" y="22105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20"/>
          <p:cNvSpPr txBox="1">
            <a:spLocks noGrp="1"/>
          </p:cNvSpPr>
          <p:nvPr>
            <p:ph type="title" idx="14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subTitle" idx="15"/>
          </p:nvPr>
        </p:nvSpPr>
        <p:spPr>
          <a:xfrm>
            <a:off x="6056725" y="36439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1" name="Google Shape;991;p20"/>
          <p:cNvGrpSpPr/>
          <p:nvPr/>
        </p:nvGrpSpPr>
        <p:grpSpPr>
          <a:xfrm rot="10800000" flipH="1">
            <a:off x="8430894" y="-151896"/>
            <a:ext cx="623316" cy="1301909"/>
            <a:chOff x="2269910" y="2446008"/>
            <a:chExt cx="301191" cy="629093"/>
          </a:xfrm>
        </p:grpSpPr>
        <p:sp>
          <p:nvSpPr>
            <p:cNvPr id="992" name="Google Shape;992;p20"/>
            <p:cNvSpPr/>
            <p:nvPr/>
          </p:nvSpPr>
          <p:spPr>
            <a:xfrm>
              <a:off x="2357709" y="2446008"/>
              <a:ext cx="159742" cy="629093"/>
            </a:xfrm>
            <a:custGeom>
              <a:avLst/>
              <a:gdLst/>
              <a:ahLst/>
              <a:cxnLst/>
              <a:rect l="l" t="t" r="r" b="b"/>
              <a:pathLst>
                <a:path w="3284" h="12933" extrusionOk="0">
                  <a:moveTo>
                    <a:pt x="2607" y="0"/>
                  </a:moveTo>
                  <a:cubicBezTo>
                    <a:pt x="2582" y="0"/>
                    <a:pt x="2557" y="25"/>
                    <a:pt x="2557" y="50"/>
                  </a:cubicBezTo>
                  <a:cubicBezTo>
                    <a:pt x="2582" y="1378"/>
                    <a:pt x="1955" y="2632"/>
                    <a:pt x="1329" y="3835"/>
                  </a:cubicBezTo>
                  <a:cubicBezTo>
                    <a:pt x="752" y="4912"/>
                    <a:pt x="176" y="6065"/>
                    <a:pt x="76" y="7268"/>
                  </a:cubicBezTo>
                  <a:cubicBezTo>
                    <a:pt x="0" y="8321"/>
                    <a:pt x="276" y="9474"/>
                    <a:pt x="903" y="10476"/>
                  </a:cubicBezTo>
                  <a:cubicBezTo>
                    <a:pt x="1429" y="11353"/>
                    <a:pt x="2206" y="12181"/>
                    <a:pt x="3183" y="12907"/>
                  </a:cubicBezTo>
                  <a:cubicBezTo>
                    <a:pt x="3208" y="12907"/>
                    <a:pt x="3208" y="12932"/>
                    <a:pt x="3208" y="12932"/>
                  </a:cubicBezTo>
                  <a:cubicBezTo>
                    <a:pt x="3234" y="12932"/>
                    <a:pt x="3259" y="12907"/>
                    <a:pt x="3259" y="12907"/>
                  </a:cubicBezTo>
                  <a:cubicBezTo>
                    <a:pt x="3284" y="12882"/>
                    <a:pt x="3284" y="12832"/>
                    <a:pt x="3259" y="12832"/>
                  </a:cubicBezTo>
                  <a:cubicBezTo>
                    <a:pt x="2281" y="12105"/>
                    <a:pt x="1504" y="11278"/>
                    <a:pt x="1003" y="10426"/>
                  </a:cubicBezTo>
                  <a:cubicBezTo>
                    <a:pt x="401" y="9424"/>
                    <a:pt x="101" y="8321"/>
                    <a:pt x="176" y="7293"/>
                  </a:cubicBezTo>
                  <a:cubicBezTo>
                    <a:pt x="276" y="6090"/>
                    <a:pt x="853" y="4962"/>
                    <a:pt x="1429" y="3885"/>
                  </a:cubicBezTo>
                  <a:cubicBezTo>
                    <a:pt x="2056" y="2657"/>
                    <a:pt x="2707" y="1429"/>
                    <a:pt x="2657" y="50"/>
                  </a:cubicBezTo>
                  <a:cubicBezTo>
                    <a:pt x="2657" y="25"/>
                    <a:pt x="2632" y="0"/>
                    <a:pt x="2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2439378" y="2915257"/>
              <a:ext cx="52485" cy="102538"/>
            </a:xfrm>
            <a:custGeom>
              <a:avLst/>
              <a:gdLst/>
              <a:ahLst/>
              <a:cxnLst/>
              <a:rect l="l" t="t" r="r" b="b"/>
              <a:pathLst>
                <a:path w="1079" h="2108" extrusionOk="0">
                  <a:moveTo>
                    <a:pt x="664" y="0"/>
                  </a:moveTo>
                  <a:cubicBezTo>
                    <a:pt x="460" y="0"/>
                    <a:pt x="321" y="188"/>
                    <a:pt x="226" y="353"/>
                  </a:cubicBezTo>
                  <a:cubicBezTo>
                    <a:pt x="101" y="579"/>
                    <a:pt x="26" y="854"/>
                    <a:pt x="26" y="1105"/>
                  </a:cubicBezTo>
                  <a:cubicBezTo>
                    <a:pt x="1" y="1356"/>
                    <a:pt x="26" y="1581"/>
                    <a:pt x="76" y="1807"/>
                  </a:cubicBezTo>
                  <a:cubicBezTo>
                    <a:pt x="101" y="1882"/>
                    <a:pt x="151" y="2082"/>
                    <a:pt x="226" y="2107"/>
                  </a:cubicBezTo>
                  <a:cubicBezTo>
                    <a:pt x="301" y="2107"/>
                    <a:pt x="402" y="1932"/>
                    <a:pt x="452" y="1882"/>
                  </a:cubicBezTo>
                  <a:cubicBezTo>
                    <a:pt x="753" y="1531"/>
                    <a:pt x="1028" y="1105"/>
                    <a:pt x="1078" y="629"/>
                  </a:cubicBezTo>
                  <a:cubicBezTo>
                    <a:pt x="1078" y="503"/>
                    <a:pt x="1078" y="353"/>
                    <a:pt x="1028" y="228"/>
                  </a:cubicBezTo>
                  <a:cubicBezTo>
                    <a:pt x="953" y="102"/>
                    <a:pt x="828" y="2"/>
                    <a:pt x="702" y="2"/>
                  </a:cubicBezTo>
                  <a:cubicBezTo>
                    <a:pt x="689" y="1"/>
                    <a:pt x="677" y="0"/>
                    <a:pt x="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2341852" y="2986906"/>
              <a:ext cx="106138" cy="48010"/>
            </a:xfrm>
            <a:custGeom>
              <a:avLst/>
              <a:gdLst/>
              <a:ahLst/>
              <a:cxnLst/>
              <a:rect l="l" t="t" r="r" b="b"/>
              <a:pathLst>
                <a:path w="2182" h="987" extrusionOk="0">
                  <a:moveTo>
                    <a:pt x="727" y="0"/>
                  </a:moveTo>
                  <a:cubicBezTo>
                    <a:pt x="677" y="0"/>
                    <a:pt x="627" y="3"/>
                    <a:pt x="577" y="8"/>
                  </a:cubicBezTo>
                  <a:cubicBezTo>
                    <a:pt x="452" y="33"/>
                    <a:pt x="301" y="58"/>
                    <a:pt x="201" y="158"/>
                  </a:cubicBezTo>
                  <a:cubicBezTo>
                    <a:pt x="76" y="233"/>
                    <a:pt x="1" y="384"/>
                    <a:pt x="26" y="509"/>
                  </a:cubicBezTo>
                  <a:cubicBezTo>
                    <a:pt x="51" y="710"/>
                    <a:pt x="276" y="835"/>
                    <a:pt x="477" y="910"/>
                  </a:cubicBezTo>
                  <a:cubicBezTo>
                    <a:pt x="639" y="959"/>
                    <a:pt x="811" y="986"/>
                    <a:pt x="980" y="986"/>
                  </a:cubicBezTo>
                  <a:cubicBezTo>
                    <a:pt x="1073" y="986"/>
                    <a:pt x="1165" y="978"/>
                    <a:pt x="1254" y="960"/>
                  </a:cubicBezTo>
                  <a:cubicBezTo>
                    <a:pt x="1479" y="935"/>
                    <a:pt x="1705" y="885"/>
                    <a:pt x="1930" y="760"/>
                  </a:cubicBezTo>
                  <a:cubicBezTo>
                    <a:pt x="1981" y="735"/>
                    <a:pt x="2181" y="660"/>
                    <a:pt x="2181" y="584"/>
                  </a:cubicBezTo>
                  <a:cubicBezTo>
                    <a:pt x="2181" y="509"/>
                    <a:pt x="1981" y="434"/>
                    <a:pt x="1930" y="384"/>
                  </a:cubicBezTo>
                  <a:cubicBezTo>
                    <a:pt x="1572" y="182"/>
                    <a:pt x="1152" y="0"/>
                    <a:pt x="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2384510" y="2833781"/>
              <a:ext cx="67127" cy="92761"/>
            </a:xfrm>
            <a:custGeom>
              <a:avLst/>
              <a:gdLst/>
              <a:ahLst/>
              <a:cxnLst/>
              <a:rect l="l" t="t" r="r" b="b"/>
              <a:pathLst>
                <a:path w="1380" h="1907" extrusionOk="0">
                  <a:moveTo>
                    <a:pt x="980" y="1"/>
                  </a:moveTo>
                  <a:cubicBezTo>
                    <a:pt x="824" y="1"/>
                    <a:pt x="677" y="104"/>
                    <a:pt x="577" y="224"/>
                  </a:cubicBezTo>
                  <a:cubicBezTo>
                    <a:pt x="377" y="424"/>
                    <a:pt x="251" y="650"/>
                    <a:pt x="151" y="900"/>
                  </a:cubicBezTo>
                  <a:cubicBezTo>
                    <a:pt x="76" y="1126"/>
                    <a:pt x="26" y="1351"/>
                    <a:pt x="26" y="1602"/>
                  </a:cubicBezTo>
                  <a:cubicBezTo>
                    <a:pt x="26" y="1652"/>
                    <a:pt x="1" y="1878"/>
                    <a:pt x="76" y="1903"/>
                  </a:cubicBezTo>
                  <a:cubicBezTo>
                    <a:pt x="83" y="1905"/>
                    <a:pt x="90" y="1906"/>
                    <a:pt x="98" y="1906"/>
                  </a:cubicBezTo>
                  <a:cubicBezTo>
                    <a:pt x="177" y="1906"/>
                    <a:pt x="308" y="1798"/>
                    <a:pt x="377" y="1752"/>
                  </a:cubicBezTo>
                  <a:cubicBezTo>
                    <a:pt x="753" y="1502"/>
                    <a:pt x="1129" y="1176"/>
                    <a:pt x="1304" y="725"/>
                  </a:cubicBezTo>
                  <a:cubicBezTo>
                    <a:pt x="1354" y="599"/>
                    <a:pt x="1379" y="449"/>
                    <a:pt x="1354" y="324"/>
                  </a:cubicBezTo>
                  <a:cubicBezTo>
                    <a:pt x="1329" y="198"/>
                    <a:pt x="1254" y="48"/>
                    <a:pt x="1104" y="23"/>
                  </a:cubicBezTo>
                  <a:cubicBezTo>
                    <a:pt x="1062" y="8"/>
                    <a:pt x="1021" y="1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2284551" y="2888503"/>
              <a:ext cx="103706" cy="50053"/>
            </a:xfrm>
            <a:custGeom>
              <a:avLst/>
              <a:gdLst/>
              <a:ahLst/>
              <a:cxnLst/>
              <a:rect l="l" t="t" r="r" b="b"/>
              <a:pathLst>
                <a:path w="2132" h="1029" extrusionOk="0">
                  <a:moveTo>
                    <a:pt x="602" y="1"/>
                  </a:moveTo>
                  <a:cubicBezTo>
                    <a:pt x="477" y="1"/>
                    <a:pt x="326" y="26"/>
                    <a:pt x="201" y="101"/>
                  </a:cubicBezTo>
                  <a:cubicBezTo>
                    <a:pt x="101" y="176"/>
                    <a:pt x="1" y="302"/>
                    <a:pt x="1" y="427"/>
                  </a:cubicBezTo>
                  <a:cubicBezTo>
                    <a:pt x="1" y="652"/>
                    <a:pt x="201" y="778"/>
                    <a:pt x="402" y="878"/>
                  </a:cubicBezTo>
                  <a:cubicBezTo>
                    <a:pt x="627" y="978"/>
                    <a:pt x="903" y="1028"/>
                    <a:pt x="1154" y="1028"/>
                  </a:cubicBezTo>
                  <a:cubicBezTo>
                    <a:pt x="1404" y="1028"/>
                    <a:pt x="1630" y="978"/>
                    <a:pt x="1855" y="903"/>
                  </a:cubicBezTo>
                  <a:cubicBezTo>
                    <a:pt x="1931" y="878"/>
                    <a:pt x="2131" y="828"/>
                    <a:pt x="2131" y="753"/>
                  </a:cubicBezTo>
                  <a:cubicBezTo>
                    <a:pt x="2131" y="678"/>
                    <a:pt x="1956" y="577"/>
                    <a:pt x="1905" y="527"/>
                  </a:cubicBezTo>
                  <a:cubicBezTo>
                    <a:pt x="1530" y="251"/>
                    <a:pt x="110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2360141" y="2759262"/>
              <a:ext cx="90280" cy="72818"/>
            </a:xfrm>
            <a:custGeom>
              <a:avLst/>
              <a:gdLst/>
              <a:ahLst/>
              <a:cxnLst/>
              <a:rect l="l" t="t" r="r" b="b"/>
              <a:pathLst>
                <a:path w="1856" h="1497" extrusionOk="0">
                  <a:moveTo>
                    <a:pt x="1471" y="0"/>
                  </a:moveTo>
                  <a:cubicBezTo>
                    <a:pt x="1361" y="0"/>
                    <a:pt x="1241" y="34"/>
                    <a:pt x="1128" y="76"/>
                  </a:cubicBezTo>
                  <a:cubicBezTo>
                    <a:pt x="903" y="202"/>
                    <a:pt x="677" y="352"/>
                    <a:pt x="502" y="553"/>
                  </a:cubicBezTo>
                  <a:cubicBezTo>
                    <a:pt x="351" y="728"/>
                    <a:pt x="226" y="928"/>
                    <a:pt x="126" y="1154"/>
                  </a:cubicBezTo>
                  <a:cubicBezTo>
                    <a:pt x="101" y="1229"/>
                    <a:pt x="1" y="1405"/>
                    <a:pt x="76" y="1480"/>
                  </a:cubicBezTo>
                  <a:cubicBezTo>
                    <a:pt x="88" y="1492"/>
                    <a:pt x="109" y="1497"/>
                    <a:pt x="134" y="1497"/>
                  </a:cubicBezTo>
                  <a:cubicBezTo>
                    <a:pt x="214" y="1497"/>
                    <a:pt x="338" y="1449"/>
                    <a:pt x="377" y="1430"/>
                  </a:cubicBezTo>
                  <a:cubicBezTo>
                    <a:pt x="853" y="1329"/>
                    <a:pt x="1304" y="1179"/>
                    <a:pt x="1630" y="828"/>
                  </a:cubicBezTo>
                  <a:cubicBezTo>
                    <a:pt x="1730" y="728"/>
                    <a:pt x="1805" y="603"/>
                    <a:pt x="1830" y="452"/>
                  </a:cubicBezTo>
                  <a:cubicBezTo>
                    <a:pt x="1855" y="327"/>
                    <a:pt x="1830" y="177"/>
                    <a:pt x="1705" y="76"/>
                  </a:cubicBezTo>
                  <a:cubicBezTo>
                    <a:pt x="1639" y="21"/>
                    <a:pt x="1558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2269910" y="2764953"/>
              <a:ext cx="95145" cy="66494"/>
            </a:xfrm>
            <a:custGeom>
              <a:avLst/>
              <a:gdLst/>
              <a:ahLst/>
              <a:cxnLst/>
              <a:rect l="l" t="t" r="r" b="b"/>
              <a:pathLst>
                <a:path w="1956" h="1367" extrusionOk="0">
                  <a:moveTo>
                    <a:pt x="485" y="0"/>
                  </a:moveTo>
                  <a:cubicBezTo>
                    <a:pt x="450" y="0"/>
                    <a:pt x="414" y="3"/>
                    <a:pt x="377" y="9"/>
                  </a:cubicBezTo>
                  <a:cubicBezTo>
                    <a:pt x="252" y="35"/>
                    <a:pt x="101" y="135"/>
                    <a:pt x="51" y="260"/>
                  </a:cubicBezTo>
                  <a:cubicBezTo>
                    <a:pt x="1" y="461"/>
                    <a:pt x="126" y="661"/>
                    <a:pt x="277" y="811"/>
                  </a:cubicBezTo>
                  <a:cubicBezTo>
                    <a:pt x="452" y="987"/>
                    <a:pt x="678" y="1137"/>
                    <a:pt x="928" y="1238"/>
                  </a:cubicBezTo>
                  <a:cubicBezTo>
                    <a:pt x="1154" y="1313"/>
                    <a:pt x="1379" y="1363"/>
                    <a:pt x="1630" y="1363"/>
                  </a:cubicBezTo>
                  <a:cubicBezTo>
                    <a:pt x="1650" y="1363"/>
                    <a:pt x="1698" y="1367"/>
                    <a:pt x="1750" y="1367"/>
                  </a:cubicBezTo>
                  <a:cubicBezTo>
                    <a:pt x="1829" y="1367"/>
                    <a:pt x="1916" y="1358"/>
                    <a:pt x="1931" y="1313"/>
                  </a:cubicBezTo>
                  <a:cubicBezTo>
                    <a:pt x="1956" y="1238"/>
                    <a:pt x="1831" y="1087"/>
                    <a:pt x="1780" y="1037"/>
                  </a:cubicBezTo>
                  <a:cubicBezTo>
                    <a:pt x="1530" y="636"/>
                    <a:pt x="1229" y="260"/>
                    <a:pt x="778" y="85"/>
                  </a:cubicBezTo>
                  <a:cubicBezTo>
                    <a:pt x="684" y="28"/>
                    <a:pt x="590" y="0"/>
                    <a:pt x="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2380862" y="2680073"/>
              <a:ext cx="104922" cy="50248"/>
            </a:xfrm>
            <a:custGeom>
              <a:avLst/>
              <a:gdLst/>
              <a:ahLst/>
              <a:cxnLst/>
              <a:rect l="l" t="t" r="r" b="b"/>
              <a:pathLst>
                <a:path w="2157" h="1033" extrusionOk="0">
                  <a:moveTo>
                    <a:pt x="1529" y="0"/>
                  </a:moveTo>
                  <a:cubicBezTo>
                    <a:pt x="1279" y="25"/>
                    <a:pt x="1028" y="100"/>
                    <a:pt x="778" y="201"/>
                  </a:cubicBezTo>
                  <a:cubicBezTo>
                    <a:pt x="577" y="301"/>
                    <a:pt x="377" y="451"/>
                    <a:pt x="201" y="627"/>
                  </a:cubicBezTo>
                  <a:cubicBezTo>
                    <a:pt x="151" y="677"/>
                    <a:pt x="1" y="802"/>
                    <a:pt x="26" y="877"/>
                  </a:cubicBezTo>
                  <a:cubicBezTo>
                    <a:pt x="51" y="952"/>
                    <a:pt x="276" y="952"/>
                    <a:pt x="326" y="978"/>
                  </a:cubicBezTo>
                  <a:cubicBezTo>
                    <a:pt x="531" y="1010"/>
                    <a:pt x="735" y="1033"/>
                    <a:pt x="937" y="1033"/>
                  </a:cubicBezTo>
                  <a:cubicBezTo>
                    <a:pt x="1206" y="1033"/>
                    <a:pt x="1472" y="992"/>
                    <a:pt x="1730" y="877"/>
                  </a:cubicBezTo>
                  <a:cubicBezTo>
                    <a:pt x="1855" y="827"/>
                    <a:pt x="1981" y="752"/>
                    <a:pt x="2056" y="627"/>
                  </a:cubicBezTo>
                  <a:cubicBezTo>
                    <a:pt x="2131" y="501"/>
                    <a:pt x="2156" y="351"/>
                    <a:pt x="2081" y="226"/>
                  </a:cubicBezTo>
                  <a:cubicBezTo>
                    <a:pt x="1981" y="50"/>
                    <a:pt x="1755" y="0"/>
                    <a:pt x="1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2312618" y="2633279"/>
              <a:ext cx="73158" cy="88967"/>
            </a:xfrm>
            <a:custGeom>
              <a:avLst/>
              <a:gdLst/>
              <a:ahLst/>
              <a:cxnLst/>
              <a:rect l="l" t="t" r="r" b="b"/>
              <a:pathLst>
                <a:path w="1504" h="1829" extrusionOk="0">
                  <a:moveTo>
                    <a:pt x="421" y="1"/>
                  </a:moveTo>
                  <a:cubicBezTo>
                    <a:pt x="308" y="1"/>
                    <a:pt x="202" y="33"/>
                    <a:pt x="125" y="110"/>
                  </a:cubicBezTo>
                  <a:cubicBezTo>
                    <a:pt x="0" y="260"/>
                    <a:pt x="25" y="511"/>
                    <a:pt x="100" y="711"/>
                  </a:cubicBezTo>
                  <a:cubicBezTo>
                    <a:pt x="226" y="937"/>
                    <a:pt x="376" y="1163"/>
                    <a:pt x="552" y="1363"/>
                  </a:cubicBezTo>
                  <a:cubicBezTo>
                    <a:pt x="727" y="1513"/>
                    <a:pt x="927" y="1639"/>
                    <a:pt x="1153" y="1739"/>
                  </a:cubicBezTo>
                  <a:cubicBezTo>
                    <a:pt x="1193" y="1759"/>
                    <a:pt x="1331" y="1828"/>
                    <a:pt x="1409" y="1828"/>
                  </a:cubicBezTo>
                  <a:cubicBezTo>
                    <a:pt x="1428" y="1828"/>
                    <a:pt x="1444" y="1824"/>
                    <a:pt x="1454" y="1814"/>
                  </a:cubicBezTo>
                  <a:cubicBezTo>
                    <a:pt x="1504" y="1764"/>
                    <a:pt x="1454" y="1564"/>
                    <a:pt x="1429" y="1513"/>
                  </a:cubicBezTo>
                  <a:cubicBezTo>
                    <a:pt x="1354" y="1037"/>
                    <a:pt x="1203" y="561"/>
                    <a:pt x="877" y="235"/>
                  </a:cubicBezTo>
                  <a:cubicBezTo>
                    <a:pt x="777" y="135"/>
                    <a:pt x="652" y="60"/>
                    <a:pt x="526" y="10"/>
                  </a:cubicBezTo>
                  <a:cubicBezTo>
                    <a:pt x="491" y="4"/>
                    <a:pt x="455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2423521" y="2595922"/>
              <a:ext cx="104922" cy="48399"/>
            </a:xfrm>
            <a:custGeom>
              <a:avLst/>
              <a:gdLst/>
              <a:ahLst/>
              <a:cxnLst/>
              <a:rect l="l" t="t" r="r" b="b"/>
              <a:pathLst>
                <a:path w="2157" h="995" extrusionOk="0">
                  <a:moveTo>
                    <a:pt x="1555" y="1"/>
                  </a:moveTo>
                  <a:cubicBezTo>
                    <a:pt x="1304" y="1"/>
                    <a:pt x="1028" y="51"/>
                    <a:pt x="803" y="151"/>
                  </a:cubicBezTo>
                  <a:cubicBezTo>
                    <a:pt x="577" y="251"/>
                    <a:pt x="377" y="377"/>
                    <a:pt x="201" y="552"/>
                  </a:cubicBezTo>
                  <a:cubicBezTo>
                    <a:pt x="151" y="577"/>
                    <a:pt x="1" y="728"/>
                    <a:pt x="26" y="803"/>
                  </a:cubicBezTo>
                  <a:cubicBezTo>
                    <a:pt x="51" y="878"/>
                    <a:pt x="251" y="878"/>
                    <a:pt x="327" y="903"/>
                  </a:cubicBezTo>
                  <a:cubicBezTo>
                    <a:pt x="562" y="955"/>
                    <a:pt x="812" y="994"/>
                    <a:pt x="1057" y="994"/>
                  </a:cubicBezTo>
                  <a:cubicBezTo>
                    <a:pt x="1281" y="994"/>
                    <a:pt x="1502" y="962"/>
                    <a:pt x="1705" y="878"/>
                  </a:cubicBezTo>
                  <a:cubicBezTo>
                    <a:pt x="1830" y="828"/>
                    <a:pt x="1956" y="753"/>
                    <a:pt x="2056" y="627"/>
                  </a:cubicBezTo>
                  <a:cubicBezTo>
                    <a:pt x="2131" y="527"/>
                    <a:pt x="2156" y="352"/>
                    <a:pt x="2106" y="226"/>
                  </a:cubicBezTo>
                  <a:cubicBezTo>
                    <a:pt x="2006" y="51"/>
                    <a:pt x="1780" y="1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2357709" y="2543097"/>
              <a:ext cx="70775" cy="91253"/>
            </a:xfrm>
            <a:custGeom>
              <a:avLst/>
              <a:gdLst/>
              <a:ahLst/>
              <a:cxnLst/>
              <a:rect l="l" t="t" r="r" b="b"/>
              <a:pathLst>
                <a:path w="1455" h="1876" extrusionOk="0">
                  <a:moveTo>
                    <a:pt x="435" y="0"/>
                  </a:moveTo>
                  <a:cubicBezTo>
                    <a:pt x="333" y="0"/>
                    <a:pt x="227" y="33"/>
                    <a:pt x="151" y="109"/>
                  </a:cubicBezTo>
                  <a:cubicBezTo>
                    <a:pt x="0" y="260"/>
                    <a:pt x="26" y="485"/>
                    <a:pt x="101" y="686"/>
                  </a:cubicBezTo>
                  <a:cubicBezTo>
                    <a:pt x="201" y="936"/>
                    <a:pt x="326" y="1162"/>
                    <a:pt x="527" y="1362"/>
                  </a:cubicBezTo>
                  <a:cubicBezTo>
                    <a:pt x="677" y="1513"/>
                    <a:pt x="878" y="1663"/>
                    <a:pt x="1078" y="1763"/>
                  </a:cubicBezTo>
                  <a:cubicBezTo>
                    <a:pt x="1141" y="1784"/>
                    <a:pt x="1274" y="1875"/>
                    <a:pt x="1360" y="1875"/>
                  </a:cubicBezTo>
                  <a:cubicBezTo>
                    <a:pt x="1377" y="1875"/>
                    <a:pt x="1392" y="1872"/>
                    <a:pt x="1404" y="1864"/>
                  </a:cubicBezTo>
                  <a:cubicBezTo>
                    <a:pt x="1454" y="1814"/>
                    <a:pt x="1404" y="1613"/>
                    <a:pt x="1379" y="1538"/>
                  </a:cubicBezTo>
                  <a:cubicBezTo>
                    <a:pt x="1329" y="1087"/>
                    <a:pt x="1203" y="585"/>
                    <a:pt x="878" y="235"/>
                  </a:cubicBezTo>
                  <a:cubicBezTo>
                    <a:pt x="777" y="134"/>
                    <a:pt x="677" y="59"/>
                    <a:pt x="527" y="9"/>
                  </a:cubicBezTo>
                  <a:cubicBezTo>
                    <a:pt x="497" y="3"/>
                    <a:pt x="466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2467445" y="2492023"/>
              <a:ext cx="103657" cy="50491"/>
            </a:xfrm>
            <a:custGeom>
              <a:avLst/>
              <a:gdLst/>
              <a:ahLst/>
              <a:cxnLst/>
              <a:rect l="l" t="t" r="r" b="b"/>
              <a:pathLst>
                <a:path w="2131" h="1038" extrusionOk="0">
                  <a:moveTo>
                    <a:pt x="1627" y="0"/>
                  </a:moveTo>
                  <a:cubicBezTo>
                    <a:pt x="1594" y="0"/>
                    <a:pt x="1561" y="2"/>
                    <a:pt x="1529" y="6"/>
                  </a:cubicBezTo>
                  <a:cubicBezTo>
                    <a:pt x="1253" y="6"/>
                    <a:pt x="1003" y="107"/>
                    <a:pt x="777" y="207"/>
                  </a:cubicBezTo>
                  <a:cubicBezTo>
                    <a:pt x="551" y="332"/>
                    <a:pt x="376" y="483"/>
                    <a:pt x="201" y="658"/>
                  </a:cubicBezTo>
                  <a:cubicBezTo>
                    <a:pt x="176" y="708"/>
                    <a:pt x="0" y="833"/>
                    <a:pt x="50" y="909"/>
                  </a:cubicBezTo>
                  <a:cubicBezTo>
                    <a:pt x="75" y="984"/>
                    <a:pt x="276" y="984"/>
                    <a:pt x="351" y="984"/>
                  </a:cubicBezTo>
                  <a:cubicBezTo>
                    <a:pt x="537" y="1015"/>
                    <a:pt x="731" y="1037"/>
                    <a:pt x="925" y="1037"/>
                  </a:cubicBezTo>
                  <a:cubicBezTo>
                    <a:pt x="1202" y="1037"/>
                    <a:pt x="1479" y="991"/>
                    <a:pt x="1729" y="859"/>
                  </a:cubicBezTo>
                  <a:cubicBezTo>
                    <a:pt x="1855" y="808"/>
                    <a:pt x="1980" y="733"/>
                    <a:pt x="2055" y="608"/>
                  </a:cubicBezTo>
                  <a:cubicBezTo>
                    <a:pt x="2130" y="483"/>
                    <a:pt x="2130" y="332"/>
                    <a:pt x="2080" y="207"/>
                  </a:cubicBezTo>
                  <a:cubicBezTo>
                    <a:pt x="1996" y="59"/>
                    <a:pt x="1805" y="0"/>
                    <a:pt x="1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2396719" y="2448100"/>
              <a:ext cx="76855" cy="87751"/>
            </a:xfrm>
            <a:custGeom>
              <a:avLst/>
              <a:gdLst/>
              <a:ahLst/>
              <a:cxnLst/>
              <a:rect l="l" t="t" r="r" b="b"/>
              <a:pathLst>
                <a:path w="1580" h="1804" extrusionOk="0">
                  <a:moveTo>
                    <a:pt x="450" y="1"/>
                  </a:moveTo>
                  <a:cubicBezTo>
                    <a:pt x="327" y="1"/>
                    <a:pt x="213" y="49"/>
                    <a:pt x="151" y="132"/>
                  </a:cubicBezTo>
                  <a:cubicBezTo>
                    <a:pt x="0" y="283"/>
                    <a:pt x="51" y="533"/>
                    <a:pt x="151" y="709"/>
                  </a:cubicBezTo>
                  <a:cubicBezTo>
                    <a:pt x="251" y="960"/>
                    <a:pt x="401" y="1160"/>
                    <a:pt x="602" y="1335"/>
                  </a:cubicBezTo>
                  <a:cubicBezTo>
                    <a:pt x="777" y="1511"/>
                    <a:pt x="978" y="1636"/>
                    <a:pt x="1203" y="1711"/>
                  </a:cubicBezTo>
                  <a:cubicBezTo>
                    <a:pt x="1242" y="1750"/>
                    <a:pt x="1369" y="1803"/>
                    <a:pt x="1449" y="1803"/>
                  </a:cubicBezTo>
                  <a:cubicBezTo>
                    <a:pt x="1473" y="1803"/>
                    <a:pt x="1493" y="1798"/>
                    <a:pt x="1504" y="1787"/>
                  </a:cubicBezTo>
                  <a:cubicBezTo>
                    <a:pt x="1579" y="1736"/>
                    <a:pt x="1504" y="1536"/>
                    <a:pt x="1479" y="1486"/>
                  </a:cubicBezTo>
                  <a:cubicBezTo>
                    <a:pt x="1379" y="1010"/>
                    <a:pt x="1229" y="559"/>
                    <a:pt x="878" y="208"/>
                  </a:cubicBezTo>
                  <a:cubicBezTo>
                    <a:pt x="777" y="132"/>
                    <a:pt x="652" y="32"/>
                    <a:pt x="527" y="7"/>
                  </a:cubicBezTo>
                  <a:cubicBezTo>
                    <a:pt x="501" y="3"/>
                    <a:pt x="475" y="1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20"/>
          <p:cNvGrpSpPr/>
          <p:nvPr/>
        </p:nvGrpSpPr>
        <p:grpSpPr>
          <a:xfrm>
            <a:off x="-452002" y="-323795"/>
            <a:ext cx="1601211" cy="1628658"/>
            <a:chOff x="7698073" y="3789767"/>
            <a:chExt cx="1601211" cy="1628658"/>
          </a:xfrm>
        </p:grpSpPr>
        <p:sp>
          <p:nvSpPr>
            <p:cNvPr id="1006" name="Google Shape;1006;p20"/>
            <p:cNvSpPr/>
            <p:nvPr/>
          </p:nvSpPr>
          <p:spPr>
            <a:xfrm>
              <a:off x="8361550" y="4238550"/>
              <a:ext cx="663500" cy="548625"/>
            </a:xfrm>
            <a:custGeom>
              <a:avLst/>
              <a:gdLst/>
              <a:ahLst/>
              <a:cxnLst/>
              <a:rect l="l" t="t" r="r" b="b"/>
              <a:pathLst>
                <a:path w="26540" h="21945" extrusionOk="0">
                  <a:moveTo>
                    <a:pt x="20406" y="18860"/>
                  </a:moveTo>
                  <a:lnTo>
                    <a:pt x="13953" y="13484"/>
                  </a:lnTo>
                  <a:lnTo>
                    <a:pt x="13043" y="11498"/>
                  </a:lnTo>
                  <a:lnTo>
                    <a:pt x="10396" y="10837"/>
                  </a:lnTo>
                  <a:lnTo>
                    <a:pt x="8328" y="9679"/>
                  </a:lnTo>
                  <a:lnTo>
                    <a:pt x="3944" y="6039"/>
                  </a:lnTo>
                  <a:lnTo>
                    <a:pt x="1545" y="5708"/>
                  </a:lnTo>
                  <a:lnTo>
                    <a:pt x="0" y="4258"/>
                  </a:lnTo>
                  <a:lnTo>
                    <a:pt x="222" y="1986"/>
                  </a:lnTo>
                  <a:lnTo>
                    <a:pt x="1380" y="331"/>
                  </a:lnTo>
                  <a:lnTo>
                    <a:pt x="3696" y="0"/>
                  </a:lnTo>
                  <a:lnTo>
                    <a:pt x="6509" y="1737"/>
                  </a:lnTo>
                  <a:lnTo>
                    <a:pt x="12216" y="6122"/>
                  </a:lnTo>
                  <a:lnTo>
                    <a:pt x="15111" y="7031"/>
                  </a:lnTo>
                  <a:lnTo>
                    <a:pt x="15996" y="7320"/>
                  </a:lnTo>
                  <a:lnTo>
                    <a:pt x="18420" y="10754"/>
                  </a:lnTo>
                  <a:lnTo>
                    <a:pt x="26540" y="17654"/>
                  </a:lnTo>
                  <a:lnTo>
                    <a:pt x="26305" y="20532"/>
                  </a:lnTo>
                  <a:lnTo>
                    <a:pt x="24133" y="21945"/>
                  </a:lnTo>
                  <a:lnTo>
                    <a:pt x="21646" y="21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07" name="Google Shape;1007;p20"/>
            <p:cNvSpPr/>
            <p:nvPr/>
          </p:nvSpPr>
          <p:spPr>
            <a:xfrm>
              <a:off x="8349568" y="4235129"/>
              <a:ext cx="420812" cy="190406"/>
            </a:xfrm>
            <a:custGeom>
              <a:avLst/>
              <a:gdLst/>
              <a:ahLst/>
              <a:cxnLst/>
              <a:rect l="l" t="t" r="r" b="b"/>
              <a:pathLst>
                <a:path w="4387" h="1985" extrusionOk="0">
                  <a:moveTo>
                    <a:pt x="903" y="0"/>
                  </a:moveTo>
                  <a:cubicBezTo>
                    <a:pt x="837" y="0"/>
                    <a:pt x="770" y="9"/>
                    <a:pt x="703" y="30"/>
                  </a:cubicBezTo>
                  <a:cubicBezTo>
                    <a:pt x="452" y="80"/>
                    <a:pt x="251" y="255"/>
                    <a:pt x="126" y="481"/>
                  </a:cubicBezTo>
                  <a:cubicBezTo>
                    <a:pt x="1" y="781"/>
                    <a:pt x="26" y="1132"/>
                    <a:pt x="251" y="1383"/>
                  </a:cubicBezTo>
                  <a:cubicBezTo>
                    <a:pt x="427" y="1584"/>
                    <a:pt x="678" y="1684"/>
                    <a:pt x="928" y="1684"/>
                  </a:cubicBezTo>
                  <a:cubicBezTo>
                    <a:pt x="1179" y="1659"/>
                    <a:pt x="1404" y="1533"/>
                    <a:pt x="1555" y="1333"/>
                  </a:cubicBezTo>
                  <a:cubicBezTo>
                    <a:pt x="1580" y="1308"/>
                    <a:pt x="1580" y="1283"/>
                    <a:pt x="1555" y="1258"/>
                  </a:cubicBezTo>
                  <a:cubicBezTo>
                    <a:pt x="1530" y="1258"/>
                    <a:pt x="1480" y="1258"/>
                    <a:pt x="1480" y="1283"/>
                  </a:cubicBezTo>
                  <a:cubicBezTo>
                    <a:pt x="1329" y="1458"/>
                    <a:pt x="1129" y="1558"/>
                    <a:pt x="928" y="1558"/>
                  </a:cubicBezTo>
                  <a:cubicBezTo>
                    <a:pt x="703" y="1558"/>
                    <a:pt x="477" y="1483"/>
                    <a:pt x="352" y="1308"/>
                  </a:cubicBezTo>
                  <a:cubicBezTo>
                    <a:pt x="151" y="1107"/>
                    <a:pt x="101" y="781"/>
                    <a:pt x="226" y="531"/>
                  </a:cubicBezTo>
                  <a:cubicBezTo>
                    <a:pt x="327" y="330"/>
                    <a:pt x="502" y="180"/>
                    <a:pt x="728" y="130"/>
                  </a:cubicBezTo>
                  <a:cubicBezTo>
                    <a:pt x="779" y="117"/>
                    <a:pt x="833" y="111"/>
                    <a:pt x="887" y="111"/>
                  </a:cubicBezTo>
                  <a:cubicBezTo>
                    <a:pt x="1041" y="111"/>
                    <a:pt x="1199" y="162"/>
                    <a:pt x="1329" y="255"/>
                  </a:cubicBezTo>
                  <a:lnTo>
                    <a:pt x="2758" y="1358"/>
                  </a:lnTo>
                  <a:cubicBezTo>
                    <a:pt x="3209" y="1709"/>
                    <a:pt x="3760" y="1909"/>
                    <a:pt x="4312" y="1985"/>
                  </a:cubicBezTo>
                  <a:lnTo>
                    <a:pt x="4337" y="1985"/>
                  </a:lnTo>
                  <a:cubicBezTo>
                    <a:pt x="4362" y="1985"/>
                    <a:pt x="4387" y="1959"/>
                    <a:pt x="4387" y="1934"/>
                  </a:cubicBezTo>
                  <a:cubicBezTo>
                    <a:pt x="4387" y="1909"/>
                    <a:pt x="4362" y="1884"/>
                    <a:pt x="4337" y="1884"/>
                  </a:cubicBezTo>
                  <a:cubicBezTo>
                    <a:pt x="3785" y="1809"/>
                    <a:pt x="3259" y="1609"/>
                    <a:pt x="2833" y="1258"/>
                  </a:cubicBezTo>
                  <a:lnTo>
                    <a:pt x="1404" y="180"/>
                  </a:lnTo>
                  <a:cubicBezTo>
                    <a:pt x="1258" y="70"/>
                    <a:pt x="108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8758287" y="4414789"/>
              <a:ext cx="276545" cy="376208"/>
            </a:xfrm>
            <a:custGeom>
              <a:avLst/>
              <a:gdLst/>
              <a:ahLst/>
              <a:cxnLst/>
              <a:rect l="l" t="t" r="r" b="b"/>
              <a:pathLst>
                <a:path w="2883" h="3922" extrusionOk="0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26" y="86"/>
                  </a:cubicBezTo>
                  <a:cubicBezTo>
                    <a:pt x="226" y="613"/>
                    <a:pt x="577" y="1064"/>
                    <a:pt x="1028" y="1415"/>
                  </a:cubicBezTo>
                  <a:lnTo>
                    <a:pt x="2482" y="2518"/>
                  </a:lnTo>
                  <a:cubicBezTo>
                    <a:pt x="2657" y="2643"/>
                    <a:pt x="2757" y="2843"/>
                    <a:pt x="2757" y="3069"/>
                  </a:cubicBezTo>
                  <a:cubicBezTo>
                    <a:pt x="2757" y="3269"/>
                    <a:pt x="2682" y="3495"/>
                    <a:pt x="2507" y="3620"/>
                  </a:cubicBezTo>
                  <a:cubicBezTo>
                    <a:pt x="2380" y="3747"/>
                    <a:pt x="2203" y="3814"/>
                    <a:pt x="2026" y="3814"/>
                  </a:cubicBezTo>
                  <a:cubicBezTo>
                    <a:pt x="1924" y="3814"/>
                    <a:pt x="1822" y="3792"/>
                    <a:pt x="1730" y="3746"/>
                  </a:cubicBezTo>
                  <a:cubicBezTo>
                    <a:pt x="1529" y="3645"/>
                    <a:pt x="1379" y="3470"/>
                    <a:pt x="1329" y="3244"/>
                  </a:cubicBezTo>
                  <a:cubicBezTo>
                    <a:pt x="1279" y="3044"/>
                    <a:pt x="1329" y="2818"/>
                    <a:pt x="1454" y="2643"/>
                  </a:cubicBezTo>
                  <a:cubicBezTo>
                    <a:pt x="1479" y="2618"/>
                    <a:pt x="1479" y="2593"/>
                    <a:pt x="1454" y="2568"/>
                  </a:cubicBezTo>
                  <a:cubicBezTo>
                    <a:pt x="1442" y="2555"/>
                    <a:pt x="1423" y="2549"/>
                    <a:pt x="1407" y="2549"/>
                  </a:cubicBezTo>
                  <a:cubicBezTo>
                    <a:pt x="1391" y="2549"/>
                    <a:pt x="1379" y="2555"/>
                    <a:pt x="1379" y="2568"/>
                  </a:cubicBezTo>
                  <a:cubicBezTo>
                    <a:pt x="1229" y="2768"/>
                    <a:pt x="1153" y="3019"/>
                    <a:pt x="1229" y="3269"/>
                  </a:cubicBezTo>
                  <a:cubicBezTo>
                    <a:pt x="1279" y="3520"/>
                    <a:pt x="1429" y="3721"/>
                    <a:pt x="1680" y="3846"/>
                  </a:cubicBezTo>
                  <a:cubicBezTo>
                    <a:pt x="1780" y="3896"/>
                    <a:pt x="1905" y="3921"/>
                    <a:pt x="2031" y="3921"/>
                  </a:cubicBezTo>
                  <a:cubicBezTo>
                    <a:pt x="2231" y="3921"/>
                    <a:pt x="2432" y="3846"/>
                    <a:pt x="2582" y="3721"/>
                  </a:cubicBezTo>
                  <a:cubicBezTo>
                    <a:pt x="2782" y="3545"/>
                    <a:pt x="2883" y="3294"/>
                    <a:pt x="2858" y="3044"/>
                  </a:cubicBezTo>
                  <a:cubicBezTo>
                    <a:pt x="2858" y="2793"/>
                    <a:pt x="2732" y="2568"/>
                    <a:pt x="2532" y="2417"/>
                  </a:cubicBezTo>
                  <a:lnTo>
                    <a:pt x="1103" y="1315"/>
                  </a:lnTo>
                  <a:cubicBezTo>
                    <a:pt x="677" y="989"/>
                    <a:pt x="326" y="538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9087680" y="3789767"/>
              <a:ext cx="211605" cy="195874"/>
            </a:xfrm>
            <a:custGeom>
              <a:avLst/>
              <a:gdLst/>
              <a:ahLst/>
              <a:cxnLst/>
              <a:rect l="l" t="t" r="r" b="b"/>
              <a:pathLst>
                <a:path w="2206" h="2042" extrusionOk="0">
                  <a:moveTo>
                    <a:pt x="1053" y="111"/>
                  </a:moveTo>
                  <a:cubicBezTo>
                    <a:pt x="1253" y="111"/>
                    <a:pt x="1454" y="161"/>
                    <a:pt x="1604" y="287"/>
                  </a:cubicBezTo>
                  <a:cubicBezTo>
                    <a:pt x="2005" y="612"/>
                    <a:pt x="2080" y="1164"/>
                    <a:pt x="1780" y="1565"/>
                  </a:cubicBezTo>
                  <a:cubicBezTo>
                    <a:pt x="1602" y="1801"/>
                    <a:pt x="1330" y="1924"/>
                    <a:pt x="1054" y="1924"/>
                  </a:cubicBezTo>
                  <a:cubicBezTo>
                    <a:pt x="861" y="1924"/>
                    <a:pt x="666" y="1864"/>
                    <a:pt x="501" y="1740"/>
                  </a:cubicBezTo>
                  <a:cubicBezTo>
                    <a:pt x="301" y="1590"/>
                    <a:pt x="176" y="1389"/>
                    <a:pt x="150" y="1139"/>
                  </a:cubicBezTo>
                  <a:cubicBezTo>
                    <a:pt x="125" y="913"/>
                    <a:pt x="176" y="663"/>
                    <a:pt x="326" y="462"/>
                  </a:cubicBezTo>
                  <a:cubicBezTo>
                    <a:pt x="501" y="237"/>
                    <a:pt x="777" y="111"/>
                    <a:pt x="1053" y="111"/>
                  </a:cubicBezTo>
                  <a:close/>
                  <a:moveTo>
                    <a:pt x="1064" y="0"/>
                  </a:moveTo>
                  <a:cubicBezTo>
                    <a:pt x="751" y="0"/>
                    <a:pt x="444" y="145"/>
                    <a:pt x="251" y="412"/>
                  </a:cubicBezTo>
                  <a:cubicBezTo>
                    <a:pt x="75" y="612"/>
                    <a:pt x="0" y="888"/>
                    <a:pt x="50" y="1164"/>
                  </a:cubicBezTo>
                  <a:cubicBezTo>
                    <a:pt x="75" y="1440"/>
                    <a:pt x="226" y="1665"/>
                    <a:pt x="426" y="1841"/>
                  </a:cubicBezTo>
                  <a:cubicBezTo>
                    <a:pt x="627" y="1966"/>
                    <a:pt x="827" y="2041"/>
                    <a:pt x="1053" y="2041"/>
                  </a:cubicBezTo>
                  <a:cubicBezTo>
                    <a:pt x="1353" y="2041"/>
                    <a:pt x="1679" y="1916"/>
                    <a:pt x="1880" y="1640"/>
                  </a:cubicBezTo>
                  <a:cubicBezTo>
                    <a:pt x="2206" y="1189"/>
                    <a:pt x="2130" y="537"/>
                    <a:pt x="1679" y="211"/>
                  </a:cubicBezTo>
                  <a:cubicBezTo>
                    <a:pt x="1496" y="69"/>
                    <a:pt x="1279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7698073" y="4484524"/>
              <a:ext cx="1062725" cy="933901"/>
            </a:xfrm>
            <a:custGeom>
              <a:avLst/>
              <a:gdLst/>
              <a:ahLst/>
              <a:cxnLst/>
              <a:rect l="l" t="t" r="r" b="b"/>
              <a:pathLst>
                <a:path w="11079" h="9736" extrusionOk="0">
                  <a:moveTo>
                    <a:pt x="9273" y="1"/>
                  </a:moveTo>
                  <a:cubicBezTo>
                    <a:pt x="9249" y="1"/>
                    <a:pt x="9224" y="18"/>
                    <a:pt x="9224" y="36"/>
                  </a:cubicBezTo>
                  <a:cubicBezTo>
                    <a:pt x="6066" y="5375"/>
                    <a:pt x="76" y="9560"/>
                    <a:pt x="26" y="9610"/>
                  </a:cubicBezTo>
                  <a:cubicBezTo>
                    <a:pt x="1" y="9610"/>
                    <a:pt x="1" y="9635"/>
                    <a:pt x="1" y="9660"/>
                  </a:cubicBezTo>
                  <a:cubicBezTo>
                    <a:pt x="1" y="9685"/>
                    <a:pt x="26" y="9710"/>
                    <a:pt x="51" y="9710"/>
                  </a:cubicBezTo>
                  <a:cubicBezTo>
                    <a:pt x="51" y="9710"/>
                    <a:pt x="176" y="9735"/>
                    <a:pt x="402" y="9735"/>
                  </a:cubicBezTo>
                  <a:cubicBezTo>
                    <a:pt x="1580" y="9735"/>
                    <a:pt x="5590" y="9234"/>
                    <a:pt x="10803" y="3294"/>
                  </a:cubicBezTo>
                  <a:cubicBezTo>
                    <a:pt x="10803" y="3269"/>
                    <a:pt x="10803" y="3244"/>
                    <a:pt x="10803" y="3219"/>
                  </a:cubicBezTo>
                  <a:cubicBezTo>
                    <a:pt x="10778" y="3219"/>
                    <a:pt x="10126" y="2417"/>
                    <a:pt x="11053" y="1415"/>
                  </a:cubicBezTo>
                  <a:cubicBezTo>
                    <a:pt x="11079" y="1390"/>
                    <a:pt x="11053" y="1339"/>
                    <a:pt x="11053" y="1314"/>
                  </a:cubicBezTo>
                  <a:cubicBezTo>
                    <a:pt x="11028" y="1314"/>
                    <a:pt x="10978" y="1314"/>
                    <a:pt x="10978" y="1339"/>
                  </a:cubicBezTo>
                  <a:cubicBezTo>
                    <a:pt x="10101" y="2292"/>
                    <a:pt x="10552" y="3069"/>
                    <a:pt x="10678" y="3269"/>
                  </a:cubicBezTo>
                  <a:cubicBezTo>
                    <a:pt x="5532" y="9116"/>
                    <a:pt x="1588" y="9616"/>
                    <a:pt x="411" y="9616"/>
                  </a:cubicBezTo>
                  <a:cubicBezTo>
                    <a:pt x="327" y="9616"/>
                    <a:pt x="257" y="9613"/>
                    <a:pt x="201" y="9610"/>
                  </a:cubicBezTo>
                  <a:cubicBezTo>
                    <a:pt x="1078" y="8984"/>
                    <a:pt x="6392" y="5024"/>
                    <a:pt x="9324" y="86"/>
                  </a:cubicBezTo>
                  <a:cubicBezTo>
                    <a:pt x="9324" y="61"/>
                    <a:pt x="9324" y="11"/>
                    <a:pt x="9299" y="11"/>
                  </a:cubicBezTo>
                  <a:cubicBezTo>
                    <a:pt x="9292" y="4"/>
                    <a:pt x="9282" y="1"/>
                    <a:pt x="9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448175" y="4382176"/>
              <a:ext cx="242876" cy="146761"/>
            </a:xfrm>
            <a:custGeom>
              <a:avLst/>
              <a:gdLst/>
              <a:ahLst/>
              <a:cxnLst/>
              <a:rect l="l" t="t" r="r" b="b"/>
              <a:pathLst>
                <a:path w="2532" h="1530" extrusionOk="0">
                  <a:moveTo>
                    <a:pt x="101" y="0"/>
                  </a:moveTo>
                  <a:cubicBezTo>
                    <a:pt x="76" y="0"/>
                    <a:pt x="51" y="0"/>
                    <a:pt x="25" y="25"/>
                  </a:cubicBezTo>
                  <a:cubicBezTo>
                    <a:pt x="0" y="51"/>
                    <a:pt x="0" y="76"/>
                    <a:pt x="25" y="101"/>
                  </a:cubicBezTo>
                  <a:lnTo>
                    <a:pt x="1404" y="1128"/>
                  </a:lnTo>
                  <a:cubicBezTo>
                    <a:pt x="1705" y="1379"/>
                    <a:pt x="2081" y="1504"/>
                    <a:pt x="2482" y="1529"/>
                  </a:cubicBezTo>
                  <a:cubicBezTo>
                    <a:pt x="2507" y="1529"/>
                    <a:pt x="2532" y="1504"/>
                    <a:pt x="2532" y="1479"/>
                  </a:cubicBezTo>
                  <a:cubicBezTo>
                    <a:pt x="2532" y="1454"/>
                    <a:pt x="2507" y="1429"/>
                    <a:pt x="2482" y="1429"/>
                  </a:cubicBezTo>
                  <a:cubicBezTo>
                    <a:pt x="2106" y="1404"/>
                    <a:pt x="1755" y="1279"/>
                    <a:pt x="1454" y="1053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678961" y="4519151"/>
              <a:ext cx="204411" cy="197313"/>
            </a:xfrm>
            <a:custGeom>
              <a:avLst/>
              <a:gdLst/>
              <a:ahLst/>
              <a:cxnLst/>
              <a:rect l="l" t="t" r="r" b="b"/>
              <a:pathLst>
                <a:path w="2131" h="2057" extrusionOk="0">
                  <a:moveTo>
                    <a:pt x="51" y="1"/>
                  </a:moveTo>
                  <a:cubicBezTo>
                    <a:pt x="25" y="1"/>
                    <a:pt x="0" y="51"/>
                    <a:pt x="25" y="76"/>
                  </a:cubicBezTo>
                  <a:cubicBezTo>
                    <a:pt x="151" y="452"/>
                    <a:pt x="376" y="753"/>
                    <a:pt x="677" y="1003"/>
                  </a:cubicBezTo>
                  <a:lnTo>
                    <a:pt x="2056" y="2031"/>
                  </a:lnTo>
                  <a:cubicBezTo>
                    <a:pt x="2056" y="2056"/>
                    <a:pt x="2081" y="2056"/>
                    <a:pt x="2081" y="2056"/>
                  </a:cubicBezTo>
                  <a:cubicBezTo>
                    <a:pt x="2106" y="2056"/>
                    <a:pt x="2106" y="2031"/>
                    <a:pt x="2131" y="2031"/>
                  </a:cubicBezTo>
                  <a:cubicBezTo>
                    <a:pt x="2131" y="2006"/>
                    <a:pt x="2131" y="1981"/>
                    <a:pt x="2106" y="1956"/>
                  </a:cubicBezTo>
                  <a:lnTo>
                    <a:pt x="752" y="903"/>
                  </a:lnTo>
                  <a:cubicBezTo>
                    <a:pt x="452" y="678"/>
                    <a:pt x="251" y="377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7698073" y="4728355"/>
              <a:ext cx="875197" cy="687668"/>
            </a:xfrm>
            <a:custGeom>
              <a:avLst/>
              <a:gdLst/>
              <a:ahLst/>
              <a:cxnLst/>
              <a:rect l="l" t="t" r="r" b="b"/>
              <a:pathLst>
                <a:path w="9124" h="7169" extrusionOk="0">
                  <a:moveTo>
                    <a:pt x="9099" y="0"/>
                  </a:moveTo>
                  <a:cubicBezTo>
                    <a:pt x="9074" y="0"/>
                    <a:pt x="9023" y="0"/>
                    <a:pt x="8998" y="25"/>
                  </a:cubicBezTo>
                  <a:cubicBezTo>
                    <a:pt x="5364" y="5339"/>
                    <a:pt x="101" y="7043"/>
                    <a:pt x="51" y="7068"/>
                  </a:cubicBezTo>
                  <a:cubicBezTo>
                    <a:pt x="26" y="7068"/>
                    <a:pt x="1" y="7093"/>
                    <a:pt x="1" y="7118"/>
                  </a:cubicBezTo>
                  <a:cubicBezTo>
                    <a:pt x="26" y="7143"/>
                    <a:pt x="26" y="7168"/>
                    <a:pt x="51" y="7168"/>
                  </a:cubicBezTo>
                  <a:lnTo>
                    <a:pt x="76" y="7168"/>
                  </a:lnTo>
                  <a:cubicBezTo>
                    <a:pt x="126" y="7143"/>
                    <a:pt x="5439" y="5439"/>
                    <a:pt x="9099" y="76"/>
                  </a:cubicBezTo>
                  <a:cubicBezTo>
                    <a:pt x="9124" y="51"/>
                    <a:pt x="9124" y="25"/>
                    <a:pt x="9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8546686" y="4540829"/>
              <a:ext cx="182828" cy="197217"/>
            </a:xfrm>
            <a:custGeom>
              <a:avLst/>
              <a:gdLst/>
              <a:ahLst/>
              <a:cxnLst/>
              <a:rect l="l" t="t" r="r" b="b"/>
              <a:pathLst>
                <a:path w="1906" h="2056" extrusionOk="0">
                  <a:moveTo>
                    <a:pt x="26" y="1"/>
                  </a:moveTo>
                  <a:cubicBezTo>
                    <a:pt x="1" y="26"/>
                    <a:pt x="1" y="51"/>
                    <a:pt x="26" y="76"/>
                  </a:cubicBezTo>
                  <a:cubicBezTo>
                    <a:pt x="26" y="101"/>
                    <a:pt x="628" y="1178"/>
                    <a:pt x="151" y="1980"/>
                  </a:cubicBezTo>
                  <a:cubicBezTo>
                    <a:pt x="151" y="2006"/>
                    <a:pt x="151" y="2031"/>
                    <a:pt x="176" y="2056"/>
                  </a:cubicBezTo>
                  <a:lnTo>
                    <a:pt x="201" y="2056"/>
                  </a:lnTo>
                  <a:cubicBezTo>
                    <a:pt x="227" y="2056"/>
                    <a:pt x="252" y="2056"/>
                    <a:pt x="252" y="2031"/>
                  </a:cubicBezTo>
                  <a:cubicBezTo>
                    <a:pt x="252" y="2031"/>
                    <a:pt x="841" y="1276"/>
                    <a:pt x="1745" y="1276"/>
                  </a:cubicBezTo>
                  <a:cubicBezTo>
                    <a:pt x="1773" y="1276"/>
                    <a:pt x="1802" y="1277"/>
                    <a:pt x="1831" y="1279"/>
                  </a:cubicBezTo>
                  <a:cubicBezTo>
                    <a:pt x="1856" y="1279"/>
                    <a:pt x="1881" y="1254"/>
                    <a:pt x="1881" y="1229"/>
                  </a:cubicBezTo>
                  <a:cubicBezTo>
                    <a:pt x="1906" y="1204"/>
                    <a:pt x="1881" y="1178"/>
                    <a:pt x="1831" y="1178"/>
                  </a:cubicBezTo>
                  <a:cubicBezTo>
                    <a:pt x="1786" y="1175"/>
                    <a:pt x="1743" y="1174"/>
                    <a:pt x="1701" y="1174"/>
                  </a:cubicBezTo>
                  <a:cubicBezTo>
                    <a:pt x="1089" y="1174"/>
                    <a:pt x="635" y="1496"/>
                    <a:pt x="377" y="1730"/>
                  </a:cubicBezTo>
                  <a:cubicBezTo>
                    <a:pt x="628" y="953"/>
                    <a:pt x="126" y="76"/>
                    <a:pt x="101" y="26"/>
                  </a:cubicBezTo>
                  <a:cubicBezTo>
                    <a:pt x="101" y="1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8664572" y="4321170"/>
              <a:ext cx="211605" cy="198080"/>
            </a:xfrm>
            <a:custGeom>
              <a:avLst/>
              <a:gdLst/>
              <a:ahLst/>
              <a:cxnLst/>
              <a:rect l="l" t="t" r="r" b="b"/>
              <a:pathLst>
                <a:path w="2206" h="2065" extrusionOk="0">
                  <a:moveTo>
                    <a:pt x="1108" y="1"/>
                  </a:moveTo>
                  <a:cubicBezTo>
                    <a:pt x="770" y="1"/>
                    <a:pt x="435" y="151"/>
                    <a:pt x="226" y="436"/>
                  </a:cubicBezTo>
                  <a:lnTo>
                    <a:pt x="25" y="687"/>
                  </a:lnTo>
                  <a:cubicBezTo>
                    <a:pt x="0" y="712"/>
                    <a:pt x="25" y="737"/>
                    <a:pt x="50" y="762"/>
                  </a:cubicBezTo>
                  <a:cubicBezTo>
                    <a:pt x="50" y="770"/>
                    <a:pt x="56" y="773"/>
                    <a:pt x="64" y="773"/>
                  </a:cubicBezTo>
                  <a:cubicBezTo>
                    <a:pt x="81" y="773"/>
                    <a:pt x="109" y="762"/>
                    <a:pt x="125" y="762"/>
                  </a:cubicBezTo>
                  <a:lnTo>
                    <a:pt x="301" y="486"/>
                  </a:lnTo>
                  <a:cubicBezTo>
                    <a:pt x="491" y="238"/>
                    <a:pt x="783" y="109"/>
                    <a:pt x="1078" y="109"/>
                  </a:cubicBezTo>
                  <a:cubicBezTo>
                    <a:pt x="1289" y="109"/>
                    <a:pt x="1502" y="175"/>
                    <a:pt x="1679" y="311"/>
                  </a:cubicBezTo>
                  <a:cubicBezTo>
                    <a:pt x="1905" y="461"/>
                    <a:pt x="2030" y="712"/>
                    <a:pt x="2055" y="962"/>
                  </a:cubicBezTo>
                  <a:cubicBezTo>
                    <a:pt x="2105" y="1213"/>
                    <a:pt x="2030" y="1489"/>
                    <a:pt x="1880" y="1689"/>
                  </a:cubicBezTo>
                  <a:lnTo>
                    <a:pt x="1654" y="1965"/>
                  </a:lnTo>
                  <a:cubicBezTo>
                    <a:pt x="1654" y="1990"/>
                    <a:pt x="1654" y="2015"/>
                    <a:pt x="1679" y="2040"/>
                  </a:cubicBezTo>
                  <a:cubicBezTo>
                    <a:pt x="1679" y="2040"/>
                    <a:pt x="1704" y="2065"/>
                    <a:pt x="1704" y="2065"/>
                  </a:cubicBezTo>
                  <a:cubicBezTo>
                    <a:pt x="1729" y="2065"/>
                    <a:pt x="1729" y="2040"/>
                    <a:pt x="1754" y="2040"/>
                  </a:cubicBezTo>
                  <a:lnTo>
                    <a:pt x="1955" y="1764"/>
                  </a:lnTo>
                  <a:cubicBezTo>
                    <a:pt x="2130" y="1514"/>
                    <a:pt x="2206" y="1238"/>
                    <a:pt x="2180" y="937"/>
                  </a:cubicBezTo>
                  <a:cubicBezTo>
                    <a:pt x="2130" y="661"/>
                    <a:pt x="1980" y="411"/>
                    <a:pt x="1754" y="210"/>
                  </a:cubicBezTo>
                  <a:cubicBezTo>
                    <a:pt x="1563" y="69"/>
                    <a:pt x="1335" y="1"/>
                    <a:pt x="1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8683757" y="4282226"/>
              <a:ext cx="293427" cy="88057"/>
            </a:xfrm>
            <a:custGeom>
              <a:avLst/>
              <a:gdLst/>
              <a:ahLst/>
              <a:cxnLst/>
              <a:rect l="l" t="t" r="r" b="b"/>
              <a:pathLst>
                <a:path w="3059" h="918" extrusionOk="0">
                  <a:moveTo>
                    <a:pt x="1498" y="1"/>
                  </a:moveTo>
                  <a:cubicBezTo>
                    <a:pt x="984" y="1"/>
                    <a:pt x="320" y="409"/>
                    <a:pt x="26" y="817"/>
                  </a:cubicBezTo>
                  <a:cubicBezTo>
                    <a:pt x="1" y="842"/>
                    <a:pt x="1" y="892"/>
                    <a:pt x="26" y="892"/>
                  </a:cubicBezTo>
                  <a:cubicBezTo>
                    <a:pt x="51" y="917"/>
                    <a:pt x="51" y="917"/>
                    <a:pt x="76" y="917"/>
                  </a:cubicBezTo>
                  <a:cubicBezTo>
                    <a:pt x="76" y="917"/>
                    <a:pt x="101" y="917"/>
                    <a:pt x="101" y="892"/>
                  </a:cubicBezTo>
                  <a:cubicBezTo>
                    <a:pt x="401" y="499"/>
                    <a:pt x="1042" y="106"/>
                    <a:pt x="1514" y="106"/>
                  </a:cubicBezTo>
                  <a:cubicBezTo>
                    <a:pt x="1554" y="106"/>
                    <a:pt x="1592" y="109"/>
                    <a:pt x="1630" y="115"/>
                  </a:cubicBezTo>
                  <a:cubicBezTo>
                    <a:pt x="1830" y="140"/>
                    <a:pt x="2006" y="215"/>
                    <a:pt x="2181" y="290"/>
                  </a:cubicBezTo>
                  <a:cubicBezTo>
                    <a:pt x="2405" y="403"/>
                    <a:pt x="2650" y="495"/>
                    <a:pt x="2915" y="495"/>
                  </a:cubicBezTo>
                  <a:cubicBezTo>
                    <a:pt x="2946" y="495"/>
                    <a:pt x="2977" y="494"/>
                    <a:pt x="3008" y="491"/>
                  </a:cubicBezTo>
                  <a:cubicBezTo>
                    <a:pt x="3058" y="491"/>
                    <a:pt x="3058" y="466"/>
                    <a:pt x="3058" y="416"/>
                  </a:cubicBezTo>
                  <a:cubicBezTo>
                    <a:pt x="3058" y="391"/>
                    <a:pt x="3033" y="366"/>
                    <a:pt x="3008" y="366"/>
                  </a:cubicBezTo>
                  <a:cubicBezTo>
                    <a:pt x="2958" y="375"/>
                    <a:pt x="2910" y="379"/>
                    <a:pt x="2861" y="379"/>
                  </a:cubicBezTo>
                  <a:cubicBezTo>
                    <a:pt x="2641" y="379"/>
                    <a:pt x="2432" y="293"/>
                    <a:pt x="2206" y="190"/>
                  </a:cubicBezTo>
                  <a:cubicBezTo>
                    <a:pt x="2031" y="115"/>
                    <a:pt x="1855" y="40"/>
                    <a:pt x="1655" y="15"/>
                  </a:cubicBezTo>
                  <a:cubicBezTo>
                    <a:pt x="1604" y="5"/>
                    <a:pt x="1552" y="1"/>
                    <a:pt x="1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683757" y="4226496"/>
              <a:ext cx="113093" cy="143788"/>
            </a:xfrm>
            <a:custGeom>
              <a:avLst/>
              <a:gdLst/>
              <a:ahLst/>
              <a:cxnLst/>
              <a:rect l="l" t="t" r="r" b="b"/>
              <a:pathLst>
                <a:path w="1179" h="1499" extrusionOk="0">
                  <a:moveTo>
                    <a:pt x="1116" y="1"/>
                  </a:moveTo>
                  <a:cubicBezTo>
                    <a:pt x="1103" y="1"/>
                    <a:pt x="1091" y="7"/>
                    <a:pt x="1078" y="19"/>
                  </a:cubicBezTo>
                  <a:cubicBezTo>
                    <a:pt x="652" y="445"/>
                    <a:pt x="276" y="922"/>
                    <a:pt x="26" y="1423"/>
                  </a:cubicBezTo>
                  <a:cubicBezTo>
                    <a:pt x="1" y="1448"/>
                    <a:pt x="1" y="1473"/>
                    <a:pt x="51" y="1498"/>
                  </a:cubicBezTo>
                  <a:lnTo>
                    <a:pt x="76" y="1498"/>
                  </a:lnTo>
                  <a:cubicBezTo>
                    <a:pt x="76" y="1498"/>
                    <a:pt x="101" y="1473"/>
                    <a:pt x="126" y="1473"/>
                  </a:cubicBezTo>
                  <a:cubicBezTo>
                    <a:pt x="351" y="997"/>
                    <a:pt x="727" y="496"/>
                    <a:pt x="1153" y="95"/>
                  </a:cubicBezTo>
                  <a:cubicBezTo>
                    <a:pt x="1178" y="95"/>
                    <a:pt x="1178" y="44"/>
                    <a:pt x="1153" y="19"/>
                  </a:cubicBezTo>
                  <a:cubicBezTo>
                    <a:pt x="1141" y="7"/>
                    <a:pt x="1128" y="1"/>
                    <a:pt x="1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8842410" y="4318101"/>
              <a:ext cx="137169" cy="172373"/>
            </a:xfrm>
            <a:custGeom>
              <a:avLst/>
              <a:gdLst/>
              <a:ahLst/>
              <a:cxnLst/>
              <a:rect l="l" t="t" r="r" b="b"/>
              <a:pathLst>
                <a:path w="1430" h="1797" extrusionOk="0">
                  <a:moveTo>
                    <a:pt x="1348" y="0"/>
                  </a:moveTo>
                  <a:cubicBezTo>
                    <a:pt x="1333" y="0"/>
                    <a:pt x="1319" y="12"/>
                    <a:pt x="1304" y="42"/>
                  </a:cubicBezTo>
                  <a:cubicBezTo>
                    <a:pt x="978" y="668"/>
                    <a:pt x="552" y="1220"/>
                    <a:pt x="26" y="1721"/>
                  </a:cubicBezTo>
                  <a:cubicBezTo>
                    <a:pt x="1" y="1721"/>
                    <a:pt x="1" y="1771"/>
                    <a:pt x="26" y="1796"/>
                  </a:cubicBezTo>
                  <a:lnTo>
                    <a:pt x="101" y="1796"/>
                  </a:lnTo>
                  <a:cubicBezTo>
                    <a:pt x="652" y="1295"/>
                    <a:pt x="1078" y="719"/>
                    <a:pt x="1404" y="92"/>
                  </a:cubicBezTo>
                  <a:cubicBezTo>
                    <a:pt x="1429" y="42"/>
                    <a:pt x="1404" y="17"/>
                    <a:pt x="1379" y="17"/>
                  </a:cubicBezTo>
                  <a:cubicBezTo>
                    <a:pt x="1369" y="6"/>
                    <a:pt x="1358" y="0"/>
                    <a:pt x="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8784761" y="4150047"/>
              <a:ext cx="293331" cy="87961"/>
            </a:xfrm>
            <a:custGeom>
              <a:avLst/>
              <a:gdLst/>
              <a:ahLst/>
              <a:cxnLst/>
              <a:rect l="l" t="t" r="r" b="b"/>
              <a:pathLst>
                <a:path w="3058" h="917" extrusionOk="0">
                  <a:moveTo>
                    <a:pt x="1497" y="0"/>
                  </a:moveTo>
                  <a:cubicBezTo>
                    <a:pt x="984" y="0"/>
                    <a:pt x="320" y="408"/>
                    <a:pt x="25" y="816"/>
                  </a:cubicBezTo>
                  <a:cubicBezTo>
                    <a:pt x="0" y="841"/>
                    <a:pt x="0" y="892"/>
                    <a:pt x="25" y="892"/>
                  </a:cubicBezTo>
                  <a:cubicBezTo>
                    <a:pt x="50" y="917"/>
                    <a:pt x="50" y="917"/>
                    <a:pt x="75" y="917"/>
                  </a:cubicBezTo>
                  <a:cubicBezTo>
                    <a:pt x="75" y="917"/>
                    <a:pt x="100" y="917"/>
                    <a:pt x="100" y="892"/>
                  </a:cubicBezTo>
                  <a:cubicBezTo>
                    <a:pt x="401" y="499"/>
                    <a:pt x="1042" y="106"/>
                    <a:pt x="1513" y="106"/>
                  </a:cubicBezTo>
                  <a:cubicBezTo>
                    <a:pt x="1553" y="106"/>
                    <a:pt x="1592" y="109"/>
                    <a:pt x="1629" y="115"/>
                  </a:cubicBezTo>
                  <a:cubicBezTo>
                    <a:pt x="1830" y="140"/>
                    <a:pt x="2005" y="215"/>
                    <a:pt x="2181" y="290"/>
                  </a:cubicBezTo>
                  <a:cubicBezTo>
                    <a:pt x="2405" y="402"/>
                    <a:pt x="2650" y="494"/>
                    <a:pt x="2914" y="494"/>
                  </a:cubicBezTo>
                  <a:cubicBezTo>
                    <a:pt x="2945" y="494"/>
                    <a:pt x="2976" y="493"/>
                    <a:pt x="3008" y="491"/>
                  </a:cubicBezTo>
                  <a:cubicBezTo>
                    <a:pt x="3058" y="491"/>
                    <a:pt x="3058" y="440"/>
                    <a:pt x="3058" y="415"/>
                  </a:cubicBezTo>
                  <a:cubicBezTo>
                    <a:pt x="3058" y="390"/>
                    <a:pt x="3033" y="365"/>
                    <a:pt x="3008" y="365"/>
                  </a:cubicBezTo>
                  <a:cubicBezTo>
                    <a:pt x="2964" y="373"/>
                    <a:pt x="2922" y="377"/>
                    <a:pt x="2880" y="377"/>
                  </a:cubicBezTo>
                  <a:cubicBezTo>
                    <a:pt x="2653" y="377"/>
                    <a:pt x="2438" y="274"/>
                    <a:pt x="2206" y="190"/>
                  </a:cubicBezTo>
                  <a:cubicBezTo>
                    <a:pt x="2030" y="115"/>
                    <a:pt x="1855" y="39"/>
                    <a:pt x="1654" y="14"/>
                  </a:cubicBezTo>
                  <a:cubicBezTo>
                    <a:pt x="1604" y="5"/>
                    <a:pt x="1552" y="0"/>
                    <a:pt x="1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784761" y="4094317"/>
              <a:ext cx="113093" cy="143692"/>
            </a:xfrm>
            <a:custGeom>
              <a:avLst/>
              <a:gdLst/>
              <a:ahLst/>
              <a:cxnLst/>
              <a:rect l="l" t="t" r="r" b="b"/>
              <a:pathLst>
                <a:path w="1179" h="1498" extrusionOk="0">
                  <a:moveTo>
                    <a:pt x="1115" y="0"/>
                  </a:moveTo>
                  <a:cubicBezTo>
                    <a:pt x="1103" y="0"/>
                    <a:pt x="1090" y="6"/>
                    <a:pt x="1078" y="19"/>
                  </a:cubicBezTo>
                  <a:cubicBezTo>
                    <a:pt x="652" y="420"/>
                    <a:pt x="276" y="921"/>
                    <a:pt x="25" y="1422"/>
                  </a:cubicBezTo>
                  <a:cubicBezTo>
                    <a:pt x="0" y="1447"/>
                    <a:pt x="0" y="1473"/>
                    <a:pt x="50" y="1498"/>
                  </a:cubicBezTo>
                  <a:lnTo>
                    <a:pt x="75" y="1498"/>
                  </a:lnTo>
                  <a:cubicBezTo>
                    <a:pt x="75" y="1498"/>
                    <a:pt x="100" y="1473"/>
                    <a:pt x="100" y="1473"/>
                  </a:cubicBezTo>
                  <a:cubicBezTo>
                    <a:pt x="351" y="971"/>
                    <a:pt x="727" y="495"/>
                    <a:pt x="1153" y="94"/>
                  </a:cubicBezTo>
                  <a:cubicBezTo>
                    <a:pt x="1178" y="69"/>
                    <a:pt x="1178" y="44"/>
                    <a:pt x="1153" y="19"/>
                  </a:cubicBezTo>
                  <a:cubicBezTo>
                    <a:pt x="1141" y="6"/>
                    <a:pt x="1128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967395" y="4185825"/>
              <a:ext cx="113093" cy="143500"/>
            </a:xfrm>
            <a:custGeom>
              <a:avLst/>
              <a:gdLst/>
              <a:ahLst/>
              <a:cxnLst/>
              <a:rect l="l" t="t" r="r" b="b"/>
              <a:pathLst>
                <a:path w="1179" h="1496" extrusionOk="0">
                  <a:moveTo>
                    <a:pt x="1098" y="1"/>
                  </a:moveTo>
                  <a:cubicBezTo>
                    <a:pt x="1083" y="1"/>
                    <a:pt x="1068" y="13"/>
                    <a:pt x="1054" y="42"/>
                  </a:cubicBezTo>
                  <a:cubicBezTo>
                    <a:pt x="803" y="519"/>
                    <a:pt x="452" y="945"/>
                    <a:pt x="26" y="1396"/>
                  </a:cubicBezTo>
                  <a:cubicBezTo>
                    <a:pt x="1" y="1421"/>
                    <a:pt x="1" y="1446"/>
                    <a:pt x="26" y="1471"/>
                  </a:cubicBezTo>
                  <a:cubicBezTo>
                    <a:pt x="26" y="1496"/>
                    <a:pt x="51" y="1496"/>
                    <a:pt x="51" y="1496"/>
                  </a:cubicBezTo>
                  <a:cubicBezTo>
                    <a:pt x="76" y="1496"/>
                    <a:pt x="76" y="1496"/>
                    <a:pt x="101" y="1471"/>
                  </a:cubicBezTo>
                  <a:cubicBezTo>
                    <a:pt x="452" y="1095"/>
                    <a:pt x="878" y="644"/>
                    <a:pt x="1154" y="92"/>
                  </a:cubicBezTo>
                  <a:cubicBezTo>
                    <a:pt x="1179" y="42"/>
                    <a:pt x="1154" y="17"/>
                    <a:pt x="1129" y="17"/>
                  </a:cubicBezTo>
                  <a:cubicBezTo>
                    <a:pt x="1118" y="7"/>
                    <a:pt x="1108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8885670" y="3974895"/>
              <a:ext cx="336688" cy="130934"/>
            </a:xfrm>
            <a:custGeom>
              <a:avLst/>
              <a:gdLst/>
              <a:ahLst/>
              <a:cxnLst/>
              <a:rect l="l" t="t" r="r" b="b"/>
              <a:pathLst>
                <a:path w="3510" h="1365" extrusionOk="0">
                  <a:moveTo>
                    <a:pt x="3433" y="0"/>
                  </a:moveTo>
                  <a:cubicBezTo>
                    <a:pt x="3409" y="0"/>
                    <a:pt x="3384" y="18"/>
                    <a:pt x="3384" y="36"/>
                  </a:cubicBezTo>
                  <a:cubicBezTo>
                    <a:pt x="3284" y="337"/>
                    <a:pt x="3159" y="587"/>
                    <a:pt x="2983" y="813"/>
                  </a:cubicBezTo>
                  <a:cubicBezTo>
                    <a:pt x="2954" y="815"/>
                    <a:pt x="2925" y="817"/>
                    <a:pt x="2897" y="817"/>
                  </a:cubicBezTo>
                  <a:cubicBezTo>
                    <a:pt x="2655" y="817"/>
                    <a:pt x="2431" y="727"/>
                    <a:pt x="2206" y="637"/>
                  </a:cubicBezTo>
                  <a:cubicBezTo>
                    <a:pt x="2031" y="562"/>
                    <a:pt x="1855" y="487"/>
                    <a:pt x="1655" y="462"/>
                  </a:cubicBezTo>
                  <a:cubicBezTo>
                    <a:pt x="1605" y="452"/>
                    <a:pt x="1552" y="448"/>
                    <a:pt x="1498" y="448"/>
                  </a:cubicBezTo>
                  <a:cubicBezTo>
                    <a:pt x="984" y="448"/>
                    <a:pt x="321" y="856"/>
                    <a:pt x="26" y="1264"/>
                  </a:cubicBezTo>
                  <a:cubicBezTo>
                    <a:pt x="1" y="1289"/>
                    <a:pt x="1" y="1339"/>
                    <a:pt x="26" y="1339"/>
                  </a:cubicBezTo>
                  <a:cubicBezTo>
                    <a:pt x="51" y="1364"/>
                    <a:pt x="51" y="1364"/>
                    <a:pt x="51" y="1364"/>
                  </a:cubicBezTo>
                  <a:cubicBezTo>
                    <a:pt x="76" y="1364"/>
                    <a:pt x="101" y="1339"/>
                    <a:pt x="101" y="1339"/>
                  </a:cubicBezTo>
                  <a:cubicBezTo>
                    <a:pt x="401" y="946"/>
                    <a:pt x="1043" y="553"/>
                    <a:pt x="1514" y="553"/>
                  </a:cubicBezTo>
                  <a:cubicBezTo>
                    <a:pt x="1554" y="553"/>
                    <a:pt x="1593" y="556"/>
                    <a:pt x="1630" y="562"/>
                  </a:cubicBezTo>
                  <a:cubicBezTo>
                    <a:pt x="1830" y="587"/>
                    <a:pt x="2006" y="662"/>
                    <a:pt x="2156" y="738"/>
                  </a:cubicBezTo>
                  <a:cubicBezTo>
                    <a:pt x="2408" y="829"/>
                    <a:pt x="2659" y="941"/>
                    <a:pt x="2930" y="941"/>
                  </a:cubicBezTo>
                  <a:cubicBezTo>
                    <a:pt x="2956" y="941"/>
                    <a:pt x="2982" y="940"/>
                    <a:pt x="3008" y="938"/>
                  </a:cubicBezTo>
                  <a:cubicBezTo>
                    <a:pt x="3033" y="938"/>
                    <a:pt x="3033" y="913"/>
                    <a:pt x="3058" y="913"/>
                  </a:cubicBezTo>
                  <a:cubicBezTo>
                    <a:pt x="3234" y="662"/>
                    <a:pt x="3384" y="387"/>
                    <a:pt x="3485" y="61"/>
                  </a:cubicBezTo>
                  <a:cubicBezTo>
                    <a:pt x="3510" y="36"/>
                    <a:pt x="3485" y="11"/>
                    <a:pt x="3459" y="11"/>
                  </a:cubicBezTo>
                  <a:cubicBezTo>
                    <a:pt x="3452" y="3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8885670" y="3888374"/>
              <a:ext cx="214099" cy="217456"/>
            </a:xfrm>
            <a:custGeom>
              <a:avLst/>
              <a:gdLst/>
              <a:ahLst/>
              <a:cxnLst/>
              <a:rect l="l" t="t" r="r" b="b"/>
              <a:pathLst>
                <a:path w="2232" h="2267" extrusionOk="0">
                  <a:moveTo>
                    <a:pt x="2158" y="0"/>
                  </a:moveTo>
                  <a:cubicBezTo>
                    <a:pt x="2148" y="0"/>
                    <a:pt x="2138" y="3"/>
                    <a:pt x="2131" y="11"/>
                  </a:cubicBezTo>
                  <a:cubicBezTo>
                    <a:pt x="1304" y="487"/>
                    <a:pt x="452" y="1339"/>
                    <a:pt x="26" y="2191"/>
                  </a:cubicBezTo>
                  <a:cubicBezTo>
                    <a:pt x="1" y="2216"/>
                    <a:pt x="1" y="2241"/>
                    <a:pt x="26" y="2266"/>
                  </a:cubicBezTo>
                  <a:lnTo>
                    <a:pt x="51" y="2266"/>
                  </a:lnTo>
                  <a:cubicBezTo>
                    <a:pt x="76" y="2266"/>
                    <a:pt x="101" y="2241"/>
                    <a:pt x="101" y="2241"/>
                  </a:cubicBezTo>
                  <a:cubicBezTo>
                    <a:pt x="527" y="1414"/>
                    <a:pt x="1379" y="562"/>
                    <a:pt x="2181" y="111"/>
                  </a:cubicBezTo>
                  <a:cubicBezTo>
                    <a:pt x="2231" y="86"/>
                    <a:pt x="2231" y="61"/>
                    <a:pt x="2206" y="36"/>
                  </a:cubicBezTo>
                  <a:cubicBezTo>
                    <a:pt x="2206" y="18"/>
                    <a:pt x="2181" y="0"/>
                    <a:pt x="2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9068400" y="4053454"/>
              <a:ext cx="113093" cy="143692"/>
            </a:xfrm>
            <a:custGeom>
              <a:avLst/>
              <a:gdLst/>
              <a:ahLst/>
              <a:cxnLst/>
              <a:rect l="l" t="t" r="r" b="b"/>
              <a:pathLst>
                <a:path w="1179" h="1498" extrusionOk="0">
                  <a:moveTo>
                    <a:pt x="1091" y="0"/>
                  </a:moveTo>
                  <a:cubicBezTo>
                    <a:pt x="1078" y="0"/>
                    <a:pt x="1066" y="6"/>
                    <a:pt x="1053" y="19"/>
                  </a:cubicBezTo>
                  <a:cubicBezTo>
                    <a:pt x="803" y="520"/>
                    <a:pt x="452" y="921"/>
                    <a:pt x="1" y="1397"/>
                  </a:cubicBezTo>
                  <a:cubicBezTo>
                    <a:pt x="1" y="1422"/>
                    <a:pt x="1" y="1447"/>
                    <a:pt x="26" y="1472"/>
                  </a:cubicBezTo>
                  <a:cubicBezTo>
                    <a:pt x="26" y="1498"/>
                    <a:pt x="51" y="1498"/>
                    <a:pt x="51" y="1498"/>
                  </a:cubicBezTo>
                  <a:cubicBezTo>
                    <a:pt x="76" y="1498"/>
                    <a:pt x="76" y="1472"/>
                    <a:pt x="101" y="1472"/>
                  </a:cubicBezTo>
                  <a:cubicBezTo>
                    <a:pt x="552" y="996"/>
                    <a:pt x="903" y="595"/>
                    <a:pt x="1153" y="69"/>
                  </a:cubicBezTo>
                  <a:cubicBezTo>
                    <a:pt x="1179" y="44"/>
                    <a:pt x="1153" y="19"/>
                    <a:pt x="1128" y="19"/>
                  </a:cubicBezTo>
                  <a:cubicBezTo>
                    <a:pt x="1116" y="6"/>
                    <a:pt x="1103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8690951" y="4443661"/>
              <a:ext cx="62637" cy="58800"/>
            </a:xfrm>
            <a:custGeom>
              <a:avLst/>
              <a:gdLst/>
              <a:ahLst/>
              <a:cxnLst/>
              <a:rect l="l" t="t" r="r" b="b"/>
              <a:pathLst>
                <a:path w="653" h="613" extrusionOk="0">
                  <a:moveTo>
                    <a:pt x="352" y="111"/>
                  </a:moveTo>
                  <a:cubicBezTo>
                    <a:pt x="377" y="111"/>
                    <a:pt x="427" y="136"/>
                    <a:pt x="452" y="161"/>
                  </a:cubicBezTo>
                  <a:cubicBezTo>
                    <a:pt x="502" y="186"/>
                    <a:pt x="527" y="237"/>
                    <a:pt x="527" y="287"/>
                  </a:cubicBezTo>
                  <a:cubicBezTo>
                    <a:pt x="552" y="337"/>
                    <a:pt x="527" y="387"/>
                    <a:pt x="502" y="437"/>
                  </a:cubicBezTo>
                  <a:cubicBezTo>
                    <a:pt x="477" y="487"/>
                    <a:pt x="427" y="512"/>
                    <a:pt x="377" y="512"/>
                  </a:cubicBezTo>
                  <a:cubicBezTo>
                    <a:pt x="327" y="512"/>
                    <a:pt x="276" y="512"/>
                    <a:pt x="226" y="462"/>
                  </a:cubicBezTo>
                  <a:cubicBezTo>
                    <a:pt x="176" y="437"/>
                    <a:pt x="151" y="387"/>
                    <a:pt x="151" y="337"/>
                  </a:cubicBezTo>
                  <a:cubicBezTo>
                    <a:pt x="151" y="287"/>
                    <a:pt x="151" y="237"/>
                    <a:pt x="176" y="186"/>
                  </a:cubicBezTo>
                  <a:cubicBezTo>
                    <a:pt x="226" y="136"/>
                    <a:pt x="276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257" y="1"/>
                    <a:pt x="161" y="46"/>
                    <a:pt x="101" y="136"/>
                  </a:cubicBezTo>
                  <a:cubicBezTo>
                    <a:pt x="1" y="262"/>
                    <a:pt x="26" y="462"/>
                    <a:pt x="151" y="562"/>
                  </a:cubicBezTo>
                  <a:cubicBezTo>
                    <a:pt x="226" y="613"/>
                    <a:pt x="276" y="613"/>
                    <a:pt x="352" y="613"/>
                  </a:cubicBezTo>
                  <a:cubicBezTo>
                    <a:pt x="427" y="613"/>
                    <a:pt x="527" y="587"/>
                    <a:pt x="577" y="512"/>
                  </a:cubicBezTo>
                  <a:cubicBezTo>
                    <a:pt x="627" y="437"/>
                    <a:pt x="652" y="362"/>
                    <a:pt x="652" y="287"/>
                  </a:cubicBezTo>
                  <a:cubicBezTo>
                    <a:pt x="627" y="186"/>
                    <a:pt x="602" y="111"/>
                    <a:pt x="527" y="61"/>
                  </a:cubicBezTo>
                  <a:cubicBezTo>
                    <a:pt x="477" y="21"/>
                    <a:pt x="415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8686155" y="4443661"/>
              <a:ext cx="77026" cy="61199"/>
            </a:xfrm>
            <a:custGeom>
              <a:avLst/>
              <a:gdLst/>
              <a:ahLst/>
              <a:cxnLst/>
              <a:rect l="l" t="t" r="r" b="b"/>
              <a:pathLst>
                <a:path w="803" h="638" extrusionOk="0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1" y="86"/>
                    <a:pt x="26" y="111"/>
                  </a:cubicBezTo>
                  <a:lnTo>
                    <a:pt x="702" y="613"/>
                  </a:lnTo>
                  <a:cubicBezTo>
                    <a:pt x="702" y="613"/>
                    <a:pt x="727" y="638"/>
                    <a:pt x="727" y="638"/>
                  </a:cubicBezTo>
                  <a:cubicBezTo>
                    <a:pt x="752" y="638"/>
                    <a:pt x="752" y="613"/>
                    <a:pt x="778" y="613"/>
                  </a:cubicBezTo>
                  <a:cubicBezTo>
                    <a:pt x="803" y="587"/>
                    <a:pt x="778" y="537"/>
                    <a:pt x="752" y="537"/>
                  </a:cubicBezTo>
                  <a:lnTo>
                    <a:pt x="101" y="11"/>
                  </a:ln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8693349" y="4435700"/>
              <a:ext cx="60239" cy="76354"/>
            </a:xfrm>
            <a:custGeom>
              <a:avLst/>
              <a:gdLst/>
              <a:ahLst/>
              <a:cxnLst/>
              <a:rect l="l" t="t" r="r" b="b"/>
              <a:pathLst>
                <a:path w="628" h="796" extrusionOk="0">
                  <a:moveTo>
                    <a:pt x="565" y="0"/>
                  </a:moveTo>
                  <a:cubicBezTo>
                    <a:pt x="552" y="0"/>
                    <a:pt x="540" y="6"/>
                    <a:pt x="527" y="19"/>
                  </a:cubicBezTo>
                  <a:lnTo>
                    <a:pt x="26" y="696"/>
                  </a:lnTo>
                  <a:cubicBezTo>
                    <a:pt x="1" y="721"/>
                    <a:pt x="1" y="771"/>
                    <a:pt x="26" y="771"/>
                  </a:cubicBezTo>
                  <a:cubicBezTo>
                    <a:pt x="51" y="796"/>
                    <a:pt x="51" y="796"/>
                    <a:pt x="51" y="796"/>
                  </a:cubicBezTo>
                  <a:cubicBezTo>
                    <a:pt x="76" y="796"/>
                    <a:pt x="101" y="771"/>
                    <a:pt x="101" y="771"/>
                  </a:cubicBezTo>
                  <a:lnTo>
                    <a:pt x="627" y="94"/>
                  </a:lnTo>
                  <a:cubicBezTo>
                    <a:pt x="627" y="69"/>
                    <a:pt x="627" y="44"/>
                    <a:pt x="602" y="19"/>
                  </a:cubicBezTo>
                  <a:cubicBezTo>
                    <a:pt x="590" y="6"/>
                    <a:pt x="577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8402517" y="4292106"/>
              <a:ext cx="57745" cy="51031"/>
            </a:xfrm>
            <a:custGeom>
              <a:avLst/>
              <a:gdLst/>
              <a:ahLst/>
              <a:cxnLst/>
              <a:rect l="l" t="t" r="r" b="b"/>
              <a:pathLst>
                <a:path w="602" h="532" extrusionOk="0">
                  <a:moveTo>
                    <a:pt x="297" y="0"/>
                  </a:moveTo>
                  <a:cubicBezTo>
                    <a:pt x="218" y="0"/>
                    <a:pt x="134" y="39"/>
                    <a:pt x="75" y="112"/>
                  </a:cubicBezTo>
                  <a:cubicBezTo>
                    <a:pt x="0" y="213"/>
                    <a:pt x="25" y="388"/>
                    <a:pt x="126" y="488"/>
                  </a:cubicBezTo>
                  <a:cubicBezTo>
                    <a:pt x="175" y="518"/>
                    <a:pt x="232" y="532"/>
                    <a:pt x="288" y="532"/>
                  </a:cubicBezTo>
                  <a:cubicBezTo>
                    <a:pt x="374" y="532"/>
                    <a:pt x="456" y="499"/>
                    <a:pt x="501" y="438"/>
                  </a:cubicBezTo>
                  <a:cubicBezTo>
                    <a:pt x="602" y="313"/>
                    <a:pt x="577" y="137"/>
                    <a:pt x="451" y="62"/>
                  </a:cubicBezTo>
                  <a:cubicBezTo>
                    <a:pt x="409" y="20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921736" y="4688740"/>
              <a:ext cx="57841" cy="51127"/>
            </a:xfrm>
            <a:custGeom>
              <a:avLst/>
              <a:gdLst/>
              <a:ahLst/>
              <a:cxnLst/>
              <a:rect l="l" t="t" r="r" b="b"/>
              <a:pathLst>
                <a:path w="603" h="533" extrusionOk="0">
                  <a:moveTo>
                    <a:pt x="312" y="1"/>
                  </a:moveTo>
                  <a:cubicBezTo>
                    <a:pt x="235" y="1"/>
                    <a:pt x="159" y="40"/>
                    <a:pt x="101" y="113"/>
                  </a:cubicBezTo>
                  <a:cubicBezTo>
                    <a:pt x="1" y="238"/>
                    <a:pt x="26" y="388"/>
                    <a:pt x="151" y="489"/>
                  </a:cubicBezTo>
                  <a:cubicBezTo>
                    <a:pt x="201" y="518"/>
                    <a:pt x="254" y="532"/>
                    <a:pt x="307" y="532"/>
                  </a:cubicBezTo>
                  <a:cubicBezTo>
                    <a:pt x="387" y="532"/>
                    <a:pt x="466" y="499"/>
                    <a:pt x="527" y="438"/>
                  </a:cubicBezTo>
                  <a:cubicBezTo>
                    <a:pt x="602" y="313"/>
                    <a:pt x="577" y="138"/>
                    <a:pt x="477" y="63"/>
                  </a:cubicBezTo>
                  <a:cubicBezTo>
                    <a:pt x="425" y="21"/>
                    <a:pt x="368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0"/>
          <p:cNvGrpSpPr/>
          <p:nvPr/>
        </p:nvGrpSpPr>
        <p:grpSpPr>
          <a:xfrm>
            <a:off x="121801" y="3697557"/>
            <a:ext cx="431244" cy="1149871"/>
            <a:chOff x="121801" y="3697557"/>
            <a:chExt cx="431244" cy="1149871"/>
          </a:xfrm>
        </p:grpSpPr>
        <p:grpSp>
          <p:nvGrpSpPr>
            <p:cNvPr id="1031" name="Google Shape;1031;p20"/>
            <p:cNvGrpSpPr/>
            <p:nvPr/>
          </p:nvGrpSpPr>
          <p:grpSpPr>
            <a:xfrm>
              <a:off x="121801" y="4360760"/>
              <a:ext cx="161349" cy="207428"/>
              <a:chOff x="3340915" y="2702363"/>
              <a:chExt cx="85980" cy="110522"/>
            </a:xfrm>
          </p:grpSpPr>
          <p:sp>
            <p:nvSpPr>
              <p:cNvPr id="1032" name="Google Shape;1032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20"/>
            <p:cNvGrpSpPr/>
            <p:nvPr/>
          </p:nvGrpSpPr>
          <p:grpSpPr>
            <a:xfrm>
              <a:off x="365474" y="4705407"/>
              <a:ext cx="110475" cy="142021"/>
              <a:chOff x="3340915" y="2702363"/>
              <a:chExt cx="85980" cy="110522"/>
            </a:xfrm>
          </p:grpSpPr>
          <p:sp>
            <p:nvSpPr>
              <p:cNvPr id="1035" name="Google Shape;1035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20"/>
            <p:cNvGrpSpPr/>
            <p:nvPr/>
          </p:nvGrpSpPr>
          <p:grpSpPr>
            <a:xfrm flipH="1">
              <a:off x="483667" y="4419876"/>
              <a:ext cx="69377" cy="89202"/>
              <a:chOff x="3340915" y="2702363"/>
              <a:chExt cx="85980" cy="110522"/>
            </a:xfrm>
          </p:grpSpPr>
          <p:sp>
            <p:nvSpPr>
              <p:cNvPr id="1038" name="Google Shape;1038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0" name="Google Shape;1040;p20"/>
            <p:cNvGrpSpPr/>
            <p:nvPr/>
          </p:nvGrpSpPr>
          <p:grpSpPr>
            <a:xfrm>
              <a:off x="217774" y="3697557"/>
              <a:ext cx="110475" cy="142021"/>
              <a:chOff x="3340915" y="2702363"/>
              <a:chExt cx="85980" cy="110522"/>
            </a:xfrm>
          </p:grpSpPr>
          <p:sp>
            <p:nvSpPr>
              <p:cNvPr id="1041" name="Google Shape;1041;p20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3" name="Google Shape;1043;p20"/>
          <p:cNvGrpSpPr/>
          <p:nvPr/>
        </p:nvGrpSpPr>
        <p:grpSpPr>
          <a:xfrm>
            <a:off x="8487486" y="3964293"/>
            <a:ext cx="510147" cy="788996"/>
            <a:chOff x="424386" y="4138068"/>
            <a:chExt cx="510147" cy="788996"/>
          </a:xfrm>
        </p:grpSpPr>
        <p:grpSp>
          <p:nvGrpSpPr>
            <p:cNvPr id="1044" name="Google Shape;1044;p20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045" name="Google Shape;1045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0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048" name="Google Shape;1048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20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051" name="Google Shape;1051;p20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5" name="Google Shape;1055;p21"/>
          <p:cNvGrpSpPr/>
          <p:nvPr/>
        </p:nvGrpSpPr>
        <p:grpSpPr>
          <a:xfrm rot="-386149">
            <a:off x="8021018" y="81058"/>
            <a:ext cx="1568528" cy="2172708"/>
            <a:chOff x="3512173" y="1267123"/>
            <a:chExt cx="1370356" cy="1898202"/>
          </a:xfrm>
        </p:grpSpPr>
        <p:sp>
          <p:nvSpPr>
            <p:cNvPr id="1056" name="Google Shape;1056;p21"/>
            <p:cNvSpPr/>
            <p:nvPr/>
          </p:nvSpPr>
          <p:spPr>
            <a:xfrm>
              <a:off x="4853178" y="2323576"/>
              <a:ext cx="26899" cy="6664"/>
            </a:xfrm>
            <a:custGeom>
              <a:avLst/>
              <a:gdLst/>
              <a:ahLst/>
              <a:cxnLst/>
              <a:rect l="l" t="t" r="r" b="b"/>
              <a:pathLst>
                <a:path w="553" h="137" extrusionOk="0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3540239" y="1267123"/>
              <a:ext cx="1342290" cy="1882367"/>
            </a:xfrm>
            <a:custGeom>
              <a:avLst/>
              <a:gdLst/>
              <a:ahLst/>
              <a:cxnLst/>
              <a:rect l="l" t="t" r="r" b="b"/>
              <a:pathLst>
                <a:path w="27595" h="38698" extrusionOk="0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3590194" y="1324423"/>
              <a:ext cx="57350" cy="54917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546319" y="1359786"/>
              <a:ext cx="140236" cy="70726"/>
            </a:xfrm>
            <a:custGeom>
              <a:avLst/>
              <a:gdLst/>
              <a:ahLst/>
              <a:cxnLst/>
              <a:rect l="l" t="t" r="r" b="b"/>
              <a:pathLst>
                <a:path w="2883" h="1454" extrusionOk="0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3604835" y="1343004"/>
              <a:ext cx="25635" cy="22911"/>
            </a:xfrm>
            <a:custGeom>
              <a:avLst/>
              <a:gdLst/>
              <a:ahLst/>
              <a:cxnLst/>
              <a:rect l="l" t="t" r="r" b="b"/>
              <a:pathLst>
                <a:path w="527" h="471" extrusionOk="0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3515869" y="1424820"/>
              <a:ext cx="36579" cy="32542"/>
            </a:xfrm>
            <a:custGeom>
              <a:avLst/>
              <a:gdLst/>
              <a:ahLst/>
              <a:cxnLst/>
              <a:rect l="l" t="t" r="r" b="b"/>
              <a:pathLst>
                <a:path w="752" h="669" extrusionOk="0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3512173" y="1442671"/>
              <a:ext cx="20770" cy="9777"/>
            </a:xfrm>
            <a:custGeom>
              <a:avLst/>
              <a:gdLst/>
              <a:ahLst/>
              <a:cxnLst/>
              <a:rect l="l" t="t" r="r" b="b"/>
              <a:pathLst>
                <a:path w="427" h="201" extrusionOk="0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3764526" y="1720611"/>
              <a:ext cx="406019" cy="509627"/>
            </a:xfrm>
            <a:custGeom>
              <a:avLst/>
              <a:gdLst/>
              <a:ahLst/>
              <a:cxnLst/>
              <a:rect l="l" t="t" r="r" b="b"/>
              <a:pathLst>
                <a:path w="8347" h="10477" extrusionOk="0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4546005" y="2153719"/>
              <a:ext cx="330429" cy="455683"/>
            </a:xfrm>
            <a:custGeom>
              <a:avLst/>
              <a:gdLst/>
              <a:ahLst/>
              <a:cxnLst/>
              <a:rect l="l" t="t" r="r" b="b"/>
              <a:pathLst>
                <a:path w="6793" h="9368" extrusionOk="0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4380185" y="3121352"/>
              <a:ext cx="35412" cy="34196"/>
            </a:xfrm>
            <a:custGeom>
              <a:avLst/>
              <a:gdLst/>
              <a:ahLst/>
              <a:cxnLst/>
              <a:rect l="l" t="t" r="r" b="b"/>
              <a:pathLst>
                <a:path w="728" h="703" extrusionOk="0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4377753" y="3117704"/>
              <a:ext cx="40276" cy="40276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4398474" y="3132345"/>
              <a:ext cx="28067" cy="26851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4396042" y="3129913"/>
              <a:ext cx="32980" cy="31715"/>
            </a:xfrm>
            <a:custGeom>
              <a:avLst/>
              <a:gdLst/>
              <a:ahLst/>
              <a:cxnLst/>
              <a:rect l="l" t="t" r="r" b="b"/>
              <a:pathLst>
                <a:path w="678" h="652" extrusionOk="0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4415548" y="3142074"/>
              <a:ext cx="19554" cy="20770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4413116" y="3139642"/>
              <a:ext cx="25635" cy="25683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4427757" y="3150635"/>
              <a:ext cx="13425" cy="12209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4425276" y="3146987"/>
              <a:ext cx="18338" cy="18338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4108326" y="2532542"/>
              <a:ext cx="140236" cy="468184"/>
            </a:xfrm>
            <a:custGeom>
              <a:avLst/>
              <a:gdLst/>
              <a:ahLst/>
              <a:cxnLst/>
              <a:rect l="l" t="t" r="r" b="b"/>
              <a:pathLst>
                <a:path w="2883" h="9625" extrusionOk="0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941339" y="1498755"/>
              <a:ext cx="29283" cy="30499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3930346" y="1558488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3912057" y="1607227"/>
              <a:ext cx="20770" cy="20770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3891335" y="1658447"/>
              <a:ext cx="15906" cy="15906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4592312" y="2075259"/>
              <a:ext cx="35412" cy="30207"/>
            </a:xfrm>
            <a:custGeom>
              <a:avLst/>
              <a:gdLst/>
              <a:ahLst/>
              <a:cxnLst/>
              <a:rect l="l" t="t" r="r" b="b"/>
              <a:pathLst>
                <a:path w="728" h="621" extrusionOk="0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659389" y="2098899"/>
              <a:ext cx="28067" cy="24905"/>
            </a:xfrm>
            <a:custGeom>
              <a:avLst/>
              <a:gdLst/>
              <a:ahLst/>
              <a:cxnLst/>
              <a:rect l="l" t="t" r="r" b="b"/>
              <a:pathLst>
                <a:path w="577" h="512" extrusionOk="0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714208" y="2131441"/>
              <a:ext cx="23251" cy="20770"/>
            </a:xfrm>
            <a:custGeom>
              <a:avLst/>
              <a:gdLst/>
              <a:ahLst/>
              <a:cxnLst/>
              <a:rect l="l" t="t" r="r" b="b"/>
              <a:pathLst>
                <a:path w="478" h="427" extrusionOk="0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4764212" y="2175316"/>
              <a:ext cx="18338" cy="15955"/>
            </a:xfrm>
            <a:custGeom>
              <a:avLst/>
              <a:gdLst/>
              <a:ahLst/>
              <a:cxnLst/>
              <a:rect l="l" t="t" r="r" b="b"/>
              <a:pathLst>
                <a:path w="377" h="328" extrusionOk="0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762094" y="1959540"/>
              <a:ext cx="31764" cy="9826"/>
            </a:xfrm>
            <a:custGeom>
              <a:avLst/>
              <a:gdLst/>
              <a:ahLst/>
              <a:cxnLst/>
              <a:rect l="l" t="t" r="r" b="b"/>
              <a:pathLst>
                <a:path w="653" h="202" extrusionOk="0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781599" y="2024477"/>
              <a:ext cx="31764" cy="16830"/>
            </a:xfrm>
            <a:custGeom>
              <a:avLst/>
              <a:gdLst/>
              <a:ahLst/>
              <a:cxnLst/>
              <a:rect l="l" t="t" r="r" b="b"/>
              <a:pathLst>
                <a:path w="653" h="346" extrusionOk="0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825523" y="2095203"/>
              <a:ext cx="29283" cy="19214"/>
            </a:xfrm>
            <a:custGeom>
              <a:avLst/>
              <a:gdLst/>
              <a:ahLst/>
              <a:cxnLst/>
              <a:rect l="l" t="t" r="r" b="b"/>
              <a:pathLst>
                <a:path w="602" h="395" extrusionOk="0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873046" y="2145158"/>
              <a:ext cx="26851" cy="19262"/>
            </a:xfrm>
            <a:custGeom>
              <a:avLst/>
              <a:gdLst/>
              <a:ahLst/>
              <a:cxnLst/>
              <a:rect l="l" t="t" r="r" b="b"/>
              <a:pathLst>
                <a:path w="552" h="396" extrusionOk="0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921834" y="2176580"/>
              <a:ext cx="21986" cy="20770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4848314" y="2266763"/>
              <a:ext cx="21986" cy="7394"/>
            </a:xfrm>
            <a:custGeom>
              <a:avLst/>
              <a:gdLst/>
              <a:ahLst/>
              <a:cxnLst/>
              <a:rect l="l" t="t" r="r" b="b"/>
              <a:pathLst>
                <a:path w="452" h="152" extrusionOk="0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4847098" y="2388173"/>
              <a:ext cx="28115" cy="10312"/>
            </a:xfrm>
            <a:custGeom>
              <a:avLst/>
              <a:gdLst/>
              <a:ahLst/>
              <a:cxnLst/>
              <a:rect l="l" t="t" r="r" b="b"/>
              <a:pathLst>
                <a:path w="578" h="212" extrusionOk="0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4826376" y="2448732"/>
              <a:ext cx="29331" cy="16830"/>
            </a:xfrm>
            <a:custGeom>
              <a:avLst/>
              <a:gdLst/>
              <a:ahLst/>
              <a:cxnLst/>
              <a:rect l="l" t="t" r="r" b="b"/>
              <a:pathLst>
                <a:path w="603" h="346" extrusionOk="0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4691055" y="2585270"/>
              <a:ext cx="15906" cy="16830"/>
            </a:xfrm>
            <a:custGeom>
              <a:avLst/>
              <a:gdLst/>
              <a:ahLst/>
              <a:cxnLst/>
              <a:rect l="l" t="t" r="r" b="b"/>
              <a:pathLst>
                <a:path w="327" h="346" extrusionOk="0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3786512" y="1269555"/>
              <a:ext cx="98793" cy="50004"/>
            </a:xfrm>
            <a:custGeom>
              <a:avLst/>
              <a:gdLst/>
              <a:ahLst/>
              <a:cxnLst/>
              <a:rect l="l" t="t" r="r" b="b"/>
              <a:pathLst>
                <a:path w="2031" h="1028" extrusionOk="0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860837" y="1371265"/>
              <a:ext cx="70775" cy="92178"/>
            </a:xfrm>
            <a:custGeom>
              <a:avLst/>
              <a:gdLst/>
              <a:ahLst/>
              <a:cxnLst/>
              <a:rect l="l" t="t" r="r" b="b"/>
              <a:pathLst>
                <a:path w="1455" h="1895" extrusionOk="0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3849893" y="1703538"/>
              <a:ext cx="76855" cy="109786"/>
            </a:xfrm>
            <a:custGeom>
              <a:avLst/>
              <a:gdLst/>
              <a:ahLst/>
              <a:cxnLst/>
              <a:rect l="l" t="t" r="r" b="b"/>
              <a:pathLst>
                <a:path w="1580" h="2257" extrusionOk="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3788944" y="1947380"/>
              <a:ext cx="50004" cy="103657"/>
            </a:xfrm>
            <a:custGeom>
              <a:avLst/>
              <a:gdLst/>
              <a:ahLst/>
              <a:cxnLst/>
              <a:rect l="l" t="t" r="r" b="b"/>
              <a:pathLst>
                <a:path w="1028" h="2131" extrusionOk="0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3926698" y="2096127"/>
              <a:ext cx="96361" cy="58566"/>
            </a:xfrm>
            <a:custGeom>
              <a:avLst/>
              <a:gdLst/>
              <a:ahLst/>
              <a:cxnLst/>
              <a:rect l="l" t="t" r="r" b="b"/>
              <a:pathLst>
                <a:path w="1981" h="1204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4113190" y="2187719"/>
              <a:ext cx="118299" cy="40081"/>
            </a:xfrm>
            <a:custGeom>
              <a:avLst/>
              <a:gdLst/>
              <a:ahLst/>
              <a:cxnLst/>
              <a:rect l="l" t="t" r="r" b="b"/>
              <a:pathLst>
                <a:path w="2432" h="824" extrusionOk="0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4287523" y="2065628"/>
              <a:ext cx="126860" cy="57350"/>
            </a:xfrm>
            <a:custGeom>
              <a:avLst/>
              <a:gdLst/>
              <a:ahLst/>
              <a:cxnLst/>
              <a:rect l="l" t="t" r="r" b="b"/>
              <a:pathLst>
                <a:path w="2608" h="1179" extrusionOk="0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4478928" y="2096127"/>
              <a:ext cx="128076" cy="42708"/>
            </a:xfrm>
            <a:custGeom>
              <a:avLst/>
              <a:gdLst/>
              <a:ahLst/>
              <a:cxnLst/>
              <a:rect l="l" t="t" r="r" b="b"/>
              <a:pathLst>
                <a:path w="2633" h="878" extrusionOk="0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4810519" y="2194870"/>
              <a:ext cx="47621" cy="119515"/>
            </a:xfrm>
            <a:custGeom>
              <a:avLst/>
              <a:gdLst/>
              <a:ahLst/>
              <a:cxnLst/>
              <a:rect l="l" t="t" r="r" b="b"/>
              <a:pathLst>
                <a:path w="979" h="2457" extrusionOk="0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4770292" y="2343909"/>
              <a:ext cx="58566" cy="122871"/>
            </a:xfrm>
            <a:custGeom>
              <a:avLst/>
              <a:gdLst/>
              <a:ahLst/>
              <a:cxnLst/>
              <a:rect l="l" t="t" r="r" b="b"/>
              <a:pathLst>
                <a:path w="1204" h="2526" extrusionOk="0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4586232" y="2558128"/>
              <a:ext cx="142668" cy="50053"/>
            </a:xfrm>
            <a:custGeom>
              <a:avLst/>
              <a:gdLst/>
              <a:ahLst/>
              <a:cxnLst/>
              <a:rect l="l" t="t" r="r" b="b"/>
              <a:pathLst>
                <a:path w="2933" h="1029" extrusionOk="0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4396042" y="2512112"/>
              <a:ext cx="120731" cy="39984"/>
            </a:xfrm>
            <a:custGeom>
              <a:avLst/>
              <a:gdLst/>
              <a:ahLst/>
              <a:cxnLst/>
              <a:rect l="l" t="t" r="r" b="b"/>
              <a:pathLst>
                <a:path w="2482" h="822" extrusionOk="0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4211933" y="2563721"/>
              <a:ext cx="106138" cy="65181"/>
            </a:xfrm>
            <a:custGeom>
              <a:avLst/>
              <a:gdLst/>
              <a:ahLst/>
              <a:cxnLst/>
              <a:rect l="l" t="t" r="r" b="b"/>
              <a:pathLst>
                <a:path w="2182" h="1340" extrusionOk="0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4122967" y="2657600"/>
              <a:ext cx="17122" cy="10312"/>
            </a:xfrm>
            <a:custGeom>
              <a:avLst/>
              <a:gdLst/>
              <a:ahLst/>
              <a:cxnLst/>
              <a:rect l="l" t="t" r="r" b="b"/>
              <a:pathLst>
                <a:path w="352" h="212" extrusionOk="0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4103462" y="2720300"/>
              <a:ext cx="19554" cy="9777"/>
            </a:xfrm>
            <a:custGeom>
              <a:avLst/>
              <a:gdLst/>
              <a:ahLst/>
              <a:cxnLst/>
              <a:rect l="l" t="t" r="r" b="b"/>
              <a:pathLst>
                <a:path w="402" h="201" extrusionOk="0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4098598" y="2788058"/>
              <a:ext cx="19554" cy="5399"/>
            </a:xfrm>
            <a:custGeom>
              <a:avLst/>
              <a:gdLst/>
              <a:ahLst/>
              <a:cxnLst/>
              <a:rect l="l" t="t" r="r" b="b"/>
              <a:pathLst>
                <a:path w="402" h="111" extrusionOk="0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4108326" y="2848277"/>
              <a:ext cx="15906" cy="7394"/>
            </a:xfrm>
            <a:custGeom>
              <a:avLst/>
              <a:gdLst/>
              <a:ahLst/>
              <a:cxnLst/>
              <a:rect l="l" t="t" r="r" b="b"/>
              <a:pathLst>
                <a:path w="327" h="152" extrusionOk="0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125400" y="2899497"/>
              <a:ext cx="12258" cy="8561"/>
            </a:xfrm>
            <a:custGeom>
              <a:avLst/>
              <a:gdLst/>
              <a:ahLst/>
              <a:cxnLst/>
              <a:rect l="l" t="t" r="r" b="b"/>
              <a:pathLst>
                <a:path w="252" h="176" extrusionOk="0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4115623" y="2681581"/>
              <a:ext cx="31764" cy="91156"/>
            </a:xfrm>
            <a:custGeom>
              <a:avLst/>
              <a:gdLst/>
              <a:ahLst/>
              <a:cxnLst/>
              <a:rect l="l" t="t" r="r" b="b"/>
              <a:pathLst>
                <a:path w="653" h="1874" extrusionOk="0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4142473" y="2820259"/>
              <a:ext cx="46356" cy="102441"/>
            </a:xfrm>
            <a:custGeom>
              <a:avLst/>
              <a:gdLst/>
              <a:ahLst/>
              <a:cxnLst/>
              <a:rect l="l" t="t" r="r" b="b"/>
              <a:pathLst>
                <a:path w="953" h="2106" extrusionOk="0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4171707" y="2979950"/>
              <a:ext cx="61046" cy="71991"/>
            </a:xfrm>
            <a:custGeom>
              <a:avLst/>
              <a:gdLst/>
              <a:ahLst/>
              <a:cxnLst/>
              <a:rect l="l" t="t" r="r" b="b"/>
              <a:pathLst>
                <a:path w="1255" h="1480" extrusionOk="0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291219" y="3048244"/>
              <a:ext cx="71942" cy="52437"/>
            </a:xfrm>
            <a:custGeom>
              <a:avLst/>
              <a:gdLst/>
              <a:ahLst/>
              <a:cxnLst/>
              <a:rect l="l" t="t" r="r" b="b"/>
              <a:pathLst>
                <a:path w="1479" h="1078" extrusionOk="0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21"/>
          <p:cNvGrpSpPr/>
          <p:nvPr/>
        </p:nvGrpSpPr>
        <p:grpSpPr>
          <a:xfrm rot="1317456" flipH="1">
            <a:off x="54978" y="-75636"/>
            <a:ext cx="808704" cy="1614021"/>
            <a:chOff x="1497625" y="1924075"/>
            <a:chExt cx="465575" cy="929200"/>
          </a:xfrm>
        </p:grpSpPr>
        <p:sp>
          <p:nvSpPr>
            <p:cNvPr id="1114" name="Google Shape;1114;p21"/>
            <p:cNvSpPr/>
            <p:nvPr/>
          </p:nvSpPr>
          <p:spPr>
            <a:xfrm>
              <a:off x="1497625" y="1924075"/>
              <a:ext cx="465575" cy="929200"/>
            </a:xfrm>
            <a:custGeom>
              <a:avLst/>
              <a:gdLst/>
              <a:ahLst/>
              <a:cxnLst/>
              <a:rect l="l" t="t" r="r" b="b"/>
              <a:pathLst>
                <a:path w="18623" h="37168" extrusionOk="0">
                  <a:moveTo>
                    <a:pt x="3886" y="3214"/>
                  </a:moveTo>
                  <a:cubicBezTo>
                    <a:pt x="4161" y="3490"/>
                    <a:pt x="4412" y="3690"/>
                    <a:pt x="4763" y="3765"/>
                  </a:cubicBezTo>
                  <a:cubicBezTo>
                    <a:pt x="4662" y="4191"/>
                    <a:pt x="4412" y="4542"/>
                    <a:pt x="4437" y="5019"/>
                  </a:cubicBezTo>
                  <a:cubicBezTo>
                    <a:pt x="4136" y="4618"/>
                    <a:pt x="3760" y="4392"/>
                    <a:pt x="3459" y="4041"/>
                  </a:cubicBezTo>
                  <a:cubicBezTo>
                    <a:pt x="3735" y="3841"/>
                    <a:pt x="3810" y="3565"/>
                    <a:pt x="3886" y="3214"/>
                  </a:cubicBezTo>
                  <a:close/>
                  <a:moveTo>
                    <a:pt x="4093" y="426"/>
                  </a:moveTo>
                  <a:cubicBezTo>
                    <a:pt x="4260" y="426"/>
                    <a:pt x="4433" y="444"/>
                    <a:pt x="4612" y="482"/>
                  </a:cubicBezTo>
                  <a:cubicBezTo>
                    <a:pt x="5490" y="683"/>
                    <a:pt x="6292" y="983"/>
                    <a:pt x="6993" y="1560"/>
                  </a:cubicBezTo>
                  <a:cubicBezTo>
                    <a:pt x="7119" y="1685"/>
                    <a:pt x="7219" y="1785"/>
                    <a:pt x="7194" y="1961"/>
                  </a:cubicBezTo>
                  <a:cubicBezTo>
                    <a:pt x="6993" y="3214"/>
                    <a:pt x="6868" y="4467"/>
                    <a:pt x="6367" y="5645"/>
                  </a:cubicBezTo>
                  <a:cubicBezTo>
                    <a:pt x="6141" y="6146"/>
                    <a:pt x="5916" y="6623"/>
                    <a:pt x="5540" y="7049"/>
                  </a:cubicBezTo>
                  <a:cubicBezTo>
                    <a:pt x="5464" y="7124"/>
                    <a:pt x="5364" y="7224"/>
                    <a:pt x="5289" y="7299"/>
                  </a:cubicBezTo>
                  <a:cubicBezTo>
                    <a:pt x="5114" y="7074"/>
                    <a:pt x="5114" y="6798"/>
                    <a:pt x="5013" y="6547"/>
                  </a:cubicBezTo>
                  <a:cubicBezTo>
                    <a:pt x="4863" y="6146"/>
                    <a:pt x="4763" y="5720"/>
                    <a:pt x="4713" y="5294"/>
                  </a:cubicBezTo>
                  <a:cubicBezTo>
                    <a:pt x="4637" y="4843"/>
                    <a:pt x="4788" y="4417"/>
                    <a:pt x="4988" y="3991"/>
                  </a:cubicBezTo>
                  <a:cubicBezTo>
                    <a:pt x="5139" y="3640"/>
                    <a:pt x="5114" y="3590"/>
                    <a:pt x="4738" y="3490"/>
                  </a:cubicBezTo>
                  <a:cubicBezTo>
                    <a:pt x="4312" y="3339"/>
                    <a:pt x="4061" y="3014"/>
                    <a:pt x="3835" y="2638"/>
                  </a:cubicBezTo>
                  <a:cubicBezTo>
                    <a:pt x="3810" y="2587"/>
                    <a:pt x="3785" y="2512"/>
                    <a:pt x="3760" y="2462"/>
                  </a:cubicBezTo>
                  <a:cubicBezTo>
                    <a:pt x="3724" y="2390"/>
                    <a:pt x="3675" y="2331"/>
                    <a:pt x="3605" y="2331"/>
                  </a:cubicBezTo>
                  <a:cubicBezTo>
                    <a:pt x="3577" y="2331"/>
                    <a:pt x="3545" y="2341"/>
                    <a:pt x="3510" y="2362"/>
                  </a:cubicBezTo>
                  <a:cubicBezTo>
                    <a:pt x="3409" y="2412"/>
                    <a:pt x="3434" y="2512"/>
                    <a:pt x="3484" y="2587"/>
                  </a:cubicBezTo>
                  <a:cubicBezTo>
                    <a:pt x="3685" y="3089"/>
                    <a:pt x="3610" y="3540"/>
                    <a:pt x="3159" y="3891"/>
                  </a:cubicBezTo>
                  <a:cubicBezTo>
                    <a:pt x="2983" y="4016"/>
                    <a:pt x="3058" y="4166"/>
                    <a:pt x="3184" y="4292"/>
                  </a:cubicBezTo>
                  <a:cubicBezTo>
                    <a:pt x="3434" y="4492"/>
                    <a:pt x="3685" y="4693"/>
                    <a:pt x="3911" y="4893"/>
                  </a:cubicBezTo>
                  <a:cubicBezTo>
                    <a:pt x="4186" y="5144"/>
                    <a:pt x="4387" y="5420"/>
                    <a:pt x="4487" y="5795"/>
                  </a:cubicBezTo>
                  <a:cubicBezTo>
                    <a:pt x="4637" y="6347"/>
                    <a:pt x="4838" y="6873"/>
                    <a:pt x="5013" y="7450"/>
                  </a:cubicBezTo>
                  <a:cubicBezTo>
                    <a:pt x="4412" y="7450"/>
                    <a:pt x="3886" y="7324"/>
                    <a:pt x="3384" y="7024"/>
                  </a:cubicBezTo>
                  <a:cubicBezTo>
                    <a:pt x="2783" y="6673"/>
                    <a:pt x="2231" y="6222"/>
                    <a:pt x="1680" y="5795"/>
                  </a:cubicBezTo>
                  <a:cubicBezTo>
                    <a:pt x="1619" y="5755"/>
                    <a:pt x="1558" y="5682"/>
                    <a:pt x="1471" y="5682"/>
                  </a:cubicBezTo>
                  <a:cubicBezTo>
                    <a:pt x="1450" y="5682"/>
                    <a:pt x="1428" y="5686"/>
                    <a:pt x="1404" y="5695"/>
                  </a:cubicBezTo>
                  <a:cubicBezTo>
                    <a:pt x="1354" y="5821"/>
                    <a:pt x="1454" y="5871"/>
                    <a:pt x="1505" y="5921"/>
                  </a:cubicBezTo>
                  <a:cubicBezTo>
                    <a:pt x="2156" y="6472"/>
                    <a:pt x="2808" y="6973"/>
                    <a:pt x="3560" y="7324"/>
                  </a:cubicBezTo>
                  <a:cubicBezTo>
                    <a:pt x="3978" y="7533"/>
                    <a:pt x="4396" y="7678"/>
                    <a:pt x="4834" y="7678"/>
                  </a:cubicBezTo>
                  <a:cubicBezTo>
                    <a:pt x="4869" y="7678"/>
                    <a:pt x="4903" y="7677"/>
                    <a:pt x="4938" y="7675"/>
                  </a:cubicBezTo>
                  <a:cubicBezTo>
                    <a:pt x="5063" y="7675"/>
                    <a:pt x="5114" y="7700"/>
                    <a:pt x="5139" y="7826"/>
                  </a:cubicBezTo>
                  <a:cubicBezTo>
                    <a:pt x="5239" y="8101"/>
                    <a:pt x="5339" y="8377"/>
                    <a:pt x="5439" y="8628"/>
                  </a:cubicBezTo>
                  <a:cubicBezTo>
                    <a:pt x="5483" y="8692"/>
                    <a:pt x="5489" y="8813"/>
                    <a:pt x="5570" y="8813"/>
                  </a:cubicBezTo>
                  <a:cubicBezTo>
                    <a:pt x="5583" y="8813"/>
                    <a:pt x="5598" y="8810"/>
                    <a:pt x="5615" y="8803"/>
                  </a:cubicBezTo>
                  <a:cubicBezTo>
                    <a:pt x="5740" y="8753"/>
                    <a:pt x="5665" y="8628"/>
                    <a:pt x="5640" y="8552"/>
                  </a:cubicBezTo>
                  <a:cubicBezTo>
                    <a:pt x="5540" y="8252"/>
                    <a:pt x="5439" y="7951"/>
                    <a:pt x="5339" y="7650"/>
                  </a:cubicBezTo>
                  <a:cubicBezTo>
                    <a:pt x="6417" y="6723"/>
                    <a:pt x="6818" y="5470"/>
                    <a:pt x="7094" y="4141"/>
                  </a:cubicBezTo>
                  <a:cubicBezTo>
                    <a:pt x="7244" y="3440"/>
                    <a:pt x="7319" y="2763"/>
                    <a:pt x="7444" y="2011"/>
                  </a:cubicBezTo>
                  <a:cubicBezTo>
                    <a:pt x="7870" y="2587"/>
                    <a:pt x="8246" y="3089"/>
                    <a:pt x="8572" y="3640"/>
                  </a:cubicBezTo>
                  <a:cubicBezTo>
                    <a:pt x="8973" y="4317"/>
                    <a:pt x="9324" y="4993"/>
                    <a:pt x="9750" y="5645"/>
                  </a:cubicBezTo>
                  <a:cubicBezTo>
                    <a:pt x="10026" y="6096"/>
                    <a:pt x="10051" y="6522"/>
                    <a:pt x="9876" y="6998"/>
                  </a:cubicBezTo>
                  <a:cubicBezTo>
                    <a:pt x="9700" y="7475"/>
                    <a:pt x="9525" y="7951"/>
                    <a:pt x="9299" y="8427"/>
                  </a:cubicBezTo>
                  <a:cubicBezTo>
                    <a:pt x="9274" y="8502"/>
                    <a:pt x="9199" y="8577"/>
                    <a:pt x="9299" y="8653"/>
                  </a:cubicBezTo>
                  <a:cubicBezTo>
                    <a:pt x="9326" y="8666"/>
                    <a:pt x="9351" y="8672"/>
                    <a:pt x="9375" y="8672"/>
                  </a:cubicBezTo>
                  <a:cubicBezTo>
                    <a:pt x="9440" y="8672"/>
                    <a:pt x="9495" y="8626"/>
                    <a:pt x="9550" y="8552"/>
                  </a:cubicBezTo>
                  <a:cubicBezTo>
                    <a:pt x="9600" y="8477"/>
                    <a:pt x="9650" y="8377"/>
                    <a:pt x="9675" y="8302"/>
                  </a:cubicBezTo>
                  <a:cubicBezTo>
                    <a:pt x="9926" y="7801"/>
                    <a:pt x="10076" y="7274"/>
                    <a:pt x="10277" y="6723"/>
                  </a:cubicBezTo>
                  <a:cubicBezTo>
                    <a:pt x="10577" y="7274"/>
                    <a:pt x="10828" y="7775"/>
                    <a:pt x="11104" y="8277"/>
                  </a:cubicBezTo>
                  <a:cubicBezTo>
                    <a:pt x="11329" y="8728"/>
                    <a:pt x="11555" y="9204"/>
                    <a:pt x="11805" y="9655"/>
                  </a:cubicBezTo>
                  <a:cubicBezTo>
                    <a:pt x="11855" y="9806"/>
                    <a:pt x="11881" y="9906"/>
                    <a:pt x="11830" y="10031"/>
                  </a:cubicBezTo>
                  <a:cubicBezTo>
                    <a:pt x="11404" y="11184"/>
                    <a:pt x="10878" y="12287"/>
                    <a:pt x="10176" y="13289"/>
                  </a:cubicBezTo>
                  <a:cubicBezTo>
                    <a:pt x="9625" y="14091"/>
                    <a:pt x="8898" y="14743"/>
                    <a:pt x="7896" y="15094"/>
                  </a:cubicBezTo>
                  <a:cubicBezTo>
                    <a:pt x="7520" y="14041"/>
                    <a:pt x="7169" y="13014"/>
                    <a:pt x="6793" y="11961"/>
                  </a:cubicBezTo>
                  <a:cubicBezTo>
                    <a:pt x="6968" y="11785"/>
                    <a:pt x="7144" y="11635"/>
                    <a:pt x="7344" y="11460"/>
                  </a:cubicBezTo>
                  <a:cubicBezTo>
                    <a:pt x="7946" y="10858"/>
                    <a:pt x="8447" y="10131"/>
                    <a:pt x="8948" y="9455"/>
                  </a:cubicBezTo>
                  <a:cubicBezTo>
                    <a:pt x="9023" y="9379"/>
                    <a:pt x="9099" y="9254"/>
                    <a:pt x="8998" y="9179"/>
                  </a:cubicBezTo>
                  <a:cubicBezTo>
                    <a:pt x="8969" y="9155"/>
                    <a:pt x="8942" y="9146"/>
                    <a:pt x="8918" y="9146"/>
                  </a:cubicBezTo>
                  <a:cubicBezTo>
                    <a:pt x="8839" y="9146"/>
                    <a:pt x="8786" y="9247"/>
                    <a:pt x="8748" y="9304"/>
                  </a:cubicBezTo>
                  <a:cubicBezTo>
                    <a:pt x="8472" y="9630"/>
                    <a:pt x="8221" y="9981"/>
                    <a:pt x="7971" y="10332"/>
                  </a:cubicBezTo>
                  <a:cubicBezTo>
                    <a:pt x="7595" y="10783"/>
                    <a:pt x="7194" y="11234"/>
                    <a:pt x="6718" y="11610"/>
                  </a:cubicBezTo>
                  <a:cubicBezTo>
                    <a:pt x="6567" y="11234"/>
                    <a:pt x="6392" y="10858"/>
                    <a:pt x="6266" y="10457"/>
                  </a:cubicBezTo>
                  <a:cubicBezTo>
                    <a:pt x="6166" y="10232"/>
                    <a:pt x="6091" y="9981"/>
                    <a:pt x="5991" y="9755"/>
                  </a:cubicBezTo>
                  <a:cubicBezTo>
                    <a:pt x="5970" y="9692"/>
                    <a:pt x="5949" y="9594"/>
                    <a:pt x="5883" y="9594"/>
                  </a:cubicBezTo>
                  <a:cubicBezTo>
                    <a:pt x="5870" y="9594"/>
                    <a:pt x="5856" y="9597"/>
                    <a:pt x="5840" y="9605"/>
                  </a:cubicBezTo>
                  <a:cubicBezTo>
                    <a:pt x="5740" y="9655"/>
                    <a:pt x="5790" y="9730"/>
                    <a:pt x="5815" y="9831"/>
                  </a:cubicBezTo>
                  <a:cubicBezTo>
                    <a:pt x="5966" y="10432"/>
                    <a:pt x="6241" y="11034"/>
                    <a:pt x="6417" y="11635"/>
                  </a:cubicBezTo>
                  <a:cubicBezTo>
                    <a:pt x="6442" y="11685"/>
                    <a:pt x="6467" y="11760"/>
                    <a:pt x="6467" y="11811"/>
                  </a:cubicBezTo>
                  <a:cubicBezTo>
                    <a:pt x="6300" y="11851"/>
                    <a:pt x="6135" y="11868"/>
                    <a:pt x="5971" y="11868"/>
                  </a:cubicBezTo>
                  <a:cubicBezTo>
                    <a:pt x="5520" y="11868"/>
                    <a:pt x="5079" y="11739"/>
                    <a:pt x="4637" y="11610"/>
                  </a:cubicBezTo>
                  <a:cubicBezTo>
                    <a:pt x="3936" y="11435"/>
                    <a:pt x="3359" y="11034"/>
                    <a:pt x="2783" y="10633"/>
                  </a:cubicBezTo>
                  <a:cubicBezTo>
                    <a:pt x="2081" y="10131"/>
                    <a:pt x="1404" y="9580"/>
                    <a:pt x="803" y="8953"/>
                  </a:cubicBezTo>
                  <a:cubicBezTo>
                    <a:pt x="703" y="8878"/>
                    <a:pt x="652" y="8778"/>
                    <a:pt x="627" y="8653"/>
                  </a:cubicBezTo>
                  <a:cubicBezTo>
                    <a:pt x="427" y="6948"/>
                    <a:pt x="527" y="5294"/>
                    <a:pt x="1053" y="3665"/>
                  </a:cubicBezTo>
                  <a:cubicBezTo>
                    <a:pt x="1304" y="2813"/>
                    <a:pt x="1730" y="2036"/>
                    <a:pt x="2281" y="1334"/>
                  </a:cubicBezTo>
                  <a:cubicBezTo>
                    <a:pt x="2770" y="765"/>
                    <a:pt x="3374" y="426"/>
                    <a:pt x="4093" y="426"/>
                  </a:cubicBezTo>
                  <a:close/>
                  <a:moveTo>
                    <a:pt x="677" y="9204"/>
                  </a:moveTo>
                  <a:cubicBezTo>
                    <a:pt x="828" y="9254"/>
                    <a:pt x="903" y="9379"/>
                    <a:pt x="1003" y="9480"/>
                  </a:cubicBezTo>
                  <a:cubicBezTo>
                    <a:pt x="1780" y="10257"/>
                    <a:pt x="2632" y="10983"/>
                    <a:pt x="3610" y="11485"/>
                  </a:cubicBezTo>
                  <a:cubicBezTo>
                    <a:pt x="4353" y="11877"/>
                    <a:pt x="5130" y="12150"/>
                    <a:pt x="5970" y="12150"/>
                  </a:cubicBezTo>
                  <a:cubicBezTo>
                    <a:pt x="6149" y="12150"/>
                    <a:pt x="6332" y="12138"/>
                    <a:pt x="6517" y="12111"/>
                  </a:cubicBezTo>
                  <a:cubicBezTo>
                    <a:pt x="6542" y="12111"/>
                    <a:pt x="6567" y="12136"/>
                    <a:pt x="6592" y="12136"/>
                  </a:cubicBezTo>
                  <a:cubicBezTo>
                    <a:pt x="6968" y="13189"/>
                    <a:pt x="7344" y="14242"/>
                    <a:pt x="7720" y="15319"/>
                  </a:cubicBezTo>
                  <a:cubicBezTo>
                    <a:pt x="7359" y="15461"/>
                    <a:pt x="6998" y="15517"/>
                    <a:pt x="6640" y="15517"/>
                  </a:cubicBezTo>
                  <a:cubicBezTo>
                    <a:pt x="6302" y="15517"/>
                    <a:pt x="5968" y="15467"/>
                    <a:pt x="5640" y="15395"/>
                  </a:cubicBezTo>
                  <a:cubicBezTo>
                    <a:pt x="4462" y="15169"/>
                    <a:pt x="3510" y="14542"/>
                    <a:pt x="2582" y="13841"/>
                  </a:cubicBezTo>
                  <a:cubicBezTo>
                    <a:pt x="2156" y="13515"/>
                    <a:pt x="1730" y="13189"/>
                    <a:pt x="1354" y="12788"/>
                  </a:cubicBezTo>
                  <a:cubicBezTo>
                    <a:pt x="1204" y="12638"/>
                    <a:pt x="1129" y="12487"/>
                    <a:pt x="1104" y="12262"/>
                  </a:cubicBezTo>
                  <a:cubicBezTo>
                    <a:pt x="953" y="11259"/>
                    <a:pt x="778" y="10232"/>
                    <a:pt x="677" y="9204"/>
                  </a:cubicBezTo>
                  <a:close/>
                  <a:moveTo>
                    <a:pt x="12031" y="10181"/>
                  </a:moveTo>
                  <a:cubicBezTo>
                    <a:pt x="12181" y="10557"/>
                    <a:pt x="12357" y="10908"/>
                    <a:pt x="12532" y="11284"/>
                  </a:cubicBezTo>
                  <a:cubicBezTo>
                    <a:pt x="12833" y="11986"/>
                    <a:pt x="13109" y="12713"/>
                    <a:pt x="13459" y="13390"/>
                  </a:cubicBezTo>
                  <a:cubicBezTo>
                    <a:pt x="13635" y="13791"/>
                    <a:pt x="13535" y="14166"/>
                    <a:pt x="13384" y="14517"/>
                  </a:cubicBezTo>
                  <a:cubicBezTo>
                    <a:pt x="12883" y="15595"/>
                    <a:pt x="12056" y="16397"/>
                    <a:pt x="11104" y="17149"/>
                  </a:cubicBezTo>
                  <a:cubicBezTo>
                    <a:pt x="10602" y="17550"/>
                    <a:pt x="10001" y="17675"/>
                    <a:pt x="9399" y="17801"/>
                  </a:cubicBezTo>
                  <a:cubicBezTo>
                    <a:pt x="9274" y="17826"/>
                    <a:pt x="9149" y="17876"/>
                    <a:pt x="8998" y="17901"/>
                  </a:cubicBezTo>
                  <a:cubicBezTo>
                    <a:pt x="8647" y="17024"/>
                    <a:pt x="8246" y="16197"/>
                    <a:pt x="7996" y="15269"/>
                  </a:cubicBezTo>
                  <a:cubicBezTo>
                    <a:pt x="8322" y="15144"/>
                    <a:pt x="8622" y="15019"/>
                    <a:pt x="8898" y="14843"/>
                  </a:cubicBezTo>
                  <a:cubicBezTo>
                    <a:pt x="9550" y="14417"/>
                    <a:pt x="10051" y="13866"/>
                    <a:pt x="10452" y="13214"/>
                  </a:cubicBezTo>
                  <a:cubicBezTo>
                    <a:pt x="11028" y="12337"/>
                    <a:pt x="11505" y="11410"/>
                    <a:pt x="11881" y="10432"/>
                  </a:cubicBezTo>
                  <a:cubicBezTo>
                    <a:pt x="11906" y="10357"/>
                    <a:pt x="11931" y="10257"/>
                    <a:pt x="11931" y="10181"/>
                  </a:cubicBezTo>
                  <a:close/>
                  <a:moveTo>
                    <a:pt x="1229" y="13114"/>
                  </a:moveTo>
                  <a:cubicBezTo>
                    <a:pt x="1630" y="13440"/>
                    <a:pt x="1981" y="13740"/>
                    <a:pt x="2357" y="14016"/>
                  </a:cubicBezTo>
                  <a:cubicBezTo>
                    <a:pt x="3309" y="14718"/>
                    <a:pt x="4261" y="15369"/>
                    <a:pt x="5414" y="15645"/>
                  </a:cubicBezTo>
                  <a:cubicBezTo>
                    <a:pt x="5844" y="15734"/>
                    <a:pt x="6266" y="15797"/>
                    <a:pt x="6688" y="15797"/>
                  </a:cubicBezTo>
                  <a:cubicBezTo>
                    <a:pt x="6980" y="15797"/>
                    <a:pt x="7273" y="15767"/>
                    <a:pt x="7570" y="15695"/>
                  </a:cubicBezTo>
                  <a:cubicBezTo>
                    <a:pt x="7645" y="15670"/>
                    <a:pt x="7745" y="15620"/>
                    <a:pt x="7845" y="15595"/>
                  </a:cubicBezTo>
                  <a:cubicBezTo>
                    <a:pt x="8071" y="16422"/>
                    <a:pt x="8422" y="17199"/>
                    <a:pt x="8748" y="18001"/>
                  </a:cubicBezTo>
                  <a:cubicBezTo>
                    <a:pt x="8347" y="18202"/>
                    <a:pt x="7946" y="18352"/>
                    <a:pt x="7620" y="18653"/>
                  </a:cubicBezTo>
                  <a:cubicBezTo>
                    <a:pt x="7194" y="19029"/>
                    <a:pt x="6667" y="19129"/>
                    <a:pt x="6116" y="19129"/>
                  </a:cubicBezTo>
                  <a:cubicBezTo>
                    <a:pt x="6021" y="19133"/>
                    <a:pt x="5925" y="19135"/>
                    <a:pt x="5831" y="19135"/>
                  </a:cubicBezTo>
                  <a:cubicBezTo>
                    <a:pt x="4659" y="19135"/>
                    <a:pt x="3558" y="18840"/>
                    <a:pt x="2607" y="18051"/>
                  </a:cubicBezTo>
                  <a:cubicBezTo>
                    <a:pt x="2482" y="17951"/>
                    <a:pt x="2382" y="17801"/>
                    <a:pt x="2357" y="17650"/>
                  </a:cubicBezTo>
                  <a:cubicBezTo>
                    <a:pt x="2131" y="16798"/>
                    <a:pt x="1855" y="15971"/>
                    <a:pt x="1680" y="15119"/>
                  </a:cubicBezTo>
                  <a:cubicBezTo>
                    <a:pt x="1530" y="14442"/>
                    <a:pt x="1379" y="13791"/>
                    <a:pt x="1229" y="13114"/>
                  </a:cubicBezTo>
                  <a:close/>
                  <a:moveTo>
                    <a:pt x="13785" y="14242"/>
                  </a:moveTo>
                  <a:cubicBezTo>
                    <a:pt x="14562" y="16146"/>
                    <a:pt x="15264" y="18051"/>
                    <a:pt x="15765" y="20131"/>
                  </a:cubicBezTo>
                  <a:cubicBezTo>
                    <a:pt x="14537" y="18552"/>
                    <a:pt x="13008" y="17650"/>
                    <a:pt x="10978" y="17575"/>
                  </a:cubicBezTo>
                  <a:cubicBezTo>
                    <a:pt x="12256" y="16698"/>
                    <a:pt x="13209" y="15695"/>
                    <a:pt x="13785" y="14242"/>
                  </a:cubicBezTo>
                  <a:close/>
                  <a:moveTo>
                    <a:pt x="2582" y="18377"/>
                  </a:moveTo>
                  <a:lnTo>
                    <a:pt x="2582" y="18377"/>
                  </a:lnTo>
                  <a:cubicBezTo>
                    <a:pt x="4065" y="19169"/>
                    <a:pt x="4593" y="19385"/>
                    <a:pt x="5808" y="19385"/>
                  </a:cubicBezTo>
                  <a:cubicBezTo>
                    <a:pt x="6092" y="19385"/>
                    <a:pt x="6413" y="19373"/>
                    <a:pt x="6793" y="19354"/>
                  </a:cubicBezTo>
                  <a:lnTo>
                    <a:pt x="6793" y="19354"/>
                  </a:lnTo>
                  <a:cubicBezTo>
                    <a:pt x="5289" y="20958"/>
                    <a:pt x="4763" y="22838"/>
                    <a:pt x="4963" y="24969"/>
                  </a:cubicBezTo>
                  <a:cubicBezTo>
                    <a:pt x="4111" y="22813"/>
                    <a:pt x="3259" y="20633"/>
                    <a:pt x="2582" y="18377"/>
                  </a:cubicBezTo>
                  <a:close/>
                  <a:moveTo>
                    <a:pt x="10878" y="18064"/>
                  </a:moveTo>
                  <a:cubicBezTo>
                    <a:pt x="11724" y="18064"/>
                    <a:pt x="12570" y="18289"/>
                    <a:pt x="13409" y="18728"/>
                  </a:cubicBezTo>
                  <a:cubicBezTo>
                    <a:pt x="14587" y="19304"/>
                    <a:pt x="15439" y="20207"/>
                    <a:pt x="16041" y="21359"/>
                  </a:cubicBezTo>
                  <a:cubicBezTo>
                    <a:pt x="16191" y="21660"/>
                    <a:pt x="16216" y="22011"/>
                    <a:pt x="16267" y="22337"/>
                  </a:cubicBezTo>
                  <a:cubicBezTo>
                    <a:pt x="16442" y="23114"/>
                    <a:pt x="16592" y="23891"/>
                    <a:pt x="16592" y="24693"/>
                  </a:cubicBezTo>
                  <a:cubicBezTo>
                    <a:pt x="16617" y="25720"/>
                    <a:pt x="16342" y="26623"/>
                    <a:pt x="15690" y="27450"/>
                  </a:cubicBezTo>
                  <a:cubicBezTo>
                    <a:pt x="15089" y="28227"/>
                    <a:pt x="14387" y="28878"/>
                    <a:pt x="13585" y="29480"/>
                  </a:cubicBezTo>
                  <a:cubicBezTo>
                    <a:pt x="13459" y="29555"/>
                    <a:pt x="13334" y="29605"/>
                    <a:pt x="13209" y="29655"/>
                  </a:cubicBezTo>
                  <a:cubicBezTo>
                    <a:pt x="12504" y="29935"/>
                    <a:pt x="11800" y="30079"/>
                    <a:pt x="11101" y="30079"/>
                  </a:cubicBezTo>
                  <a:cubicBezTo>
                    <a:pt x="10358" y="30079"/>
                    <a:pt x="9621" y="29916"/>
                    <a:pt x="8898" y="29580"/>
                  </a:cubicBezTo>
                  <a:cubicBezTo>
                    <a:pt x="7870" y="29104"/>
                    <a:pt x="7068" y="28327"/>
                    <a:pt x="6367" y="27425"/>
                  </a:cubicBezTo>
                  <a:cubicBezTo>
                    <a:pt x="5164" y="25871"/>
                    <a:pt x="5164" y="24116"/>
                    <a:pt x="5640" y="22312"/>
                  </a:cubicBezTo>
                  <a:cubicBezTo>
                    <a:pt x="6041" y="20783"/>
                    <a:pt x="6968" y="19555"/>
                    <a:pt x="8347" y="18753"/>
                  </a:cubicBezTo>
                  <a:cubicBezTo>
                    <a:pt x="9186" y="18289"/>
                    <a:pt x="10032" y="18064"/>
                    <a:pt x="10878" y="18064"/>
                  </a:cubicBezTo>
                  <a:close/>
                  <a:moveTo>
                    <a:pt x="17627" y="28900"/>
                  </a:moveTo>
                  <a:cubicBezTo>
                    <a:pt x="17785" y="28900"/>
                    <a:pt x="17843" y="28996"/>
                    <a:pt x="17820" y="29154"/>
                  </a:cubicBezTo>
                  <a:cubicBezTo>
                    <a:pt x="17820" y="29355"/>
                    <a:pt x="17720" y="29530"/>
                    <a:pt x="17595" y="29680"/>
                  </a:cubicBezTo>
                  <a:cubicBezTo>
                    <a:pt x="16918" y="30558"/>
                    <a:pt x="16116" y="31184"/>
                    <a:pt x="14913" y="31385"/>
                  </a:cubicBezTo>
                  <a:cubicBezTo>
                    <a:pt x="15640" y="30633"/>
                    <a:pt x="16292" y="29931"/>
                    <a:pt x="16993" y="29254"/>
                  </a:cubicBezTo>
                  <a:cubicBezTo>
                    <a:pt x="17144" y="29079"/>
                    <a:pt x="17344" y="28954"/>
                    <a:pt x="17570" y="28903"/>
                  </a:cubicBezTo>
                  <a:cubicBezTo>
                    <a:pt x="17590" y="28901"/>
                    <a:pt x="17609" y="28900"/>
                    <a:pt x="17627" y="28900"/>
                  </a:cubicBezTo>
                  <a:close/>
                  <a:moveTo>
                    <a:pt x="13364" y="32076"/>
                  </a:moveTo>
                  <a:cubicBezTo>
                    <a:pt x="13419" y="32076"/>
                    <a:pt x="13476" y="32079"/>
                    <a:pt x="13535" y="32086"/>
                  </a:cubicBezTo>
                  <a:cubicBezTo>
                    <a:pt x="12808" y="32788"/>
                    <a:pt x="11931" y="33139"/>
                    <a:pt x="11003" y="33365"/>
                  </a:cubicBezTo>
                  <a:cubicBezTo>
                    <a:pt x="10888" y="33400"/>
                    <a:pt x="10769" y="33417"/>
                    <a:pt x="10650" y="33417"/>
                  </a:cubicBezTo>
                  <a:cubicBezTo>
                    <a:pt x="10432" y="33417"/>
                    <a:pt x="10211" y="33361"/>
                    <a:pt x="10001" y="33264"/>
                  </a:cubicBezTo>
                  <a:cubicBezTo>
                    <a:pt x="9901" y="33239"/>
                    <a:pt x="9775" y="33164"/>
                    <a:pt x="9775" y="33039"/>
                  </a:cubicBezTo>
                  <a:cubicBezTo>
                    <a:pt x="9775" y="32913"/>
                    <a:pt x="9876" y="32863"/>
                    <a:pt x="10001" y="32813"/>
                  </a:cubicBezTo>
                  <a:cubicBezTo>
                    <a:pt x="10953" y="32362"/>
                    <a:pt x="11956" y="32212"/>
                    <a:pt x="12983" y="32111"/>
                  </a:cubicBezTo>
                  <a:cubicBezTo>
                    <a:pt x="13107" y="32094"/>
                    <a:pt x="13231" y="32076"/>
                    <a:pt x="13364" y="32076"/>
                  </a:cubicBezTo>
                  <a:close/>
                  <a:moveTo>
                    <a:pt x="16216" y="35720"/>
                  </a:moveTo>
                  <a:lnTo>
                    <a:pt x="16216" y="35720"/>
                  </a:lnTo>
                  <a:cubicBezTo>
                    <a:pt x="16417" y="36021"/>
                    <a:pt x="16642" y="36322"/>
                    <a:pt x="16843" y="36623"/>
                  </a:cubicBezTo>
                  <a:cubicBezTo>
                    <a:pt x="16517" y="36397"/>
                    <a:pt x="16342" y="36071"/>
                    <a:pt x="16216" y="35720"/>
                  </a:cubicBezTo>
                  <a:close/>
                  <a:moveTo>
                    <a:pt x="4201" y="1"/>
                  </a:moveTo>
                  <a:cubicBezTo>
                    <a:pt x="3313" y="1"/>
                    <a:pt x="2576" y="430"/>
                    <a:pt x="1931" y="1134"/>
                  </a:cubicBezTo>
                  <a:cubicBezTo>
                    <a:pt x="1630" y="1460"/>
                    <a:pt x="1404" y="1861"/>
                    <a:pt x="1204" y="2237"/>
                  </a:cubicBezTo>
                  <a:cubicBezTo>
                    <a:pt x="502" y="3515"/>
                    <a:pt x="176" y="4918"/>
                    <a:pt x="101" y="6372"/>
                  </a:cubicBezTo>
                  <a:cubicBezTo>
                    <a:pt x="1" y="8753"/>
                    <a:pt x="402" y="11084"/>
                    <a:pt x="828" y="13415"/>
                  </a:cubicBezTo>
                  <a:cubicBezTo>
                    <a:pt x="1129" y="14968"/>
                    <a:pt x="1555" y="16472"/>
                    <a:pt x="2006" y="18001"/>
                  </a:cubicBezTo>
                  <a:cubicBezTo>
                    <a:pt x="2382" y="19254"/>
                    <a:pt x="2783" y="20482"/>
                    <a:pt x="3234" y="21685"/>
                  </a:cubicBezTo>
                  <a:cubicBezTo>
                    <a:pt x="3810" y="23189"/>
                    <a:pt x="4261" y="24743"/>
                    <a:pt x="5063" y="26146"/>
                  </a:cubicBezTo>
                  <a:cubicBezTo>
                    <a:pt x="5665" y="27199"/>
                    <a:pt x="6317" y="28177"/>
                    <a:pt x="7194" y="29004"/>
                  </a:cubicBezTo>
                  <a:cubicBezTo>
                    <a:pt x="8299" y="30005"/>
                    <a:pt x="9527" y="30520"/>
                    <a:pt x="10933" y="30520"/>
                  </a:cubicBezTo>
                  <a:cubicBezTo>
                    <a:pt x="11217" y="30520"/>
                    <a:pt x="11507" y="30499"/>
                    <a:pt x="11805" y="30457"/>
                  </a:cubicBezTo>
                  <a:cubicBezTo>
                    <a:pt x="12231" y="30382"/>
                    <a:pt x="12632" y="30232"/>
                    <a:pt x="13033" y="30182"/>
                  </a:cubicBezTo>
                  <a:cubicBezTo>
                    <a:pt x="13259" y="30633"/>
                    <a:pt x="13485" y="31059"/>
                    <a:pt x="13635" y="31510"/>
                  </a:cubicBezTo>
                  <a:cubicBezTo>
                    <a:pt x="13575" y="31555"/>
                    <a:pt x="13515" y="31564"/>
                    <a:pt x="13460" y="31564"/>
                  </a:cubicBezTo>
                  <a:cubicBezTo>
                    <a:pt x="13423" y="31564"/>
                    <a:pt x="13389" y="31560"/>
                    <a:pt x="13359" y="31560"/>
                  </a:cubicBezTo>
                  <a:cubicBezTo>
                    <a:pt x="12106" y="31585"/>
                    <a:pt x="10903" y="31786"/>
                    <a:pt x="9775" y="32337"/>
                  </a:cubicBezTo>
                  <a:cubicBezTo>
                    <a:pt x="9500" y="32487"/>
                    <a:pt x="9299" y="32688"/>
                    <a:pt x="9299" y="33039"/>
                  </a:cubicBezTo>
                  <a:cubicBezTo>
                    <a:pt x="9324" y="33365"/>
                    <a:pt x="9525" y="33565"/>
                    <a:pt x="9825" y="33690"/>
                  </a:cubicBezTo>
                  <a:cubicBezTo>
                    <a:pt x="10026" y="33791"/>
                    <a:pt x="10226" y="33816"/>
                    <a:pt x="10452" y="33841"/>
                  </a:cubicBezTo>
                  <a:cubicBezTo>
                    <a:pt x="10504" y="33844"/>
                    <a:pt x="10555" y="33845"/>
                    <a:pt x="10606" y="33845"/>
                  </a:cubicBezTo>
                  <a:cubicBezTo>
                    <a:pt x="11443" y="33845"/>
                    <a:pt x="12176" y="33467"/>
                    <a:pt x="12908" y="33089"/>
                  </a:cubicBezTo>
                  <a:cubicBezTo>
                    <a:pt x="13284" y="32888"/>
                    <a:pt x="13585" y="32563"/>
                    <a:pt x="13936" y="32262"/>
                  </a:cubicBezTo>
                  <a:cubicBezTo>
                    <a:pt x="13936" y="32387"/>
                    <a:pt x="13936" y="32487"/>
                    <a:pt x="13936" y="32563"/>
                  </a:cubicBezTo>
                  <a:cubicBezTo>
                    <a:pt x="13911" y="33565"/>
                    <a:pt x="13911" y="34568"/>
                    <a:pt x="13886" y="35570"/>
                  </a:cubicBezTo>
                  <a:cubicBezTo>
                    <a:pt x="13886" y="35720"/>
                    <a:pt x="13886" y="35971"/>
                    <a:pt x="14086" y="35971"/>
                  </a:cubicBezTo>
                  <a:cubicBezTo>
                    <a:pt x="14094" y="35972"/>
                    <a:pt x="14102" y="35973"/>
                    <a:pt x="14110" y="35973"/>
                  </a:cubicBezTo>
                  <a:cubicBezTo>
                    <a:pt x="14264" y="35973"/>
                    <a:pt x="14287" y="35738"/>
                    <a:pt x="14287" y="35595"/>
                  </a:cubicBezTo>
                  <a:cubicBezTo>
                    <a:pt x="14337" y="35069"/>
                    <a:pt x="14337" y="34543"/>
                    <a:pt x="14362" y="34041"/>
                  </a:cubicBezTo>
                  <a:cubicBezTo>
                    <a:pt x="14387" y="33715"/>
                    <a:pt x="14387" y="33415"/>
                    <a:pt x="14387" y="33114"/>
                  </a:cubicBezTo>
                  <a:cubicBezTo>
                    <a:pt x="14713" y="33665"/>
                    <a:pt x="14963" y="34217"/>
                    <a:pt x="15239" y="34793"/>
                  </a:cubicBezTo>
                  <a:cubicBezTo>
                    <a:pt x="15540" y="35420"/>
                    <a:pt x="15840" y="36071"/>
                    <a:pt x="16267" y="36648"/>
                  </a:cubicBezTo>
                  <a:cubicBezTo>
                    <a:pt x="16442" y="36873"/>
                    <a:pt x="16642" y="37074"/>
                    <a:pt x="16918" y="37149"/>
                  </a:cubicBezTo>
                  <a:cubicBezTo>
                    <a:pt x="16975" y="37159"/>
                    <a:pt x="17032" y="37168"/>
                    <a:pt x="17086" y="37168"/>
                  </a:cubicBezTo>
                  <a:cubicBezTo>
                    <a:pt x="17175" y="37168"/>
                    <a:pt x="17257" y="37142"/>
                    <a:pt x="17319" y="37049"/>
                  </a:cubicBezTo>
                  <a:cubicBezTo>
                    <a:pt x="17394" y="36923"/>
                    <a:pt x="17344" y="36798"/>
                    <a:pt x="17269" y="36673"/>
                  </a:cubicBezTo>
                  <a:cubicBezTo>
                    <a:pt x="16993" y="36272"/>
                    <a:pt x="16718" y="35871"/>
                    <a:pt x="16467" y="35470"/>
                  </a:cubicBezTo>
                  <a:cubicBezTo>
                    <a:pt x="16066" y="34768"/>
                    <a:pt x="15640" y="34091"/>
                    <a:pt x="15239" y="33390"/>
                  </a:cubicBezTo>
                  <a:cubicBezTo>
                    <a:pt x="14988" y="32938"/>
                    <a:pt x="14738" y="32512"/>
                    <a:pt x="14537" y="32011"/>
                  </a:cubicBezTo>
                  <a:lnTo>
                    <a:pt x="14537" y="32011"/>
                  </a:lnTo>
                  <a:cubicBezTo>
                    <a:pt x="15615" y="32512"/>
                    <a:pt x="16668" y="32989"/>
                    <a:pt x="17695" y="33465"/>
                  </a:cubicBezTo>
                  <a:cubicBezTo>
                    <a:pt x="17896" y="33565"/>
                    <a:pt x="18096" y="33640"/>
                    <a:pt x="18297" y="33715"/>
                  </a:cubicBezTo>
                  <a:cubicBezTo>
                    <a:pt x="18328" y="33723"/>
                    <a:pt x="18359" y="33729"/>
                    <a:pt x="18389" y="33729"/>
                  </a:cubicBezTo>
                  <a:cubicBezTo>
                    <a:pt x="18456" y="33729"/>
                    <a:pt x="18520" y="33702"/>
                    <a:pt x="18572" y="33615"/>
                  </a:cubicBezTo>
                  <a:cubicBezTo>
                    <a:pt x="18622" y="33490"/>
                    <a:pt x="18547" y="33415"/>
                    <a:pt x="18447" y="33365"/>
                  </a:cubicBezTo>
                  <a:cubicBezTo>
                    <a:pt x="18372" y="33314"/>
                    <a:pt x="18272" y="33264"/>
                    <a:pt x="18171" y="33214"/>
                  </a:cubicBezTo>
                  <a:cubicBezTo>
                    <a:pt x="17294" y="32763"/>
                    <a:pt x="16392" y="32337"/>
                    <a:pt x="15465" y="31961"/>
                  </a:cubicBezTo>
                  <a:cubicBezTo>
                    <a:pt x="15389" y="31911"/>
                    <a:pt x="15289" y="31911"/>
                    <a:pt x="15239" y="31811"/>
                  </a:cubicBezTo>
                  <a:cubicBezTo>
                    <a:pt x="16467" y="31560"/>
                    <a:pt x="17344" y="30858"/>
                    <a:pt x="18046" y="29856"/>
                  </a:cubicBezTo>
                  <a:cubicBezTo>
                    <a:pt x="18146" y="29705"/>
                    <a:pt x="18221" y="29530"/>
                    <a:pt x="18246" y="29355"/>
                  </a:cubicBezTo>
                  <a:cubicBezTo>
                    <a:pt x="18322" y="29054"/>
                    <a:pt x="18272" y="28778"/>
                    <a:pt x="18021" y="28603"/>
                  </a:cubicBezTo>
                  <a:cubicBezTo>
                    <a:pt x="17904" y="28509"/>
                    <a:pt x="17783" y="28470"/>
                    <a:pt x="17658" y="28470"/>
                  </a:cubicBezTo>
                  <a:cubicBezTo>
                    <a:pt x="17514" y="28470"/>
                    <a:pt x="17366" y="28522"/>
                    <a:pt x="17219" y="28603"/>
                  </a:cubicBezTo>
                  <a:cubicBezTo>
                    <a:pt x="16843" y="28778"/>
                    <a:pt x="16517" y="29079"/>
                    <a:pt x="16241" y="29405"/>
                  </a:cubicBezTo>
                  <a:cubicBezTo>
                    <a:pt x="15690" y="30031"/>
                    <a:pt x="15139" y="30658"/>
                    <a:pt x="14537" y="31234"/>
                  </a:cubicBezTo>
                  <a:cubicBezTo>
                    <a:pt x="14462" y="31309"/>
                    <a:pt x="14412" y="31435"/>
                    <a:pt x="14262" y="31435"/>
                  </a:cubicBezTo>
                  <a:cubicBezTo>
                    <a:pt x="14061" y="31134"/>
                    <a:pt x="13710" y="30357"/>
                    <a:pt x="13635" y="30006"/>
                  </a:cubicBezTo>
                  <a:cubicBezTo>
                    <a:pt x="14211" y="29705"/>
                    <a:pt x="14688" y="29279"/>
                    <a:pt x="15139" y="28828"/>
                  </a:cubicBezTo>
                  <a:cubicBezTo>
                    <a:pt x="15790" y="28202"/>
                    <a:pt x="16392" y="27500"/>
                    <a:pt x="16743" y="26648"/>
                  </a:cubicBezTo>
                  <a:cubicBezTo>
                    <a:pt x="17144" y="25620"/>
                    <a:pt x="17144" y="24593"/>
                    <a:pt x="16993" y="23540"/>
                  </a:cubicBezTo>
                  <a:cubicBezTo>
                    <a:pt x="16818" y="22362"/>
                    <a:pt x="16517" y="21209"/>
                    <a:pt x="16216" y="20056"/>
                  </a:cubicBezTo>
                  <a:cubicBezTo>
                    <a:pt x="15966" y="18979"/>
                    <a:pt x="15640" y="17926"/>
                    <a:pt x="15289" y="16898"/>
                  </a:cubicBezTo>
                  <a:cubicBezTo>
                    <a:pt x="14562" y="14768"/>
                    <a:pt x="13660" y="12713"/>
                    <a:pt x="12733" y="10683"/>
                  </a:cubicBezTo>
                  <a:cubicBezTo>
                    <a:pt x="12557" y="10257"/>
                    <a:pt x="12357" y="9831"/>
                    <a:pt x="12156" y="9405"/>
                  </a:cubicBezTo>
                  <a:cubicBezTo>
                    <a:pt x="11730" y="8527"/>
                    <a:pt x="11279" y="7675"/>
                    <a:pt x="10853" y="6798"/>
                  </a:cubicBezTo>
                  <a:cubicBezTo>
                    <a:pt x="10201" y="5369"/>
                    <a:pt x="9399" y="4041"/>
                    <a:pt x="8547" y="2738"/>
                  </a:cubicBezTo>
                  <a:cubicBezTo>
                    <a:pt x="8146" y="2136"/>
                    <a:pt x="7745" y="1585"/>
                    <a:pt x="7169" y="1134"/>
                  </a:cubicBezTo>
                  <a:cubicBezTo>
                    <a:pt x="6517" y="633"/>
                    <a:pt x="5790" y="307"/>
                    <a:pt x="4988" y="106"/>
                  </a:cubicBezTo>
                  <a:cubicBezTo>
                    <a:pt x="4713" y="35"/>
                    <a:pt x="4451" y="1"/>
                    <a:pt x="4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662425" y="2418875"/>
              <a:ext cx="223075" cy="210100"/>
            </a:xfrm>
            <a:custGeom>
              <a:avLst/>
              <a:gdLst/>
              <a:ahLst/>
              <a:cxnLst/>
              <a:rect l="l" t="t" r="r" b="b"/>
              <a:pathLst>
                <a:path w="8923" h="8404" extrusionOk="0">
                  <a:moveTo>
                    <a:pt x="4505" y="501"/>
                  </a:moveTo>
                  <a:cubicBezTo>
                    <a:pt x="5611" y="501"/>
                    <a:pt x="6708" y="1044"/>
                    <a:pt x="7369" y="2044"/>
                  </a:cubicBezTo>
                  <a:cubicBezTo>
                    <a:pt x="8271" y="3372"/>
                    <a:pt x="8296" y="4750"/>
                    <a:pt x="7569" y="6154"/>
                  </a:cubicBezTo>
                  <a:cubicBezTo>
                    <a:pt x="7544" y="6179"/>
                    <a:pt x="7544" y="6204"/>
                    <a:pt x="7519" y="6229"/>
                  </a:cubicBezTo>
                  <a:cubicBezTo>
                    <a:pt x="7519" y="6238"/>
                    <a:pt x="7516" y="6240"/>
                    <a:pt x="7513" y="6240"/>
                  </a:cubicBezTo>
                  <a:cubicBezTo>
                    <a:pt x="7505" y="6240"/>
                    <a:pt x="7494" y="6229"/>
                    <a:pt x="7494" y="6229"/>
                  </a:cubicBezTo>
                  <a:cubicBezTo>
                    <a:pt x="7444" y="4700"/>
                    <a:pt x="6918" y="3798"/>
                    <a:pt x="5815" y="3472"/>
                  </a:cubicBezTo>
                  <a:cubicBezTo>
                    <a:pt x="5587" y="3405"/>
                    <a:pt x="5356" y="3373"/>
                    <a:pt x="5128" y="3373"/>
                  </a:cubicBezTo>
                  <a:cubicBezTo>
                    <a:pt x="4332" y="3373"/>
                    <a:pt x="3576" y="3767"/>
                    <a:pt x="3108" y="4450"/>
                  </a:cubicBezTo>
                  <a:cubicBezTo>
                    <a:pt x="2607" y="5202"/>
                    <a:pt x="2356" y="6530"/>
                    <a:pt x="3409" y="7733"/>
                  </a:cubicBezTo>
                  <a:cubicBezTo>
                    <a:pt x="3133" y="7608"/>
                    <a:pt x="2908" y="7532"/>
                    <a:pt x="2707" y="7382"/>
                  </a:cubicBezTo>
                  <a:cubicBezTo>
                    <a:pt x="351" y="5903"/>
                    <a:pt x="376" y="2470"/>
                    <a:pt x="2732" y="1016"/>
                  </a:cubicBezTo>
                  <a:cubicBezTo>
                    <a:pt x="3277" y="668"/>
                    <a:pt x="3893" y="501"/>
                    <a:pt x="4505" y="501"/>
                  </a:cubicBezTo>
                  <a:close/>
                  <a:moveTo>
                    <a:pt x="4485" y="0"/>
                  </a:moveTo>
                  <a:cubicBezTo>
                    <a:pt x="3848" y="0"/>
                    <a:pt x="3198" y="164"/>
                    <a:pt x="2582" y="515"/>
                  </a:cubicBezTo>
                  <a:cubicBezTo>
                    <a:pt x="727" y="1593"/>
                    <a:pt x="0" y="3823"/>
                    <a:pt x="827" y="5853"/>
                  </a:cubicBezTo>
                  <a:cubicBezTo>
                    <a:pt x="903" y="6029"/>
                    <a:pt x="1003" y="6254"/>
                    <a:pt x="1128" y="6455"/>
                  </a:cubicBezTo>
                  <a:cubicBezTo>
                    <a:pt x="1890" y="7739"/>
                    <a:pt x="3184" y="8403"/>
                    <a:pt x="4492" y="8403"/>
                  </a:cubicBezTo>
                  <a:cubicBezTo>
                    <a:pt x="5507" y="8403"/>
                    <a:pt x="6530" y="8003"/>
                    <a:pt x="7319" y="7182"/>
                  </a:cubicBezTo>
                  <a:cubicBezTo>
                    <a:pt x="8772" y="5678"/>
                    <a:pt x="8923" y="3347"/>
                    <a:pt x="7670" y="1668"/>
                  </a:cubicBezTo>
                  <a:cubicBezTo>
                    <a:pt x="6894" y="611"/>
                    <a:pt x="5715" y="0"/>
                    <a:pt x="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790250" y="2242900"/>
              <a:ext cx="15050" cy="16600"/>
            </a:xfrm>
            <a:custGeom>
              <a:avLst/>
              <a:gdLst/>
              <a:ahLst/>
              <a:cxnLst/>
              <a:rect l="l" t="t" r="r" b="b"/>
              <a:pathLst>
                <a:path w="602" h="664" extrusionOk="0">
                  <a:moveTo>
                    <a:pt x="446" y="0"/>
                  </a:moveTo>
                  <a:cubicBezTo>
                    <a:pt x="399" y="0"/>
                    <a:pt x="363" y="23"/>
                    <a:pt x="326" y="60"/>
                  </a:cubicBezTo>
                  <a:cubicBezTo>
                    <a:pt x="201" y="185"/>
                    <a:pt x="100" y="311"/>
                    <a:pt x="50" y="461"/>
                  </a:cubicBezTo>
                  <a:cubicBezTo>
                    <a:pt x="25" y="511"/>
                    <a:pt x="0" y="586"/>
                    <a:pt x="50" y="637"/>
                  </a:cubicBezTo>
                  <a:cubicBezTo>
                    <a:pt x="79" y="656"/>
                    <a:pt x="104" y="664"/>
                    <a:pt x="130" y="664"/>
                  </a:cubicBezTo>
                  <a:cubicBezTo>
                    <a:pt x="171" y="664"/>
                    <a:pt x="214" y="642"/>
                    <a:pt x="276" y="611"/>
                  </a:cubicBezTo>
                  <a:cubicBezTo>
                    <a:pt x="401" y="536"/>
                    <a:pt x="501" y="386"/>
                    <a:pt x="577" y="210"/>
                  </a:cubicBezTo>
                  <a:cubicBezTo>
                    <a:pt x="602" y="135"/>
                    <a:pt x="577" y="60"/>
                    <a:pt x="501" y="10"/>
                  </a:cubicBezTo>
                  <a:cubicBezTo>
                    <a:pt x="481" y="3"/>
                    <a:pt x="463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792750" y="2269175"/>
              <a:ext cx="15050" cy="16000"/>
            </a:xfrm>
            <a:custGeom>
              <a:avLst/>
              <a:gdLst/>
              <a:ahLst/>
              <a:cxnLst/>
              <a:rect l="l" t="t" r="r" b="b"/>
              <a:pathLst>
                <a:path w="602" h="640" extrusionOk="0">
                  <a:moveTo>
                    <a:pt x="425" y="0"/>
                  </a:moveTo>
                  <a:cubicBezTo>
                    <a:pt x="393" y="0"/>
                    <a:pt x="360" y="12"/>
                    <a:pt x="326" y="37"/>
                  </a:cubicBezTo>
                  <a:cubicBezTo>
                    <a:pt x="201" y="137"/>
                    <a:pt x="101" y="262"/>
                    <a:pt x="50" y="413"/>
                  </a:cubicBezTo>
                  <a:cubicBezTo>
                    <a:pt x="25" y="488"/>
                    <a:pt x="0" y="563"/>
                    <a:pt x="101" y="613"/>
                  </a:cubicBezTo>
                  <a:cubicBezTo>
                    <a:pt x="127" y="631"/>
                    <a:pt x="154" y="639"/>
                    <a:pt x="179" y="639"/>
                  </a:cubicBezTo>
                  <a:cubicBezTo>
                    <a:pt x="226" y="639"/>
                    <a:pt x="269" y="612"/>
                    <a:pt x="301" y="563"/>
                  </a:cubicBezTo>
                  <a:cubicBezTo>
                    <a:pt x="376" y="463"/>
                    <a:pt x="451" y="362"/>
                    <a:pt x="552" y="287"/>
                  </a:cubicBezTo>
                  <a:cubicBezTo>
                    <a:pt x="577" y="237"/>
                    <a:pt x="602" y="187"/>
                    <a:pt x="577" y="112"/>
                  </a:cubicBezTo>
                  <a:cubicBezTo>
                    <a:pt x="543" y="45"/>
                    <a:pt x="488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768300" y="2270075"/>
              <a:ext cx="12575" cy="11675"/>
            </a:xfrm>
            <a:custGeom>
              <a:avLst/>
              <a:gdLst/>
              <a:ahLst/>
              <a:cxnLst/>
              <a:rect l="l" t="t" r="r" b="b"/>
              <a:pathLst>
                <a:path w="503" h="467" extrusionOk="0">
                  <a:moveTo>
                    <a:pt x="331" y="1"/>
                  </a:moveTo>
                  <a:cubicBezTo>
                    <a:pt x="304" y="1"/>
                    <a:pt x="277" y="9"/>
                    <a:pt x="252" y="26"/>
                  </a:cubicBezTo>
                  <a:cubicBezTo>
                    <a:pt x="126" y="101"/>
                    <a:pt x="1" y="201"/>
                    <a:pt x="26" y="402"/>
                  </a:cubicBezTo>
                  <a:cubicBezTo>
                    <a:pt x="26" y="449"/>
                    <a:pt x="66" y="467"/>
                    <a:pt x="121" y="467"/>
                  </a:cubicBezTo>
                  <a:cubicBezTo>
                    <a:pt x="153" y="467"/>
                    <a:pt x="190" y="461"/>
                    <a:pt x="226" y="452"/>
                  </a:cubicBezTo>
                  <a:cubicBezTo>
                    <a:pt x="327" y="352"/>
                    <a:pt x="502" y="301"/>
                    <a:pt x="452" y="101"/>
                  </a:cubicBezTo>
                  <a:cubicBezTo>
                    <a:pt x="435" y="34"/>
                    <a:pt x="385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21"/>
          <p:cNvGrpSpPr/>
          <p:nvPr/>
        </p:nvGrpSpPr>
        <p:grpSpPr>
          <a:xfrm>
            <a:off x="8516676" y="4083260"/>
            <a:ext cx="501450" cy="758929"/>
            <a:chOff x="149501" y="296073"/>
            <a:chExt cx="501450" cy="758929"/>
          </a:xfrm>
        </p:grpSpPr>
        <p:grpSp>
          <p:nvGrpSpPr>
            <p:cNvPr id="1120" name="Google Shape;1120;p21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1121" name="Google Shape;1121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21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1124" name="Google Shape;1124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21"/>
            <p:cNvGrpSpPr/>
            <p:nvPr/>
          </p:nvGrpSpPr>
          <p:grpSpPr>
            <a:xfrm flipH="1">
              <a:off x="540476" y="912982"/>
              <a:ext cx="110475" cy="142021"/>
              <a:chOff x="3340915" y="2702363"/>
              <a:chExt cx="85980" cy="110522"/>
            </a:xfrm>
          </p:grpSpPr>
          <p:sp>
            <p:nvSpPr>
              <p:cNvPr id="1127" name="Google Shape;1127;p2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21"/>
          <p:cNvGrpSpPr/>
          <p:nvPr/>
        </p:nvGrpSpPr>
        <p:grpSpPr>
          <a:xfrm>
            <a:off x="124836" y="4068218"/>
            <a:ext cx="510147" cy="788996"/>
            <a:chOff x="424386" y="4138068"/>
            <a:chExt cx="510147" cy="788996"/>
          </a:xfrm>
        </p:grpSpPr>
        <p:grpSp>
          <p:nvGrpSpPr>
            <p:cNvPr id="1130" name="Google Shape;1130;p21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131" name="Google Shape;1131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3" name="Google Shape;1133;p21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134" name="Google Shape;1134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21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137" name="Google Shape;1137;p2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9" name="Google Shape;1139;p21"/>
          <p:cNvSpPr txBox="1">
            <a:spLocks noGrp="1"/>
          </p:cNvSpPr>
          <p:nvPr>
            <p:ph type="title" hasCustomPrompt="1"/>
          </p:nvPr>
        </p:nvSpPr>
        <p:spPr>
          <a:xfrm>
            <a:off x="845025" y="2270200"/>
            <a:ext cx="1994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1"/>
          <p:cNvSpPr txBox="1">
            <a:spLocks noGrp="1"/>
          </p:cNvSpPr>
          <p:nvPr>
            <p:ph type="subTitle" idx="1"/>
          </p:nvPr>
        </p:nvSpPr>
        <p:spPr>
          <a:xfrm>
            <a:off x="845025" y="3039101"/>
            <a:ext cx="199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1" name="Google Shape;1141;p21"/>
          <p:cNvSpPr txBox="1">
            <a:spLocks noGrp="1"/>
          </p:cNvSpPr>
          <p:nvPr>
            <p:ph type="title" idx="2" hasCustomPrompt="1"/>
          </p:nvPr>
        </p:nvSpPr>
        <p:spPr>
          <a:xfrm>
            <a:off x="3575000" y="2270200"/>
            <a:ext cx="1994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1"/>
          <p:cNvSpPr txBox="1">
            <a:spLocks noGrp="1"/>
          </p:cNvSpPr>
          <p:nvPr>
            <p:ph type="subTitle" idx="3"/>
          </p:nvPr>
        </p:nvSpPr>
        <p:spPr>
          <a:xfrm>
            <a:off x="3575000" y="3039080"/>
            <a:ext cx="199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3" name="Google Shape;1143;p21"/>
          <p:cNvSpPr txBox="1">
            <a:spLocks noGrp="1"/>
          </p:cNvSpPr>
          <p:nvPr>
            <p:ph type="title" idx="4" hasCustomPrompt="1"/>
          </p:nvPr>
        </p:nvSpPr>
        <p:spPr>
          <a:xfrm>
            <a:off x="6304975" y="2270200"/>
            <a:ext cx="1994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1"/>
          <p:cNvSpPr txBox="1">
            <a:spLocks noGrp="1"/>
          </p:cNvSpPr>
          <p:nvPr>
            <p:ph type="subTitle" idx="5"/>
          </p:nvPr>
        </p:nvSpPr>
        <p:spPr>
          <a:xfrm>
            <a:off x="6304975" y="3039076"/>
            <a:ext cx="199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5" name="Google Shape;1145;p2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Google Shape;114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9" name="Google Shape;1149;p22"/>
          <p:cNvGrpSpPr/>
          <p:nvPr/>
        </p:nvGrpSpPr>
        <p:grpSpPr>
          <a:xfrm rot="-9754757">
            <a:off x="-37799" y="-180609"/>
            <a:ext cx="902814" cy="1526943"/>
            <a:chOff x="4395191" y="1070394"/>
            <a:chExt cx="624658" cy="1056516"/>
          </a:xfrm>
        </p:grpSpPr>
        <p:sp>
          <p:nvSpPr>
            <p:cNvPr id="1150" name="Google Shape;1150;p22"/>
            <p:cNvSpPr/>
            <p:nvPr/>
          </p:nvSpPr>
          <p:spPr>
            <a:xfrm>
              <a:off x="4421094" y="1070394"/>
              <a:ext cx="598756" cy="967870"/>
            </a:xfrm>
            <a:custGeom>
              <a:avLst/>
              <a:gdLst/>
              <a:ahLst/>
              <a:cxnLst/>
              <a:rect l="l" t="t" r="r" b="b"/>
              <a:pathLst>
                <a:path w="11003" h="17786" extrusionOk="0">
                  <a:moveTo>
                    <a:pt x="9588" y="119"/>
                  </a:moveTo>
                  <a:cubicBezTo>
                    <a:pt x="9821" y="119"/>
                    <a:pt x="10040" y="177"/>
                    <a:pt x="10226" y="291"/>
                  </a:cubicBezTo>
                  <a:cubicBezTo>
                    <a:pt x="10552" y="467"/>
                    <a:pt x="10777" y="868"/>
                    <a:pt x="10853" y="1319"/>
                  </a:cubicBezTo>
                  <a:cubicBezTo>
                    <a:pt x="10903" y="1745"/>
                    <a:pt x="10827" y="2196"/>
                    <a:pt x="10727" y="2572"/>
                  </a:cubicBezTo>
                  <a:cubicBezTo>
                    <a:pt x="10351" y="4226"/>
                    <a:pt x="9599" y="5755"/>
                    <a:pt x="8923" y="7058"/>
                  </a:cubicBezTo>
                  <a:cubicBezTo>
                    <a:pt x="8597" y="7108"/>
                    <a:pt x="8246" y="7183"/>
                    <a:pt x="7970" y="7384"/>
                  </a:cubicBezTo>
                  <a:cubicBezTo>
                    <a:pt x="7945" y="7384"/>
                    <a:pt x="7945" y="7409"/>
                    <a:pt x="7945" y="7434"/>
                  </a:cubicBezTo>
                  <a:cubicBezTo>
                    <a:pt x="7945" y="7434"/>
                    <a:pt x="7945" y="7459"/>
                    <a:pt x="7970" y="7459"/>
                  </a:cubicBezTo>
                  <a:cubicBezTo>
                    <a:pt x="8171" y="7584"/>
                    <a:pt x="8346" y="7660"/>
                    <a:pt x="8522" y="7760"/>
                  </a:cubicBezTo>
                  <a:cubicBezTo>
                    <a:pt x="8396" y="7985"/>
                    <a:pt x="8271" y="8236"/>
                    <a:pt x="8146" y="8462"/>
                  </a:cubicBezTo>
                  <a:cubicBezTo>
                    <a:pt x="6842" y="10767"/>
                    <a:pt x="5514" y="13148"/>
                    <a:pt x="4061" y="15404"/>
                  </a:cubicBezTo>
                  <a:lnTo>
                    <a:pt x="3960" y="15554"/>
                  </a:lnTo>
                  <a:cubicBezTo>
                    <a:pt x="3710" y="15554"/>
                    <a:pt x="3409" y="15605"/>
                    <a:pt x="3108" y="15780"/>
                  </a:cubicBezTo>
                  <a:cubicBezTo>
                    <a:pt x="3083" y="15805"/>
                    <a:pt x="3058" y="15830"/>
                    <a:pt x="3058" y="15830"/>
                  </a:cubicBezTo>
                  <a:cubicBezTo>
                    <a:pt x="3058" y="15855"/>
                    <a:pt x="3083" y="15880"/>
                    <a:pt x="3108" y="15880"/>
                  </a:cubicBezTo>
                  <a:cubicBezTo>
                    <a:pt x="3233" y="15955"/>
                    <a:pt x="3409" y="16056"/>
                    <a:pt x="3559" y="16131"/>
                  </a:cubicBezTo>
                  <a:cubicBezTo>
                    <a:pt x="3284" y="16507"/>
                    <a:pt x="3033" y="16783"/>
                    <a:pt x="2782" y="17008"/>
                  </a:cubicBezTo>
                  <a:cubicBezTo>
                    <a:pt x="2460" y="17266"/>
                    <a:pt x="1825" y="17671"/>
                    <a:pt x="1287" y="17671"/>
                  </a:cubicBezTo>
                  <a:cubicBezTo>
                    <a:pt x="1197" y="17671"/>
                    <a:pt x="1110" y="17660"/>
                    <a:pt x="1028" y="17635"/>
                  </a:cubicBezTo>
                  <a:cubicBezTo>
                    <a:pt x="477" y="17484"/>
                    <a:pt x="201" y="16707"/>
                    <a:pt x="151" y="16231"/>
                  </a:cubicBezTo>
                  <a:cubicBezTo>
                    <a:pt x="101" y="15730"/>
                    <a:pt x="201" y="15204"/>
                    <a:pt x="326" y="14727"/>
                  </a:cubicBezTo>
                  <a:cubicBezTo>
                    <a:pt x="652" y="13299"/>
                    <a:pt x="1203" y="11845"/>
                    <a:pt x="2005" y="10141"/>
                  </a:cubicBezTo>
                  <a:cubicBezTo>
                    <a:pt x="2256" y="10166"/>
                    <a:pt x="2457" y="10166"/>
                    <a:pt x="2682" y="10291"/>
                  </a:cubicBezTo>
                  <a:cubicBezTo>
                    <a:pt x="2682" y="10291"/>
                    <a:pt x="2732" y="10291"/>
                    <a:pt x="2732" y="10266"/>
                  </a:cubicBezTo>
                  <a:cubicBezTo>
                    <a:pt x="2757" y="10266"/>
                    <a:pt x="2757" y="10216"/>
                    <a:pt x="2732" y="10216"/>
                  </a:cubicBezTo>
                  <a:cubicBezTo>
                    <a:pt x="2632" y="10041"/>
                    <a:pt x="2557" y="9865"/>
                    <a:pt x="2482" y="9690"/>
                  </a:cubicBezTo>
                  <a:cubicBezTo>
                    <a:pt x="2457" y="9589"/>
                    <a:pt x="2431" y="9514"/>
                    <a:pt x="2381" y="9414"/>
                  </a:cubicBezTo>
                  <a:cubicBezTo>
                    <a:pt x="2933" y="8311"/>
                    <a:pt x="3534" y="7259"/>
                    <a:pt x="4236" y="6006"/>
                  </a:cubicBezTo>
                  <a:cubicBezTo>
                    <a:pt x="5063" y="4577"/>
                    <a:pt x="5990" y="2923"/>
                    <a:pt x="7218" y="1620"/>
                  </a:cubicBezTo>
                  <a:cubicBezTo>
                    <a:pt x="7444" y="1770"/>
                    <a:pt x="7645" y="1895"/>
                    <a:pt x="7845" y="2021"/>
                  </a:cubicBezTo>
                  <a:cubicBezTo>
                    <a:pt x="7858" y="2033"/>
                    <a:pt x="7870" y="2039"/>
                    <a:pt x="7879" y="2039"/>
                  </a:cubicBezTo>
                  <a:cubicBezTo>
                    <a:pt x="7889" y="2039"/>
                    <a:pt x="7895" y="2033"/>
                    <a:pt x="7895" y="2021"/>
                  </a:cubicBezTo>
                  <a:cubicBezTo>
                    <a:pt x="7920" y="2021"/>
                    <a:pt x="7945" y="1995"/>
                    <a:pt x="7920" y="1970"/>
                  </a:cubicBezTo>
                  <a:cubicBezTo>
                    <a:pt x="7895" y="1820"/>
                    <a:pt x="7820" y="1695"/>
                    <a:pt x="7770" y="1569"/>
                  </a:cubicBezTo>
                  <a:cubicBezTo>
                    <a:pt x="7720" y="1444"/>
                    <a:pt x="7670" y="1319"/>
                    <a:pt x="7645" y="1193"/>
                  </a:cubicBezTo>
                  <a:cubicBezTo>
                    <a:pt x="7770" y="1068"/>
                    <a:pt x="7895" y="968"/>
                    <a:pt x="7995" y="868"/>
                  </a:cubicBezTo>
                  <a:cubicBezTo>
                    <a:pt x="8296" y="617"/>
                    <a:pt x="8622" y="341"/>
                    <a:pt x="9048" y="216"/>
                  </a:cubicBezTo>
                  <a:cubicBezTo>
                    <a:pt x="9231" y="152"/>
                    <a:pt x="9413" y="119"/>
                    <a:pt x="9588" y="119"/>
                  </a:cubicBezTo>
                  <a:close/>
                  <a:moveTo>
                    <a:pt x="9602" y="1"/>
                  </a:moveTo>
                  <a:cubicBezTo>
                    <a:pt x="9410" y="1"/>
                    <a:pt x="9206" y="39"/>
                    <a:pt x="8998" y="116"/>
                  </a:cubicBezTo>
                  <a:cubicBezTo>
                    <a:pt x="8572" y="241"/>
                    <a:pt x="8221" y="542"/>
                    <a:pt x="7920" y="792"/>
                  </a:cubicBezTo>
                  <a:cubicBezTo>
                    <a:pt x="7820" y="893"/>
                    <a:pt x="7695" y="993"/>
                    <a:pt x="7544" y="1143"/>
                  </a:cubicBezTo>
                  <a:cubicBezTo>
                    <a:pt x="7519" y="1168"/>
                    <a:pt x="7519" y="1168"/>
                    <a:pt x="7519" y="1193"/>
                  </a:cubicBezTo>
                  <a:cubicBezTo>
                    <a:pt x="7569" y="1344"/>
                    <a:pt x="7619" y="1469"/>
                    <a:pt x="7670" y="1620"/>
                  </a:cubicBezTo>
                  <a:cubicBezTo>
                    <a:pt x="7695" y="1695"/>
                    <a:pt x="7745" y="1770"/>
                    <a:pt x="7770" y="1845"/>
                  </a:cubicBezTo>
                  <a:cubicBezTo>
                    <a:pt x="7619" y="1720"/>
                    <a:pt x="7444" y="1620"/>
                    <a:pt x="7243" y="1494"/>
                  </a:cubicBezTo>
                  <a:cubicBezTo>
                    <a:pt x="7218" y="1494"/>
                    <a:pt x="7193" y="1494"/>
                    <a:pt x="7168" y="1519"/>
                  </a:cubicBezTo>
                  <a:cubicBezTo>
                    <a:pt x="5915" y="2823"/>
                    <a:pt x="4988" y="4502"/>
                    <a:pt x="4136" y="5955"/>
                  </a:cubicBezTo>
                  <a:cubicBezTo>
                    <a:pt x="3434" y="7234"/>
                    <a:pt x="2832" y="8286"/>
                    <a:pt x="2281" y="9389"/>
                  </a:cubicBezTo>
                  <a:cubicBezTo>
                    <a:pt x="2256" y="9414"/>
                    <a:pt x="2256" y="9414"/>
                    <a:pt x="2281" y="9439"/>
                  </a:cubicBezTo>
                  <a:cubicBezTo>
                    <a:pt x="2306" y="9539"/>
                    <a:pt x="2356" y="9615"/>
                    <a:pt x="2381" y="9715"/>
                  </a:cubicBezTo>
                  <a:cubicBezTo>
                    <a:pt x="2431" y="9865"/>
                    <a:pt x="2482" y="9990"/>
                    <a:pt x="2557" y="10116"/>
                  </a:cubicBezTo>
                  <a:cubicBezTo>
                    <a:pt x="2381" y="10066"/>
                    <a:pt x="2181" y="10041"/>
                    <a:pt x="1980" y="10041"/>
                  </a:cubicBezTo>
                  <a:cubicBezTo>
                    <a:pt x="1955" y="10041"/>
                    <a:pt x="1930" y="10041"/>
                    <a:pt x="1930" y="10066"/>
                  </a:cubicBezTo>
                  <a:cubicBezTo>
                    <a:pt x="1103" y="11770"/>
                    <a:pt x="552" y="13249"/>
                    <a:pt x="226" y="14702"/>
                  </a:cubicBezTo>
                  <a:cubicBezTo>
                    <a:pt x="101" y="15204"/>
                    <a:pt x="0" y="15705"/>
                    <a:pt x="50" y="16231"/>
                  </a:cubicBezTo>
                  <a:cubicBezTo>
                    <a:pt x="101" y="16682"/>
                    <a:pt x="351" y="17559"/>
                    <a:pt x="978" y="17760"/>
                  </a:cubicBezTo>
                  <a:cubicBezTo>
                    <a:pt x="1078" y="17785"/>
                    <a:pt x="1178" y="17785"/>
                    <a:pt x="1279" y="17785"/>
                  </a:cubicBezTo>
                  <a:cubicBezTo>
                    <a:pt x="1805" y="17785"/>
                    <a:pt x="2431" y="17434"/>
                    <a:pt x="2832" y="17083"/>
                  </a:cubicBezTo>
                  <a:cubicBezTo>
                    <a:pt x="3133" y="16858"/>
                    <a:pt x="3384" y="16557"/>
                    <a:pt x="3685" y="16156"/>
                  </a:cubicBezTo>
                  <a:cubicBezTo>
                    <a:pt x="3685" y="16156"/>
                    <a:pt x="3685" y="16131"/>
                    <a:pt x="3685" y="16106"/>
                  </a:cubicBezTo>
                  <a:cubicBezTo>
                    <a:pt x="3685" y="16106"/>
                    <a:pt x="3685" y="16081"/>
                    <a:pt x="3660" y="16081"/>
                  </a:cubicBezTo>
                  <a:cubicBezTo>
                    <a:pt x="3534" y="15980"/>
                    <a:pt x="3359" y="15905"/>
                    <a:pt x="3233" y="15830"/>
                  </a:cubicBezTo>
                  <a:cubicBezTo>
                    <a:pt x="3509" y="15705"/>
                    <a:pt x="3760" y="15680"/>
                    <a:pt x="4010" y="15655"/>
                  </a:cubicBezTo>
                  <a:cubicBezTo>
                    <a:pt x="4010" y="15655"/>
                    <a:pt x="4035" y="15630"/>
                    <a:pt x="4035" y="15630"/>
                  </a:cubicBezTo>
                  <a:lnTo>
                    <a:pt x="4161" y="15454"/>
                  </a:lnTo>
                  <a:cubicBezTo>
                    <a:pt x="5614" y="13199"/>
                    <a:pt x="6943" y="10818"/>
                    <a:pt x="8246" y="8512"/>
                  </a:cubicBezTo>
                  <a:cubicBezTo>
                    <a:pt x="8371" y="8261"/>
                    <a:pt x="8522" y="8011"/>
                    <a:pt x="8647" y="7760"/>
                  </a:cubicBezTo>
                  <a:cubicBezTo>
                    <a:pt x="8647" y="7760"/>
                    <a:pt x="8647" y="7735"/>
                    <a:pt x="8647" y="7710"/>
                  </a:cubicBezTo>
                  <a:cubicBezTo>
                    <a:pt x="8647" y="7710"/>
                    <a:pt x="8647" y="7685"/>
                    <a:pt x="8622" y="7685"/>
                  </a:cubicBezTo>
                  <a:cubicBezTo>
                    <a:pt x="8447" y="7610"/>
                    <a:pt x="8296" y="7509"/>
                    <a:pt x="8096" y="7409"/>
                  </a:cubicBezTo>
                  <a:cubicBezTo>
                    <a:pt x="8346" y="7259"/>
                    <a:pt x="8647" y="7209"/>
                    <a:pt x="8923" y="7158"/>
                  </a:cubicBezTo>
                  <a:lnTo>
                    <a:pt x="8973" y="7158"/>
                  </a:lnTo>
                  <a:cubicBezTo>
                    <a:pt x="8973" y="7158"/>
                    <a:pt x="8998" y="7133"/>
                    <a:pt x="8998" y="7133"/>
                  </a:cubicBezTo>
                  <a:cubicBezTo>
                    <a:pt x="9700" y="5830"/>
                    <a:pt x="10452" y="4276"/>
                    <a:pt x="10853" y="2597"/>
                  </a:cubicBezTo>
                  <a:cubicBezTo>
                    <a:pt x="10928" y="2196"/>
                    <a:pt x="11003" y="1745"/>
                    <a:pt x="10953" y="1294"/>
                  </a:cubicBezTo>
                  <a:cubicBezTo>
                    <a:pt x="10878" y="818"/>
                    <a:pt x="10627" y="391"/>
                    <a:pt x="10276" y="191"/>
                  </a:cubicBezTo>
                  <a:cubicBezTo>
                    <a:pt x="10079" y="64"/>
                    <a:pt x="9850" y="1"/>
                    <a:pt x="9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395191" y="1082475"/>
              <a:ext cx="585151" cy="1044435"/>
            </a:xfrm>
            <a:custGeom>
              <a:avLst/>
              <a:gdLst/>
              <a:ahLst/>
              <a:cxnLst/>
              <a:rect l="l" t="t" r="r" b="b"/>
              <a:pathLst>
                <a:path w="10753" h="19193" extrusionOk="0">
                  <a:moveTo>
                    <a:pt x="10664" y="0"/>
                  </a:moveTo>
                  <a:cubicBezTo>
                    <a:pt x="10652" y="0"/>
                    <a:pt x="10639" y="7"/>
                    <a:pt x="10627" y="19"/>
                  </a:cubicBezTo>
                  <a:lnTo>
                    <a:pt x="0" y="19117"/>
                  </a:lnTo>
                  <a:cubicBezTo>
                    <a:pt x="0" y="19142"/>
                    <a:pt x="0" y="19167"/>
                    <a:pt x="25" y="19167"/>
                  </a:cubicBezTo>
                  <a:cubicBezTo>
                    <a:pt x="50" y="19192"/>
                    <a:pt x="50" y="19192"/>
                    <a:pt x="50" y="19192"/>
                  </a:cubicBezTo>
                  <a:cubicBezTo>
                    <a:pt x="75" y="19192"/>
                    <a:pt x="100" y="19167"/>
                    <a:pt x="100" y="19167"/>
                  </a:cubicBezTo>
                  <a:lnTo>
                    <a:pt x="10727" y="94"/>
                  </a:lnTo>
                  <a:cubicBezTo>
                    <a:pt x="10752" y="44"/>
                    <a:pt x="10727" y="19"/>
                    <a:pt x="10702" y="19"/>
                  </a:cubicBezTo>
                  <a:cubicBezTo>
                    <a:pt x="10689" y="7"/>
                    <a:pt x="10677" y="0"/>
                    <a:pt x="10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4940722" y="1083509"/>
              <a:ext cx="73681" cy="66879"/>
            </a:xfrm>
            <a:custGeom>
              <a:avLst/>
              <a:gdLst/>
              <a:ahLst/>
              <a:cxnLst/>
              <a:rect l="l" t="t" r="r" b="b"/>
              <a:pathLst>
                <a:path w="1354" h="1229" extrusionOk="0">
                  <a:moveTo>
                    <a:pt x="702" y="0"/>
                  </a:moveTo>
                  <a:cubicBezTo>
                    <a:pt x="476" y="401"/>
                    <a:pt x="251" y="827"/>
                    <a:pt x="0" y="1228"/>
                  </a:cubicBezTo>
                  <a:cubicBezTo>
                    <a:pt x="451" y="1228"/>
                    <a:pt x="903" y="1228"/>
                    <a:pt x="1354" y="1203"/>
                  </a:cubicBezTo>
                  <a:cubicBezTo>
                    <a:pt x="1354" y="1153"/>
                    <a:pt x="1354" y="1103"/>
                    <a:pt x="1354" y="1053"/>
                  </a:cubicBezTo>
                  <a:cubicBezTo>
                    <a:pt x="1278" y="627"/>
                    <a:pt x="1078" y="226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4711572" y="1195336"/>
              <a:ext cx="152804" cy="207331"/>
            </a:xfrm>
            <a:custGeom>
              <a:avLst/>
              <a:gdLst/>
              <a:ahLst/>
              <a:cxnLst/>
              <a:rect l="l" t="t" r="r" b="b"/>
              <a:pathLst>
                <a:path w="2808" h="3810" extrusionOk="0">
                  <a:moveTo>
                    <a:pt x="1229" y="0"/>
                  </a:moveTo>
                  <a:cubicBezTo>
                    <a:pt x="778" y="552"/>
                    <a:pt x="377" y="1128"/>
                    <a:pt x="1" y="1730"/>
                  </a:cubicBezTo>
                  <a:cubicBezTo>
                    <a:pt x="527" y="2456"/>
                    <a:pt x="1053" y="3133"/>
                    <a:pt x="1630" y="3810"/>
                  </a:cubicBezTo>
                  <a:cubicBezTo>
                    <a:pt x="2031" y="3108"/>
                    <a:pt x="2432" y="2406"/>
                    <a:pt x="2808" y="1704"/>
                  </a:cubicBezTo>
                  <a:cubicBezTo>
                    <a:pt x="2231" y="1178"/>
                    <a:pt x="1705" y="602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4665208" y="1540395"/>
              <a:ext cx="196447" cy="105026"/>
            </a:xfrm>
            <a:custGeom>
              <a:avLst/>
              <a:gdLst/>
              <a:ahLst/>
              <a:cxnLst/>
              <a:rect l="l" t="t" r="r" b="b"/>
              <a:pathLst>
                <a:path w="3610" h="1930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757" y="25"/>
                    <a:pt x="1905" y="25"/>
                    <a:pt x="1053" y="50"/>
                  </a:cubicBezTo>
                  <a:cubicBezTo>
                    <a:pt x="702" y="677"/>
                    <a:pt x="351" y="1303"/>
                    <a:pt x="1" y="1930"/>
                  </a:cubicBezTo>
                  <a:cubicBezTo>
                    <a:pt x="853" y="1905"/>
                    <a:pt x="1730" y="1855"/>
                    <a:pt x="2607" y="1805"/>
                  </a:cubicBezTo>
                  <a:cubicBezTo>
                    <a:pt x="2933" y="1203"/>
                    <a:pt x="3284" y="602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4462015" y="1672683"/>
              <a:ext cx="125487" cy="195087"/>
            </a:xfrm>
            <a:custGeom>
              <a:avLst/>
              <a:gdLst/>
              <a:ahLst/>
              <a:cxnLst/>
              <a:rect l="l" t="t" r="r" b="b"/>
              <a:pathLst>
                <a:path w="2306" h="3585" extrusionOk="0">
                  <a:moveTo>
                    <a:pt x="777" y="0"/>
                  </a:moveTo>
                  <a:cubicBezTo>
                    <a:pt x="476" y="652"/>
                    <a:pt x="226" y="1329"/>
                    <a:pt x="0" y="2005"/>
                  </a:cubicBezTo>
                  <a:cubicBezTo>
                    <a:pt x="476" y="2532"/>
                    <a:pt x="978" y="3058"/>
                    <a:pt x="1454" y="3584"/>
                  </a:cubicBezTo>
                  <a:cubicBezTo>
                    <a:pt x="1730" y="3083"/>
                    <a:pt x="2030" y="2557"/>
                    <a:pt x="2306" y="2055"/>
                  </a:cubicBezTo>
                  <a:cubicBezTo>
                    <a:pt x="1805" y="1379"/>
                    <a:pt x="1278" y="702"/>
                    <a:pt x="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4455159" y="1972739"/>
              <a:ext cx="136479" cy="62145"/>
            </a:xfrm>
            <a:custGeom>
              <a:avLst/>
              <a:gdLst/>
              <a:ahLst/>
              <a:cxnLst/>
              <a:rect l="l" t="t" r="r" b="b"/>
              <a:pathLst>
                <a:path w="2508" h="1142" extrusionOk="0">
                  <a:moveTo>
                    <a:pt x="502" y="0"/>
                  </a:moveTo>
                  <a:cubicBezTo>
                    <a:pt x="327" y="301"/>
                    <a:pt x="176" y="602"/>
                    <a:pt x="1" y="877"/>
                  </a:cubicBezTo>
                  <a:cubicBezTo>
                    <a:pt x="101" y="1003"/>
                    <a:pt x="226" y="1078"/>
                    <a:pt x="377" y="1103"/>
                  </a:cubicBezTo>
                  <a:cubicBezTo>
                    <a:pt x="465" y="1130"/>
                    <a:pt x="559" y="1142"/>
                    <a:pt x="655" y="1142"/>
                  </a:cubicBezTo>
                  <a:cubicBezTo>
                    <a:pt x="1190" y="1142"/>
                    <a:pt x="1821" y="770"/>
                    <a:pt x="2181" y="451"/>
                  </a:cubicBezTo>
                  <a:cubicBezTo>
                    <a:pt x="2282" y="376"/>
                    <a:pt x="2407" y="276"/>
                    <a:pt x="2507" y="175"/>
                  </a:cubicBezTo>
                  <a:cubicBezTo>
                    <a:pt x="1831" y="150"/>
                    <a:pt x="1154" y="75"/>
                    <a:pt x="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4890223" y="1083835"/>
              <a:ext cx="54635" cy="66553"/>
            </a:xfrm>
            <a:custGeom>
              <a:avLst/>
              <a:gdLst/>
              <a:ahLst/>
              <a:cxnLst/>
              <a:rect l="l" t="t" r="r" b="b"/>
              <a:pathLst>
                <a:path w="1004" h="1223" extrusionOk="0">
                  <a:moveTo>
                    <a:pt x="89" y="0"/>
                  </a:moveTo>
                  <a:cubicBezTo>
                    <a:pt x="76" y="0"/>
                    <a:pt x="64" y="7"/>
                    <a:pt x="51" y="19"/>
                  </a:cubicBezTo>
                  <a:cubicBezTo>
                    <a:pt x="26" y="19"/>
                    <a:pt x="1" y="69"/>
                    <a:pt x="26" y="94"/>
                  </a:cubicBezTo>
                  <a:cubicBezTo>
                    <a:pt x="277" y="495"/>
                    <a:pt x="552" y="846"/>
                    <a:pt x="903" y="1197"/>
                  </a:cubicBezTo>
                  <a:cubicBezTo>
                    <a:pt x="928" y="1197"/>
                    <a:pt x="928" y="1222"/>
                    <a:pt x="953" y="1222"/>
                  </a:cubicBezTo>
                  <a:cubicBezTo>
                    <a:pt x="978" y="1222"/>
                    <a:pt x="978" y="1197"/>
                    <a:pt x="1003" y="1197"/>
                  </a:cubicBezTo>
                  <a:cubicBezTo>
                    <a:pt x="1003" y="1172"/>
                    <a:pt x="1003" y="1147"/>
                    <a:pt x="978" y="1122"/>
                  </a:cubicBezTo>
                  <a:cubicBezTo>
                    <a:pt x="628" y="771"/>
                    <a:pt x="377" y="420"/>
                    <a:pt x="126" y="19"/>
                  </a:cubicBezTo>
                  <a:cubicBezTo>
                    <a:pt x="114" y="7"/>
                    <a:pt x="101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857518" y="1288062"/>
              <a:ext cx="125541" cy="16434"/>
            </a:xfrm>
            <a:custGeom>
              <a:avLst/>
              <a:gdLst/>
              <a:ahLst/>
              <a:cxnLst/>
              <a:rect l="l" t="t" r="r" b="b"/>
              <a:pathLst>
                <a:path w="2307" h="302" extrusionOk="0">
                  <a:moveTo>
                    <a:pt x="76" y="0"/>
                  </a:moveTo>
                  <a:cubicBezTo>
                    <a:pt x="51" y="0"/>
                    <a:pt x="26" y="0"/>
                    <a:pt x="0" y="51"/>
                  </a:cubicBezTo>
                  <a:cubicBezTo>
                    <a:pt x="0" y="76"/>
                    <a:pt x="26" y="101"/>
                    <a:pt x="51" y="101"/>
                  </a:cubicBezTo>
                  <a:cubicBezTo>
                    <a:pt x="777" y="226"/>
                    <a:pt x="1504" y="276"/>
                    <a:pt x="2256" y="301"/>
                  </a:cubicBezTo>
                  <a:cubicBezTo>
                    <a:pt x="2281" y="301"/>
                    <a:pt x="2306" y="276"/>
                    <a:pt x="2306" y="226"/>
                  </a:cubicBezTo>
                  <a:cubicBezTo>
                    <a:pt x="2306" y="201"/>
                    <a:pt x="2281" y="176"/>
                    <a:pt x="2256" y="176"/>
                  </a:cubicBezTo>
                  <a:cubicBezTo>
                    <a:pt x="1529" y="176"/>
                    <a:pt x="777" y="101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797496" y="1397169"/>
              <a:ext cx="140560" cy="10992"/>
            </a:xfrm>
            <a:custGeom>
              <a:avLst/>
              <a:gdLst/>
              <a:ahLst/>
              <a:cxnLst/>
              <a:rect l="l" t="t" r="r" b="b"/>
              <a:pathLst>
                <a:path w="2583" h="202" extrusionOk="0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101"/>
                    <a:pt x="1" y="126"/>
                    <a:pt x="51" y="126"/>
                  </a:cubicBezTo>
                  <a:cubicBezTo>
                    <a:pt x="803" y="176"/>
                    <a:pt x="1555" y="201"/>
                    <a:pt x="2306" y="201"/>
                  </a:cubicBezTo>
                  <a:lnTo>
                    <a:pt x="2532" y="201"/>
                  </a:lnTo>
                  <a:cubicBezTo>
                    <a:pt x="2557" y="201"/>
                    <a:pt x="2582" y="176"/>
                    <a:pt x="2582" y="151"/>
                  </a:cubicBezTo>
                  <a:cubicBezTo>
                    <a:pt x="2582" y="126"/>
                    <a:pt x="2557" y="101"/>
                    <a:pt x="2532" y="101"/>
                  </a:cubicBezTo>
                  <a:cubicBezTo>
                    <a:pt x="1705" y="101"/>
                    <a:pt x="878" y="76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622926" y="1434009"/>
              <a:ext cx="99638" cy="111882"/>
            </a:xfrm>
            <a:custGeom>
              <a:avLst/>
              <a:gdLst/>
              <a:ahLst/>
              <a:cxnLst/>
              <a:rect l="l" t="t" r="r" b="b"/>
              <a:pathLst>
                <a:path w="1831" h="2056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477" y="827"/>
                    <a:pt x="1053" y="1504"/>
                    <a:pt x="1730" y="2055"/>
                  </a:cubicBezTo>
                  <a:lnTo>
                    <a:pt x="1830" y="2055"/>
                  </a:lnTo>
                  <a:cubicBezTo>
                    <a:pt x="1830" y="2030"/>
                    <a:pt x="1830" y="1980"/>
                    <a:pt x="1805" y="1955"/>
                  </a:cubicBezTo>
                  <a:cubicBezTo>
                    <a:pt x="1128" y="1404"/>
                    <a:pt x="577" y="752"/>
                    <a:pt x="101" y="25"/>
                  </a:cubicBezTo>
                  <a:cubicBezTo>
                    <a:pt x="101" y="0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571121" y="1526192"/>
              <a:ext cx="99584" cy="119229"/>
            </a:xfrm>
            <a:custGeom>
              <a:avLst/>
              <a:gdLst/>
              <a:ahLst/>
              <a:cxnLst/>
              <a:rect l="l" t="t" r="r" b="b"/>
              <a:pathLst>
                <a:path w="1830" h="2191" extrusionOk="0">
                  <a:moveTo>
                    <a:pt x="61" y="0"/>
                  </a:moveTo>
                  <a:cubicBezTo>
                    <a:pt x="55" y="0"/>
                    <a:pt x="50" y="3"/>
                    <a:pt x="50" y="10"/>
                  </a:cubicBezTo>
                  <a:cubicBezTo>
                    <a:pt x="25" y="36"/>
                    <a:pt x="0" y="61"/>
                    <a:pt x="25" y="86"/>
                  </a:cubicBezTo>
                  <a:cubicBezTo>
                    <a:pt x="577" y="812"/>
                    <a:pt x="1128" y="1489"/>
                    <a:pt x="1730" y="2166"/>
                  </a:cubicBezTo>
                  <a:cubicBezTo>
                    <a:pt x="1755" y="2191"/>
                    <a:pt x="1755" y="2191"/>
                    <a:pt x="1780" y="2191"/>
                  </a:cubicBezTo>
                  <a:cubicBezTo>
                    <a:pt x="1780" y="2191"/>
                    <a:pt x="1805" y="2191"/>
                    <a:pt x="1805" y="2166"/>
                  </a:cubicBezTo>
                  <a:cubicBezTo>
                    <a:pt x="1830" y="2166"/>
                    <a:pt x="1830" y="2116"/>
                    <a:pt x="1805" y="2091"/>
                  </a:cubicBezTo>
                  <a:cubicBezTo>
                    <a:pt x="1228" y="1414"/>
                    <a:pt x="652" y="737"/>
                    <a:pt x="126" y="36"/>
                  </a:cubicBezTo>
                  <a:cubicBezTo>
                    <a:pt x="108" y="1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582005" y="1783149"/>
              <a:ext cx="132343" cy="23236"/>
            </a:xfrm>
            <a:custGeom>
              <a:avLst/>
              <a:gdLst/>
              <a:ahLst/>
              <a:cxnLst/>
              <a:rect l="l" t="t" r="r" b="b"/>
              <a:pathLst>
                <a:path w="2432" h="427" extrusionOk="0">
                  <a:moveTo>
                    <a:pt x="76" y="0"/>
                  </a:moveTo>
                  <a:cubicBezTo>
                    <a:pt x="51" y="0"/>
                    <a:pt x="26" y="25"/>
                    <a:pt x="1" y="50"/>
                  </a:cubicBezTo>
                  <a:cubicBezTo>
                    <a:pt x="1" y="75"/>
                    <a:pt x="26" y="101"/>
                    <a:pt x="51" y="126"/>
                  </a:cubicBezTo>
                  <a:cubicBezTo>
                    <a:pt x="803" y="326"/>
                    <a:pt x="1580" y="426"/>
                    <a:pt x="2357" y="426"/>
                  </a:cubicBezTo>
                  <a:cubicBezTo>
                    <a:pt x="2407" y="426"/>
                    <a:pt x="2432" y="401"/>
                    <a:pt x="2432" y="376"/>
                  </a:cubicBezTo>
                  <a:cubicBezTo>
                    <a:pt x="2432" y="351"/>
                    <a:pt x="2407" y="326"/>
                    <a:pt x="2357" y="326"/>
                  </a:cubicBezTo>
                  <a:cubicBezTo>
                    <a:pt x="1580" y="326"/>
                    <a:pt x="828" y="226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538362" y="1863578"/>
              <a:ext cx="129622" cy="17795"/>
            </a:xfrm>
            <a:custGeom>
              <a:avLst/>
              <a:gdLst/>
              <a:ahLst/>
              <a:cxnLst/>
              <a:rect l="l" t="t" r="r" b="b"/>
              <a:pathLst>
                <a:path w="2382" h="327" extrusionOk="0">
                  <a:moveTo>
                    <a:pt x="76" y="1"/>
                  </a:moveTo>
                  <a:cubicBezTo>
                    <a:pt x="51" y="1"/>
                    <a:pt x="26" y="26"/>
                    <a:pt x="26" y="51"/>
                  </a:cubicBezTo>
                  <a:cubicBezTo>
                    <a:pt x="1" y="76"/>
                    <a:pt x="26" y="101"/>
                    <a:pt x="51" y="126"/>
                  </a:cubicBezTo>
                  <a:cubicBezTo>
                    <a:pt x="828" y="227"/>
                    <a:pt x="1555" y="302"/>
                    <a:pt x="2307" y="327"/>
                  </a:cubicBezTo>
                  <a:cubicBezTo>
                    <a:pt x="2357" y="327"/>
                    <a:pt x="2382" y="302"/>
                    <a:pt x="2382" y="277"/>
                  </a:cubicBezTo>
                  <a:cubicBezTo>
                    <a:pt x="2382" y="252"/>
                    <a:pt x="2357" y="227"/>
                    <a:pt x="2332" y="227"/>
                  </a:cubicBezTo>
                  <a:cubicBezTo>
                    <a:pt x="1555" y="201"/>
                    <a:pt x="828" y="1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4423814" y="1915437"/>
              <a:ext cx="60077" cy="62798"/>
            </a:xfrm>
            <a:custGeom>
              <a:avLst/>
              <a:gdLst/>
              <a:ahLst/>
              <a:cxnLst/>
              <a:rect l="l" t="t" r="r" b="b"/>
              <a:pathLst>
                <a:path w="1104" h="1154" extrusionOk="0">
                  <a:moveTo>
                    <a:pt x="51" y="0"/>
                  </a:moveTo>
                  <a:cubicBezTo>
                    <a:pt x="26" y="25"/>
                    <a:pt x="0" y="50"/>
                    <a:pt x="26" y="76"/>
                  </a:cubicBezTo>
                  <a:cubicBezTo>
                    <a:pt x="326" y="477"/>
                    <a:pt x="627" y="827"/>
                    <a:pt x="1028" y="1128"/>
                  </a:cubicBezTo>
                  <a:cubicBezTo>
                    <a:pt x="1028" y="1128"/>
                    <a:pt x="1028" y="1153"/>
                    <a:pt x="1053" y="1153"/>
                  </a:cubicBezTo>
                  <a:cubicBezTo>
                    <a:pt x="1078" y="1153"/>
                    <a:pt x="1078" y="1128"/>
                    <a:pt x="1103" y="1128"/>
                  </a:cubicBezTo>
                  <a:cubicBezTo>
                    <a:pt x="1103" y="1103"/>
                    <a:pt x="1103" y="1078"/>
                    <a:pt x="1078" y="1053"/>
                  </a:cubicBezTo>
                  <a:cubicBezTo>
                    <a:pt x="702" y="727"/>
                    <a:pt x="401" y="401"/>
                    <a:pt x="126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4842499" y="1315325"/>
              <a:ext cx="128262" cy="19155"/>
            </a:xfrm>
            <a:custGeom>
              <a:avLst/>
              <a:gdLst/>
              <a:ahLst/>
              <a:cxnLst/>
              <a:rect l="l" t="t" r="r" b="b"/>
              <a:pathLst>
                <a:path w="2357" h="352" extrusionOk="0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803" y="226"/>
                    <a:pt x="1555" y="301"/>
                    <a:pt x="2281" y="352"/>
                  </a:cubicBezTo>
                  <a:cubicBezTo>
                    <a:pt x="2332" y="352"/>
                    <a:pt x="2357" y="327"/>
                    <a:pt x="2357" y="276"/>
                  </a:cubicBezTo>
                  <a:cubicBezTo>
                    <a:pt x="2357" y="251"/>
                    <a:pt x="2332" y="226"/>
                    <a:pt x="2307" y="226"/>
                  </a:cubicBezTo>
                  <a:cubicBezTo>
                    <a:pt x="1555" y="201"/>
                    <a:pt x="803" y="1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4824759" y="1344003"/>
              <a:ext cx="135119" cy="17740"/>
            </a:xfrm>
            <a:custGeom>
              <a:avLst/>
              <a:gdLst/>
              <a:ahLst/>
              <a:cxnLst/>
              <a:rect l="l" t="t" r="r" b="b"/>
              <a:pathLst>
                <a:path w="2483" h="326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1" y="100"/>
                    <a:pt x="51" y="100"/>
                  </a:cubicBezTo>
                  <a:cubicBezTo>
                    <a:pt x="828" y="201"/>
                    <a:pt x="1630" y="276"/>
                    <a:pt x="2432" y="326"/>
                  </a:cubicBezTo>
                  <a:cubicBezTo>
                    <a:pt x="2457" y="326"/>
                    <a:pt x="2482" y="301"/>
                    <a:pt x="2482" y="276"/>
                  </a:cubicBezTo>
                  <a:cubicBezTo>
                    <a:pt x="2482" y="251"/>
                    <a:pt x="2457" y="226"/>
                    <a:pt x="2432" y="226"/>
                  </a:cubicBezTo>
                  <a:cubicBezTo>
                    <a:pt x="1630" y="175"/>
                    <a:pt x="853" y="10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4804298" y="1373987"/>
              <a:ext cx="143281" cy="13713"/>
            </a:xfrm>
            <a:custGeom>
              <a:avLst/>
              <a:gdLst/>
              <a:ahLst/>
              <a:cxnLst/>
              <a:rect l="l" t="t" r="r" b="b"/>
              <a:pathLst>
                <a:path w="2633" h="252" extrusionOk="0">
                  <a:moveTo>
                    <a:pt x="51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878" y="151"/>
                    <a:pt x="1730" y="201"/>
                    <a:pt x="2557" y="251"/>
                  </a:cubicBezTo>
                  <a:cubicBezTo>
                    <a:pt x="2608" y="251"/>
                    <a:pt x="2633" y="226"/>
                    <a:pt x="2633" y="201"/>
                  </a:cubicBezTo>
                  <a:cubicBezTo>
                    <a:pt x="2633" y="176"/>
                    <a:pt x="2608" y="151"/>
                    <a:pt x="2582" y="151"/>
                  </a:cubicBezTo>
                  <a:cubicBezTo>
                    <a:pt x="1730" y="101"/>
                    <a:pt x="903" y="51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907963" y="1077468"/>
              <a:ext cx="46418" cy="57900"/>
            </a:xfrm>
            <a:custGeom>
              <a:avLst/>
              <a:gdLst/>
              <a:ahLst/>
              <a:cxnLst/>
              <a:rect l="l" t="t" r="r" b="b"/>
              <a:pathLst>
                <a:path w="853" h="1064" extrusionOk="0">
                  <a:moveTo>
                    <a:pt x="52" y="0"/>
                  </a:moveTo>
                  <a:cubicBezTo>
                    <a:pt x="43" y="0"/>
                    <a:pt x="33" y="3"/>
                    <a:pt x="26" y="11"/>
                  </a:cubicBezTo>
                  <a:cubicBezTo>
                    <a:pt x="1" y="36"/>
                    <a:pt x="1" y="61"/>
                    <a:pt x="26" y="86"/>
                  </a:cubicBezTo>
                  <a:cubicBezTo>
                    <a:pt x="251" y="412"/>
                    <a:pt x="502" y="738"/>
                    <a:pt x="753" y="1063"/>
                  </a:cubicBezTo>
                  <a:lnTo>
                    <a:pt x="828" y="1063"/>
                  </a:lnTo>
                  <a:cubicBezTo>
                    <a:pt x="853" y="1038"/>
                    <a:pt x="853" y="1013"/>
                    <a:pt x="853" y="988"/>
                  </a:cubicBezTo>
                  <a:cubicBezTo>
                    <a:pt x="577" y="688"/>
                    <a:pt x="352" y="362"/>
                    <a:pt x="101" y="36"/>
                  </a:cubicBezTo>
                  <a:cubicBezTo>
                    <a:pt x="101" y="18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931145" y="1072571"/>
              <a:ext cx="36895" cy="45058"/>
            </a:xfrm>
            <a:custGeom>
              <a:avLst/>
              <a:gdLst/>
              <a:ahLst/>
              <a:cxnLst/>
              <a:rect l="l" t="t" r="r" b="b"/>
              <a:pathLst>
                <a:path w="678" h="828" extrusionOk="0">
                  <a:moveTo>
                    <a:pt x="51" y="1"/>
                  </a:moveTo>
                  <a:cubicBezTo>
                    <a:pt x="26" y="26"/>
                    <a:pt x="1" y="51"/>
                    <a:pt x="26" y="76"/>
                  </a:cubicBezTo>
                  <a:cubicBezTo>
                    <a:pt x="176" y="326"/>
                    <a:pt x="377" y="577"/>
                    <a:pt x="577" y="803"/>
                  </a:cubicBezTo>
                  <a:cubicBezTo>
                    <a:pt x="577" y="803"/>
                    <a:pt x="602" y="828"/>
                    <a:pt x="602" y="828"/>
                  </a:cubicBezTo>
                  <a:cubicBezTo>
                    <a:pt x="627" y="828"/>
                    <a:pt x="627" y="803"/>
                    <a:pt x="652" y="803"/>
                  </a:cubicBezTo>
                  <a:cubicBezTo>
                    <a:pt x="678" y="778"/>
                    <a:pt x="678" y="752"/>
                    <a:pt x="652" y="727"/>
                  </a:cubicBezTo>
                  <a:cubicBezTo>
                    <a:pt x="452" y="502"/>
                    <a:pt x="277" y="276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4603826" y="1467040"/>
              <a:ext cx="102359" cy="112916"/>
            </a:xfrm>
            <a:custGeom>
              <a:avLst/>
              <a:gdLst/>
              <a:ahLst/>
              <a:cxnLst/>
              <a:rect l="l" t="t" r="r" b="b"/>
              <a:pathLst>
                <a:path w="1881" h="2075" extrusionOk="0">
                  <a:moveTo>
                    <a:pt x="88" y="1"/>
                  </a:moveTo>
                  <a:cubicBezTo>
                    <a:pt x="76" y="1"/>
                    <a:pt x="63" y="7"/>
                    <a:pt x="51" y="20"/>
                  </a:cubicBezTo>
                  <a:cubicBezTo>
                    <a:pt x="26" y="20"/>
                    <a:pt x="1" y="70"/>
                    <a:pt x="26" y="95"/>
                  </a:cubicBezTo>
                  <a:cubicBezTo>
                    <a:pt x="527" y="797"/>
                    <a:pt x="1129" y="1473"/>
                    <a:pt x="1780" y="2050"/>
                  </a:cubicBezTo>
                  <a:cubicBezTo>
                    <a:pt x="1780" y="2075"/>
                    <a:pt x="1805" y="2075"/>
                    <a:pt x="1805" y="2075"/>
                  </a:cubicBezTo>
                  <a:cubicBezTo>
                    <a:pt x="1830" y="2075"/>
                    <a:pt x="1855" y="2075"/>
                    <a:pt x="1855" y="2050"/>
                  </a:cubicBezTo>
                  <a:cubicBezTo>
                    <a:pt x="1880" y="2025"/>
                    <a:pt x="1880" y="2000"/>
                    <a:pt x="1855" y="1975"/>
                  </a:cubicBezTo>
                  <a:cubicBezTo>
                    <a:pt x="1204" y="1398"/>
                    <a:pt x="627" y="747"/>
                    <a:pt x="126" y="20"/>
                  </a:cubicBezTo>
                  <a:cubicBezTo>
                    <a:pt x="114" y="7"/>
                    <a:pt x="101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4587501" y="1498439"/>
              <a:ext cx="102305" cy="112916"/>
            </a:xfrm>
            <a:custGeom>
              <a:avLst/>
              <a:gdLst/>
              <a:ahLst/>
              <a:cxnLst/>
              <a:rect l="l" t="t" r="r" b="b"/>
              <a:pathLst>
                <a:path w="1880" h="2075" extrusionOk="0">
                  <a:moveTo>
                    <a:pt x="88" y="0"/>
                  </a:moveTo>
                  <a:cubicBezTo>
                    <a:pt x="75" y="0"/>
                    <a:pt x="63" y="7"/>
                    <a:pt x="50" y="19"/>
                  </a:cubicBezTo>
                  <a:cubicBezTo>
                    <a:pt x="25" y="19"/>
                    <a:pt x="0" y="69"/>
                    <a:pt x="25" y="94"/>
                  </a:cubicBezTo>
                  <a:cubicBezTo>
                    <a:pt x="526" y="821"/>
                    <a:pt x="1128" y="1473"/>
                    <a:pt x="1779" y="2074"/>
                  </a:cubicBezTo>
                  <a:lnTo>
                    <a:pt x="1805" y="2074"/>
                  </a:lnTo>
                  <a:cubicBezTo>
                    <a:pt x="1830" y="2074"/>
                    <a:pt x="1855" y="2074"/>
                    <a:pt x="1855" y="2049"/>
                  </a:cubicBezTo>
                  <a:cubicBezTo>
                    <a:pt x="1880" y="2024"/>
                    <a:pt x="1880" y="1999"/>
                    <a:pt x="1855" y="1974"/>
                  </a:cubicBezTo>
                  <a:cubicBezTo>
                    <a:pt x="1203" y="1398"/>
                    <a:pt x="627" y="746"/>
                    <a:pt x="125" y="19"/>
                  </a:cubicBezTo>
                  <a:cubicBezTo>
                    <a:pt x="113" y="7"/>
                    <a:pt x="100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4565680" y="1807692"/>
              <a:ext cx="132343" cy="24597"/>
            </a:xfrm>
            <a:custGeom>
              <a:avLst/>
              <a:gdLst/>
              <a:ahLst/>
              <a:cxnLst/>
              <a:rect l="l" t="t" r="r" b="b"/>
              <a:pathLst>
                <a:path w="2432" h="452" extrusionOk="0">
                  <a:moveTo>
                    <a:pt x="75" y="0"/>
                  </a:moveTo>
                  <a:cubicBezTo>
                    <a:pt x="50" y="0"/>
                    <a:pt x="0" y="0"/>
                    <a:pt x="0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802" y="301"/>
                    <a:pt x="1579" y="426"/>
                    <a:pt x="2356" y="452"/>
                  </a:cubicBezTo>
                  <a:cubicBezTo>
                    <a:pt x="2406" y="452"/>
                    <a:pt x="2431" y="426"/>
                    <a:pt x="2431" y="401"/>
                  </a:cubicBezTo>
                  <a:cubicBezTo>
                    <a:pt x="2431" y="376"/>
                    <a:pt x="2406" y="351"/>
                    <a:pt x="2381" y="351"/>
                  </a:cubicBezTo>
                  <a:cubicBezTo>
                    <a:pt x="1604" y="326"/>
                    <a:pt x="827" y="20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552021" y="1834954"/>
              <a:ext cx="129622" cy="23236"/>
            </a:xfrm>
            <a:custGeom>
              <a:avLst/>
              <a:gdLst/>
              <a:ahLst/>
              <a:cxnLst/>
              <a:rect l="l" t="t" r="r" b="b"/>
              <a:pathLst>
                <a:path w="2382" h="427" extrusionOk="0">
                  <a:moveTo>
                    <a:pt x="76" y="1"/>
                  </a:moveTo>
                  <a:cubicBezTo>
                    <a:pt x="51" y="1"/>
                    <a:pt x="0" y="26"/>
                    <a:pt x="0" y="51"/>
                  </a:cubicBezTo>
                  <a:cubicBezTo>
                    <a:pt x="0" y="76"/>
                    <a:pt x="25" y="126"/>
                    <a:pt x="51" y="126"/>
                  </a:cubicBezTo>
                  <a:cubicBezTo>
                    <a:pt x="802" y="251"/>
                    <a:pt x="1554" y="352"/>
                    <a:pt x="2331" y="427"/>
                  </a:cubicBezTo>
                  <a:cubicBezTo>
                    <a:pt x="2356" y="427"/>
                    <a:pt x="2381" y="402"/>
                    <a:pt x="2381" y="377"/>
                  </a:cubicBezTo>
                  <a:cubicBezTo>
                    <a:pt x="2381" y="352"/>
                    <a:pt x="2356" y="326"/>
                    <a:pt x="2331" y="326"/>
                  </a:cubicBezTo>
                  <a:cubicBezTo>
                    <a:pt x="1579" y="251"/>
                    <a:pt x="802" y="15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4422454" y="1945802"/>
              <a:ext cx="54581" cy="50173"/>
            </a:xfrm>
            <a:custGeom>
              <a:avLst/>
              <a:gdLst/>
              <a:ahLst/>
              <a:cxnLst/>
              <a:rect l="l" t="t" r="r" b="b"/>
              <a:pathLst>
                <a:path w="1003" h="922" extrusionOk="0">
                  <a:moveTo>
                    <a:pt x="72" y="0"/>
                  </a:moveTo>
                  <a:cubicBezTo>
                    <a:pt x="57" y="0"/>
                    <a:pt x="38" y="6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51" y="119"/>
                  </a:lnTo>
                  <a:cubicBezTo>
                    <a:pt x="301" y="395"/>
                    <a:pt x="602" y="696"/>
                    <a:pt x="903" y="921"/>
                  </a:cubicBezTo>
                  <a:lnTo>
                    <a:pt x="928" y="921"/>
                  </a:lnTo>
                  <a:cubicBezTo>
                    <a:pt x="953" y="921"/>
                    <a:pt x="978" y="921"/>
                    <a:pt x="978" y="896"/>
                  </a:cubicBezTo>
                  <a:cubicBezTo>
                    <a:pt x="1003" y="871"/>
                    <a:pt x="1003" y="846"/>
                    <a:pt x="978" y="821"/>
                  </a:cubicBezTo>
                  <a:cubicBezTo>
                    <a:pt x="677" y="620"/>
                    <a:pt x="401" y="320"/>
                    <a:pt x="126" y="44"/>
                  </a:cubicBezTo>
                  <a:lnTo>
                    <a:pt x="101" y="19"/>
                  </a:lnTo>
                  <a:cubicBezTo>
                    <a:pt x="101" y="6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4430617" y="1983949"/>
              <a:ext cx="36895" cy="26991"/>
            </a:xfrm>
            <a:custGeom>
              <a:avLst/>
              <a:gdLst/>
              <a:ahLst/>
              <a:cxnLst/>
              <a:rect l="l" t="t" r="r" b="b"/>
              <a:pathLst>
                <a:path w="678" h="496" extrusionOk="0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cubicBezTo>
                    <a:pt x="201" y="245"/>
                    <a:pt x="377" y="396"/>
                    <a:pt x="577" y="496"/>
                  </a:cubicBezTo>
                  <a:lnTo>
                    <a:pt x="602" y="496"/>
                  </a:lnTo>
                  <a:cubicBezTo>
                    <a:pt x="627" y="496"/>
                    <a:pt x="652" y="496"/>
                    <a:pt x="652" y="471"/>
                  </a:cubicBezTo>
                  <a:cubicBezTo>
                    <a:pt x="677" y="446"/>
                    <a:pt x="652" y="421"/>
                    <a:pt x="627" y="396"/>
                  </a:cubicBezTo>
                  <a:cubicBezTo>
                    <a:pt x="452" y="295"/>
                    <a:pt x="276" y="170"/>
                    <a:pt x="101" y="20"/>
                  </a:cubicBezTo>
                  <a:cubicBezTo>
                    <a:pt x="89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22"/>
          <p:cNvGrpSpPr/>
          <p:nvPr/>
        </p:nvGrpSpPr>
        <p:grpSpPr>
          <a:xfrm>
            <a:off x="8620104" y="4189782"/>
            <a:ext cx="523899" cy="1024739"/>
            <a:chOff x="3815746" y="2816903"/>
            <a:chExt cx="147581" cy="288643"/>
          </a:xfrm>
        </p:grpSpPr>
        <p:sp>
          <p:nvSpPr>
            <p:cNvPr id="1177" name="Google Shape;1177;p22"/>
            <p:cNvSpPr/>
            <p:nvPr/>
          </p:nvSpPr>
          <p:spPr>
            <a:xfrm>
              <a:off x="3815746" y="2816903"/>
              <a:ext cx="147581" cy="148457"/>
            </a:xfrm>
            <a:custGeom>
              <a:avLst/>
              <a:gdLst/>
              <a:ahLst/>
              <a:cxnLst/>
              <a:rect l="l" t="t" r="r" b="b"/>
              <a:pathLst>
                <a:path w="3034" h="3052" extrusionOk="0">
                  <a:moveTo>
                    <a:pt x="1304" y="119"/>
                  </a:moveTo>
                  <a:cubicBezTo>
                    <a:pt x="1529" y="119"/>
                    <a:pt x="1730" y="170"/>
                    <a:pt x="1930" y="270"/>
                  </a:cubicBezTo>
                  <a:cubicBezTo>
                    <a:pt x="2206" y="420"/>
                    <a:pt x="2432" y="671"/>
                    <a:pt x="2607" y="972"/>
                  </a:cubicBezTo>
                  <a:cubicBezTo>
                    <a:pt x="2783" y="1272"/>
                    <a:pt x="2883" y="1548"/>
                    <a:pt x="2908" y="1824"/>
                  </a:cubicBezTo>
                  <a:cubicBezTo>
                    <a:pt x="2908" y="2124"/>
                    <a:pt x="2833" y="2425"/>
                    <a:pt x="2657" y="2626"/>
                  </a:cubicBezTo>
                  <a:cubicBezTo>
                    <a:pt x="2440" y="2573"/>
                    <a:pt x="2220" y="2548"/>
                    <a:pt x="2005" y="2548"/>
                  </a:cubicBezTo>
                  <a:cubicBezTo>
                    <a:pt x="1501" y="2548"/>
                    <a:pt x="1021" y="2688"/>
                    <a:pt x="652" y="2952"/>
                  </a:cubicBezTo>
                  <a:cubicBezTo>
                    <a:pt x="477" y="2826"/>
                    <a:pt x="326" y="2626"/>
                    <a:pt x="226" y="2400"/>
                  </a:cubicBezTo>
                  <a:cubicBezTo>
                    <a:pt x="151" y="2200"/>
                    <a:pt x="101" y="1949"/>
                    <a:pt x="101" y="1673"/>
                  </a:cubicBezTo>
                  <a:cubicBezTo>
                    <a:pt x="101" y="1322"/>
                    <a:pt x="176" y="1022"/>
                    <a:pt x="301" y="771"/>
                  </a:cubicBezTo>
                  <a:cubicBezTo>
                    <a:pt x="452" y="470"/>
                    <a:pt x="702" y="245"/>
                    <a:pt x="978" y="170"/>
                  </a:cubicBezTo>
                  <a:cubicBezTo>
                    <a:pt x="1103" y="119"/>
                    <a:pt x="1204" y="119"/>
                    <a:pt x="1304" y="119"/>
                  </a:cubicBezTo>
                  <a:close/>
                  <a:moveTo>
                    <a:pt x="1327" y="1"/>
                  </a:moveTo>
                  <a:cubicBezTo>
                    <a:pt x="1199" y="1"/>
                    <a:pt x="1072" y="23"/>
                    <a:pt x="953" y="69"/>
                  </a:cubicBezTo>
                  <a:cubicBezTo>
                    <a:pt x="652" y="144"/>
                    <a:pt x="376" y="395"/>
                    <a:pt x="201" y="721"/>
                  </a:cubicBezTo>
                  <a:cubicBezTo>
                    <a:pt x="76" y="972"/>
                    <a:pt x="1" y="1322"/>
                    <a:pt x="1" y="1673"/>
                  </a:cubicBezTo>
                  <a:cubicBezTo>
                    <a:pt x="1" y="1974"/>
                    <a:pt x="26" y="2225"/>
                    <a:pt x="126" y="2450"/>
                  </a:cubicBezTo>
                  <a:cubicBezTo>
                    <a:pt x="226" y="2701"/>
                    <a:pt x="402" y="2926"/>
                    <a:pt x="627" y="3052"/>
                  </a:cubicBezTo>
                  <a:lnTo>
                    <a:pt x="677" y="3052"/>
                  </a:lnTo>
                  <a:cubicBezTo>
                    <a:pt x="1038" y="2799"/>
                    <a:pt x="1542" y="2663"/>
                    <a:pt x="2058" y="2663"/>
                  </a:cubicBezTo>
                  <a:cubicBezTo>
                    <a:pt x="2259" y="2663"/>
                    <a:pt x="2461" y="2684"/>
                    <a:pt x="2657" y="2726"/>
                  </a:cubicBezTo>
                  <a:cubicBezTo>
                    <a:pt x="2666" y="2734"/>
                    <a:pt x="2674" y="2737"/>
                    <a:pt x="2681" y="2737"/>
                  </a:cubicBezTo>
                  <a:cubicBezTo>
                    <a:pt x="2696" y="2737"/>
                    <a:pt x="2707" y="2726"/>
                    <a:pt x="2707" y="2726"/>
                  </a:cubicBezTo>
                  <a:cubicBezTo>
                    <a:pt x="2908" y="2500"/>
                    <a:pt x="3033" y="2175"/>
                    <a:pt x="3008" y="1824"/>
                  </a:cubicBezTo>
                  <a:cubicBezTo>
                    <a:pt x="2983" y="1523"/>
                    <a:pt x="2883" y="1222"/>
                    <a:pt x="2707" y="921"/>
                  </a:cubicBezTo>
                  <a:cubicBezTo>
                    <a:pt x="2507" y="596"/>
                    <a:pt x="2256" y="345"/>
                    <a:pt x="1981" y="195"/>
                  </a:cubicBezTo>
                  <a:cubicBezTo>
                    <a:pt x="1774" y="68"/>
                    <a:pt x="1548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3846244" y="2945317"/>
              <a:ext cx="102441" cy="41978"/>
            </a:xfrm>
            <a:custGeom>
              <a:avLst/>
              <a:gdLst/>
              <a:ahLst/>
              <a:cxnLst/>
              <a:rect l="l" t="t" r="r" b="b"/>
              <a:pathLst>
                <a:path w="2106" h="863" extrusionOk="0">
                  <a:moveTo>
                    <a:pt x="2033" y="0"/>
                  </a:moveTo>
                  <a:cubicBezTo>
                    <a:pt x="2016" y="0"/>
                    <a:pt x="1998" y="18"/>
                    <a:pt x="1980" y="36"/>
                  </a:cubicBezTo>
                  <a:cubicBezTo>
                    <a:pt x="1855" y="412"/>
                    <a:pt x="1504" y="687"/>
                    <a:pt x="1128" y="738"/>
                  </a:cubicBezTo>
                  <a:cubicBezTo>
                    <a:pt x="1069" y="749"/>
                    <a:pt x="1009" y="755"/>
                    <a:pt x="949" y="755"/>
                  </a:cubicBezTo>
                  <a:cubicBezTo>
                    <a:pt x="624" y="755"/>
                    <a:pt x="291" y="590"/>
                    <a:pt x="100" y="337"/>
                  </a:cubicBezTo>
                  <a:cubicBezTo>
                    <a:pt x="83" y="319"/>
                    <a:pt x="65" y="301"/>
                    <a:pt x="47" y="301"/>
                  </a:cubicBezTo>
                  <a:cubicBezTo>
                    <a:pt x="40" y="301"/>
                    <a:pt x="33" y="304"/>
                    <a:pt x="25" y="312"/>
                  </a:cubicBezTo>
                  <a:cubicBezTo>
                    <a:pt x="0" y="337"/>
                    <a:pt x="0" y="362"/>
                    <a:pt x="0" y="387"/>
                  </a:cubicBezTo>
                  <a:cubicBezTo>
                    <a:pt x="226" y="687"/>
                    <a:pt x="602" y="863"/>
                    <a:pt x="978" y="863"/>
                  </a:cubicBezTo>
                  <a:lnTo>
                    <a:pt x="1153" y="863"/>
                  </a:lnTo>
                  <a:cubicBezTo>
                    <a:pt x="1579" y="788"/>
                    <a:pt x="1955" y="487"/>
                    <a:pt x="2080" y="61"/>
                  </a:cubicBezTo>
                  <a:cubicBezTo>
                    <a:pt x="2105" y="36"/>
                    <a:pt x="2080" y="11"/>
                    <a:pt x="2055" y="11"/>
                  </a:cubicBezTo>
                  <a:cubicBezTo>
                    <a:pt x="2048" y="3"/>
                    <a:pt x="2041" y="0"/>
                    <a:pt x="2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3855973" y="2942156"/>
              <a:ext cx="78071" cy="43924"/>
            </a:xfrm>
            <a:custGeom>
              <a:avLst/>
              <a:gdLst/>
              <a:ahLst/>
              <a:cxnLst/>
              <a:rect l="l" t="t" r="r" b="b"/>
              <a:pathLst>
                <a:path w="1605" h="903" extrusionOk="0">
                  <a:moveTo>
                    <a:pt x="1555" y="1"/>
                  </a:moveTo>
                  <a:cubicBezTo>
                    <a:pt x="1529" y="1"/>
                    <a:pt x="1504" y="1"/>
                    <a:pt x="1504" y="51"/>
                  </a:cubicBezTo>
                  <a:cubicBezTo>
                    <a:pt x="1404" y="326"/>
                    <a:pt x="1254" y="577"/>
                    <a:pt x="1028" y="778"/>
                  </a:cubicBezTo>
                  <a:cubicBezTo>
                    <a:pt x="677" y="752"/>
                    <a:pt x="326" y="552"/>
                    <a:pt x="101" y="251"/>
                  </a:cubicBezTo>
                  <a:cubicBezTo>
                    <a:pt x="101" y="239"/>
                    <a:pt x="88" y="232"/>
                    <a:pt x="73" y="232"/>
                  </a:cubicBezTo>
                  <a:cubicBezTo>
                    <a:pt x="57" y="232"/>
                    <a:pt x="38" y="239"/>
                    <a:pt x="26" y="251"/>
                  </a:cubicBezTo>
                  <a:cubicBezTo>
                    <a:pt x="1" y="276"/>
                    <a:pt x="1" y="301"/>
                    <a:pt x="26" y="326"/>
                  </a:cubicBezTo>
                  <a:cubicBezTo>
                    <a:pt x="251" y="652"/>
                    <a:pt x="652" y="878"/>
                    <a:pt x="1053" y="903"/>
                  </a:cubicBezTo>
                  <a:cubicBezTo>
                    <a:pt x="1053" y="903"/>
                    <a:pt x="1078" y="878"/>
                    <a:pt x="1078" y="878"/>
                  </a:cubicBezTo>
                  <a:cubicBezTo>
                    <a:pt x="1329" y="677"/>
                    <a:pt x="1504" y="377"/>
                    <a:pt x="1605" y="76"/>
                  </a:cubicBezTo>
                  <a:cubicBezTo>
                    <a:pt x="1605" y="51"/>
                    <a:pt x="1605" y="1"/>
                    <a:pt x="1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3877910" y="2940939"/>
              <a:ext cx="36628" cy="45140"/>
            </a:xfrm>
            <a:custGeom>
              <a:avLst/>
              <a:gdLst/>
              <a:ahLst/>
              <a:cxnLst/>
              <a:rect l="l" t="t" r="r" b="b"/>
              <a:pathLst>
                <a:path w="753" h="928" extrusionOk="0">
                  <a:moveTo>
                    <a:pt x="703" y="1"/>
                  </a:moveTo>
                  <a:cubicBezTo>
                    <a:pt x="677" y="1"/>
                    <a:pt x="652" y="26"/>
                    <a:pt x="652" y="51"/>
                  </a:cubicBezTo>
                  <a:cubicBezTo>
                    <a:pt x="652" y="301"/>
                    <a:pt x="627" y="527"/>
                    <a:pt x="552" y="777"/>
                  </a:cubicBezTo>
                  <a:cubicBezTo>
                    <a:pt x="352" y="602"/>
                    <a:pt x="201" y="376"/>
                    <a:pt x="101" y="126"/>
                  </a:cubicBezTo>
                  <a:cubicBezTo>
                    <a:pt x="101" y="101"/>
                    <a:pt x="76" y="101"/>
                    <a:pt x="51" y="101"/>
                  </a:cubicBezTo>
                  <a:cubicBezTo>
                    <a:pt x="26" y="126"/>
                    <a:pt x="1" y="151"/>
                    <a:pt x="1" y="176"/>
                  </a:cubicBezTo>
                  <a:cubicBezTo>
                    <a:pt x="126" y="477"/>
                    <a:pt x="302" y="727"/>
                    <a:pt x="552" y="903"/>
                  </a:cubicBezTo>
                  <a:cubicBezTo>
                    <a:pt x="552" y="928"/>
                    <a:pt x="552" y="928"/>
                    <a:pt x="577" y="928"/>
                  </a:cubicBezTo>
                  <a:lnTo>
                    <a:pt x="602" y="928"/>
                  </a:lnTo>
                  <a:cubicBezTo>
                    <a:pt x="602" y="903"/>
                    <a:pt x="627" y="903"/>
                    <a:pt x="627" y="878"/>
                  </a:cubicBezTo>
                  <a:cubicBezTo>
                    <a:pt x="728" y="627"/>
                    <a:pt x="753" y="326"/>
                    <a:pt x="753" y="51"/>
                  </a:cubicBezTo>
                  <a:cubicBezTo>
                    <a:pt x="753" y="26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3926698" y="2870214"/>
              <a:ext cx="31715" cy="61046"/>
            </a:xfrm>
            <a:custGeom>
              <a:avLst/>
              <a:gdLst/>
              <a:ahLst/>
              <a:cxnLst/>
              <a:rect l="l" t="t" r="r" b="b"/>
              <a:pathLst>
                <a:path w="652" h="1255" extrusionOk="0">
                  <a:moveTo>
                    <a:pt x="426" y="1"/>
                  </a:moveTo>
                  <a:cubicBezTo>
                    <a:pt x="251" y="51"/>
                    <a:pt x="75" y="201"/>
                    <a:pt x="50" y="402"/>
                  </a:cubicBezTo>
                  <a:cubicBezTo>
                    <a:pt x="0" y="577"/>
                    <a:pt x="25" y="778"/>
                    <a:pt x="151" y="928"/>
                  </a:cubicBezTo>
                  <a:cubicBezTo>
                    <a:pt x="251" y="1079"/>
                    <a:pt x="401" y="1179"/>
                    <a:pt x="577" y="1254"/>
                  </a:cubicBezTo>
                  <a:lnTo>
                    <a:pt x="602" y="1254"/>
                  </a:lnTo>
                  <a:cubicBezTo>
                    <a:pt x="627" y="1254"/>
                    <a:pt x="652" y="1229"/>
                    <a:pt x="652" y="1229"/>
                  </a:cubicBezTo>
                  <a:cubicBezTo>
                    <a:pt x="652" y="1179"/>
                    <a:pt x="652" y="1154"/>
                    <a:pt x="627" y="1154"/>
                  </a:cubicBezTo>
                  <a:cubicBezTo>
                    <a:pt x="451" y="1079"/>
                    <a:pt x="326" y="978"/>
                    <a:pt x="226" y="853"/>
                  </a:cubicBezTo>
                  <a:cubicBezTo>
                    <a:pt x="151" y="728"/>
                    <a:pt x="101" y="552"/>
                    <a:pt x="151" y="427"/>
                  </a:cubicBezTo>
                  <a:cubicBezTo>
                    <a:pt x="176" y="277"/>
                    <a:pt x="301" y="151"/>
                    <a:pt x="451" y="101"/>
                  </a:cubicBezTo>
                  <a:cubicBezTo>
                    <a:pt x="476" y="101"/>
                    <a:pt x="502" y="76"/>
                    <a:pt x="502" y="51"/>
                  </a:cubicBezTo>
                  <a:cubicBezTo>
                    <a:pt x="476" y="26"/>
                    <a:pt x="451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3857189" y="2866031"/>
              <a:ext cx="46405" cy="50588"/>
            </a:xfrm>
            <a:custGeom>
              <a:avLst/>
              <a:gdLst/>
              <a:ahLst/>
              <a:cxnLst/>
              <a:rect l="l" t="t" r="r" b="b"/>
              <a:pathLst>
                <a:path w="954" h="1040" extrusionOk="0">
                  <a:moveTo>
                    <a:pt x="552" y="112"/>
                  </a:moveTo>
                  <a:cubicBezTo>
                    <a:pt x="652" y="137"/>
                    <a:pt x="778" y="287"/>
                    <a:pt x="803" y="388"/>
                  </a:cubicBezTo>
                  <a:cubicBezTo>
                    <a:pt x="853" y="513"/>
                    <a:pt x="853" y="613"/>
                    <a:pt x="803" y="713"/>
                  </a:cubicBezTo>
                  <a:cubicBezTo>
                    <a:pt x="739" y="819"/>
                    <a:pt x="640" y="925"/>
                    <a:pt x="520" y="925"/>
                  </a:cubicBezTo>
                  <a:cubicBezTo>
                    <a:pt x="498" y="925"/>
                    <a:pt x="475" y="922"/>
                    <a:pt x="452" y="914"/>
                  </a:cubicBezTo>
                  <a:cubicBezTo>
                    <a:pt x="352" y="914"/>
                    <a:pt x="276" y="839"/>
                    <a:pt x="226" y="764"/>
                  </a:cubicBezTo>
                  <a:cubicBezTo>
                    <a:pt x="126" y="613"/>
                    <a:pt x="126" y="438"/>
                    <a:pt x="201" y="287"/>
                  </a:cubicBezTo>
                  <a:cubicBezTo>
                    <a:pt x="276" y="187"/>
                    <a:pt x="402" y="112"/>
                    <a:pt x="502" y="112"/>
                  </a:cubicBezTo>
                  <a:close/>
                  <a:moveTo>
                    <a:pt x="495" y="0"/>
                  </a:moveTo>
                  <a:cubicBezTo>
                    <a:pt x="343" y="0"/>
                    <a:pt x="190" y="110"/>
                    <a:pt x="126" y="237"/>
                  </a:cubicBezTo>
                  <a:cubicBezTo>
                    <a:pt x="1" y="413"/>
                    <a:pt x="26" y="638"/>
                    <a:pt x="126" y="814"/>
                  </a:cubicBezTo>
                  <a:cubicBezTo>
                    <a:pt x="201" y="939"/>
                    <a:pt x="301" y="1014"/>
                    <a:pt x="427" y="1039"/>
                  </a:cubicBezTo>
                  <a:lnTo>
                    <a:pt x="477" y="1039"/>
                  </a:lnTo>
                  <a:cubicBezTo>
                    <a:pt x="652" y="1039"/>
                    <a:pt x="828" y="939"/>
                    <a:pt x="903" y="764"/>
                  </a:cubicBezTo>
                  <a:cubicBezTo>
                    <a:pt x="953" y="638"/>
                    <a:pt x="953" y="488"/>
                    <a:pt x="903" y="363"/>
                  </a:cubicBezTo>
                  <a:cubicBezTo>
                    <a:pt x="878" y="237"/>
                    <a:pt x="728" y="37"/>
                    <a:pt x="577" y="12"/>
                  </a:cubicBezTo>
                  <a:cubicBezTo>
                    <a:pt x="550" y="4"/>
                    <a:pt x="523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3823042" y="2929217"/>
              <a:ext cx="48837" cy="23981"/>
            </a:xfrm>
            <a:custGeom>
              <a:avLst/>
              <a:gdLst/>
              <a:ahLst/>
              <a:cxnLst/>
              <a:rect l="l" t="t" r="r" b="b"/>
              <a:pathLst>
                <a:path w="1004" h="493" extrusionOk="0">
                  <a:moveTo>
                    <a:pt x="447" y="0"/>
                  </a:moveTo>
                  <a:cubicBezTo>
                    <a:pt x="285" y="0"/>
                    <a:pt x="125" y="68"/>
                    <a:pt x="26" y="166"/>
                  </a:cubicBezTo>
                  <a:cubicBezTo>
                    <a:pt x="1" y="191"/>
                    <a:pt x="1" y="242"/>
                    <a:pt x="26" y="267"/>
                  </a:cubicBezTo>
                  <a:cubicBezTo>
                    <a:pt x="51" y="267"/>
                    <a:pt x="76" y="267"/>
                    <a:pt x="101" y="242"/>
                  </a:cubicBezTo>
                  <a:cubicBezTo>
                    <a:pt x="184" y="158"/>
                    <a:pt x="319" y="110"/>
                    <a:pt x="462" y="110"/>
                  </a:cubicBezTo>
                  <a:cubicBezTo>
                    <a:pt x="492" y="110"/>
                    <a:pt x="522" y="112"/>
                    <a:pt x="552" y="116"/>
                  </a:cubicBezTo>
                  <a:cubicBezTo>
                    <a:pt x="703" y="166"/>
                    <a:pt x="828" y="292"/>
                    <a:pt x="878" y="442"/>
                  </a:cubicBezTo>
                  <a:cubicBezTo>
                    <a:pt x="878" y="467"/>
                    <a:pt x="903" y="492"/>
                    <a:pt x="928" y="492"/>
                  </a:cubicBezTo>
                  <a:lnTo>
                    <a:pt x="953" y="492"/>
                  </a:lnTo>
                  <a:cubicBezTo>
                    <a:pt x="978" y="467"/>
                    <a:pt x="1003" y="442"/>
                    <a:pt x="978" y="417"/>
                  </a:cubicBezTo>
                  <a:cubicBezTo>
                    <a:pt x="928" y="216"/>
                    <a:pt x="778" y="66"/>
                    <a:pt x="577" y="16"/>
                  </a:cubicBezTo>
                  <a:cubicBezTo>
                    <a:pt x="535" y="5"/>
                    <a:pt x="491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3819394" y="2832419"/>
              <a:ext cx="32980" cy="43973"/>
            </a:xfrm>
            <a:custGeom>
              <a:avLst/>
              <a:gdLst/>
              <a:ahLst/>
              <a:cxnLst/>
              <a:rect l="l" t="t" r="r" b="b"/>
              <a:pathLst>
                <a:path w="678" h="904" extrusionOk="0">
                  <a:moveTo>
                    <a:pt x="452" y="1"/>
                  </a:moveTo>
                  <a:cubicBezTo>
                    <a:pt x="427" y="26"/>
                    <a:pt x="427" y="51"/>
                    <a:pt x="452" y="76"/>
                  </a:cubicBezTo>
                  <a:cubicBezTo>
                    <a:pt x="527" y="176"/>
                    <a:pt x="552" y="302"/>
                    <a:pt x="552" y="427"/>
                  </a:cubicBezTo>
                  <a:cubicBezTo>
                    <a:pt x="552" y="527"/>
                    <a:pt x="477" y="653"/>
                    <a:pt x="402" y="728"/>
                  </a:cubicBezTo>
                  <a:cubicBezTo>
                    <a:pt x="328" y="764"/>
                    <a:pt x="242" y="788"/>
                    <a:pt x="161" y="788"/>
                  </a:cubicBezTo>
                  <a:cubicBezTo>
                    <a:pt x="131" y="788"/>
                    <a:pt x="103" y="785"/>
                    <a:pt x="76" y="778"/>
                  </a:cubicBezTo>
                  <a:cubicBezTo>
                    <a:pt x="51" y="778"/>
                    <a:pt x="26" y="778"/>
                    <a:pt x="26" y="803"/>
                  </a:cubicBezTo>
                  <a:cubicBezTo>
                    <a:pt x="1" y="828"/>
                    <a:pt x="26" y="878"/>
                    <a:pt x="51" y="878"/>
                  </a:cubicBezTo>
                  <a:cubicBezTo>
                    <a:pt x="101" y="903"/>
                    <a:pt x="126" y="903"/>
                    <a:pt x="176" y="903"/>
                  </a:cubicBezTo>
                  <a:cubicBezTo>
                    <a:pt x="276" y="903"/>
                    <a:pt x="377" y="878"/>
                    <a:pt x="477" y="803"/>
                  </a:cubicBezTo>
                  <a:cubicBezTo>
                    <a:pt x="577" y="703"/>
                    <a:pt x="652" y="577"/>
                    <a:pt x="652" y="427"/>
                  </a:cubicBezTo>
                  <a:cubicBezTo>
                    <a:pt x="677" y="277"/>
                    <a:pt x="627" y="151"/>
                    <a:pt x="527" y="26"/>
                  </a:cubicBezTo>
                  <a:cubicBezTo>
                    <a:pt x="527" y="1"/>
                    <a:pt x="477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3886471" y="2819043"/>
              <a:ext cx="41492" cy="28067"/>
            </a:xfrm>
            <a:custGeom>
              <a:avLst/>
              <a:gdLst/>
              <a:ahLst/>
              <a:cxnLst/>
              <a:rect l="l" t="t" r="r" b="b"/>
              <a:pathLst>
                <a:path w="853" h="577" extrusionOk="0">
                  <a:moveTo>
                    <a:pt x="126" y="0"/>
                  </a:moveTo>
                  <a:cubicBezTo>
                    <a:pt x="75" y="0"/>
                    <a:pt x="50" y="0"/>
                    <a:pt x="50" y="25"/>
                  </a:cubicBezTo>
                  <a:cubicBezTo>
                    <a:pt x="0" y="151"/>
                    <a:pt x="25" y="301"/>
                    <a:pt x="126" y="401"/>
                  </a:cubicBezTo>
                  <a:cubicBezTo>
                    <a:pt x="201" y="501"/>
                    <a:pt x="326" y="552"/>
                    <a:pt x="451" y="577"/>
                  </a:cubicBezTo>
                  <a:lnTo>
                    <a:pt x="476" y="577"/>
                  </a:lnTo>
                  <a:cubicBezTo>
                    <a:pt x="602" y="577"/>
                    <a:pt x="702" y="527"/>
                    <a:pt x="802" y="451"/>
                  </a:cubicBezTo>
                  <a:cubicBezTo>
                    <a:pt x="827" y="426"/>
                    <a:pt x="852" y="401"/>
                    <a:pt x="827" y="376"/>
                  </a:cubicBezTo>
                  <a:cubicBezTo>
                    <a:pt x="802" y="351"/>
                    <a:pt x="777" y="351"/>
                    <a:pt x="752" y="351"/>
                  </a:cubicBezTo>
                  <a:cubicBezTo>
                    <a:pt x="652" y="426"/>
                    <a:pt x="552" y="451"/>
                    <a:pt x="476" y="451"/>
                  </a:cubicBezTo>
                  <a:cubicBezTo>
                    <a:pt x="351" y="451"/>
                    <a:pt x="276" y="401"/>
                    <a:pt x="201" y="326"/>
                  </a:cubicBezTo>
                  <a:cubicBezTo>
                    <a:pt x="151" y="251"/>
                    <a:pt x="126" y="151"/>
                    <a:pt x="151" y="75"/>
                  </a:cubicBezTo>
                  <a:cubicBezTo>
                    <a:pt x="151" y="50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898632" y="2977178"/>
              <a:ext cx="34196" cy="128368"/>
            </a:xfrm>
            <a:custGeom>
              <a:avLst/>
              <a:gdLst/>
              <a:ahLst/>
              <a:cxnLst/>
              <a:rect l="l" t="t" r="r" b="b"/>
              <a:pathLst>
                <a:path w="703" h="2639" extrusionOk="0">
                  <a:moveTo>
                    <a:pt x="166" y="1"/>
                  </a:moveTo>
                  <a:cubicBezTo>
                    <a:pt x="153" y="1"/>
                    <a:pt x="139" y="3"/>
                    <a:pt x="126" y="7"/>
                  </a:cubicBezTo>
                  <a:cubicBezTo>
                    <a:pt x="51" y="32"/>
                    <a:pt x="1" y="133"/>
                    <a:pt x="26" y="208"/>
                  </a:cubicBezTo>
                  <a:cubicBezTo>
                    <a:pt x="302" y="935"/>
                    <a:pt x="402" y="1712"/>
                    <a:pt x="352" y="2489"/>
                  </a:cubicBezTo>
                  <a:cubicBezTo>
                    <a:pt x="352" y="2564"/>
                    <a:pt x="402" y="2639"/>
                    <a:pt x="502" y="2639"/>
                  </a:cubicBezTo>
                  <a:cubicBezTo>
                    <a:pt x="577" y="2639"/>
                    <a:pt x="652" y="2564"/>
                    <a:pt x="652" y="2489"/>
                  </a:cubicBezTo>
                  <a:cubicBezTo>
                    <a:pt x="703" y="1687"/>
                    <a:pt x="577" y="860"/>
                    <a:pt x="302" y="108"/>
                  </a:cubicBezTo>
                  <a:cubicBezTo>
                    <a:pt x="281" y="46"/>
                    <a:pt x="226" y="1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2"/>
          <p:cNvGrpSpPr/>
          <p:nvPr/>
        </p:nvGrpSpPr>
        <p:grpSpPr>
          <a:xfrm flipH="1">
            <a:off x="158536" y="4138068"/>
            <a:ext cx="510147" cy="788996"/>
            <a:chOff x="424386" y="4138068"/>
            <a:chExt cx="510147" cy="788996"/>
          </a:xfrm>
        </p:grpSpPr>
        <p:grpSp>
          <p:nvGrpSpPr>
            <p:cNvPr id="1188" name="Google Shape;1188;p22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1189" name="Google Shape;1189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22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1192" name="Google Shape;1192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22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1195" name="Google Shape;1195;p22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7" name="Google Shape;1197;p22"/>
          <p:cNvGrpSpPr/>
          <p:nvPr/>
        </p:nvGrpSpPr>
        <p:grpSpPr>
          <a:xfrm>
            <a:off x="8549501" y="296073"/>
            <a:ext cx="431244" cy="486667"/>
            <a:chOff x="8549501" y="296073"/>
            <a:chExt cx="431244" cy="486667"/>
          </a:xfrm>
        </p:grpSpPr>
        <p:grpSp>
          <p:nvGrpSpPr>
            <p:cNvPr id="1198" name="Google Shape;1198;p22"/>
            <p:cNvGrpSpPr/>
            <p:nvPr/>
          </p:nvGrpSpPr>
          <p:grpSpPr>
            <a:xfrm>
              <a:off x="8549501" y="296073"/>
              <a:ext cx="161349" cy="207428"/>
              <a:chOff x="3340915" y="2702363"/>
              <a:chExt cx="85980" cy="110522"/>
            </a:xfrm>
          </p:grpSpPr>
          <p:sp>
            <p:nvSpPr>
              <p:cNvPr id="1199" name="Google Shape;1199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22"/>
            <p:cNvGrpSpPr/>
            <p:nvPr/>
          </p:nvGrpSpPr>
          <p:grpSpPr>
            <a:xfrm>
              <a:off x="8793174" y="640719"/>
              <a:ext cx="110475" cy="142021"/>
              <a:chOff x="3340915" y="2702363"/>
              <a:chExt cx="85980" cy="110522"/>
            </a:xfrm>
          </p:grpSpPr>
          <p:sp>
            <p:nvSpPr>
              <p:cNvPr id="1202" name="Google Shape;1202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22"/>
            <p:cNvGrpSpPr/>
            <p:nvPr/>
          </p:nvGrpSpPr>
          <p:grpSpPr>
            <a:xfrm flipH="1">
              <a:off x="8911367" y="355188"/>
              <a:ext cx="69377" cy="89202"/>
              <a:chOff x="3340915" y="2702363"/>
              <a:chExt cx="85980" cy="110522"/>
            </a:xfrm>
          </p:grpSpPr>
          <p:sp>
            <p:nvSpPr>
              <p:cNvPr id="1205" name="Google Shape;1205;p22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7" name="Google Shape;1207;p22"/>
          <p:cNvGrpSpPr/>
          <p:nvPr/>
        </p:nvGrpSpPr>
        <p:grpSpPr>
          <a:xfrm>
            <a:off x="426299" y="1162019"/>
            <a:ext cx="110475" cy="142021"/>
            <a:chOff x="3340915" y="2702363"/>
            <a:chExt cx="85980" cy="110522"/>
          </a:xfrm>
        </p:grpSpPr>
        <p:sp>
          <p:nvSpPr>
            <p:cNvPr id="1208" name="Google Shape;1208;p22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>
            <a:off x="8574937" y="3803269"/>
            <a:ext cx="110475" cy="142021"/>
            <a:chOff x="3340915" y="2702363"/>
            <a:chExt cx="85980" cy="110522"/>
          </a:xfrm>
        </p:grpSpPr>
        <p:sp>
          <p:nvSpPr>
            <p:cNvPr id="1211" name="Google Shape;1211;p22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Google Shape;125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9" name="Google Shape;1259;p24"/>
          <p:cNvGrpSpPr/>
          <p:nvPr/>
        </p:nvGrpSpPr>
        <p:grpSpPr>
          <a:xfrm rot="796282">
            <a:off x="8283316" y="3252382"/>
            <a:ext cx="1271938" cy="2169370"/>
            <a:chOff x="2440625" y="2850900"/>
            <a:chExt cx="607175" cy="1035575"/>
          </a:xfrm>
        </p:grpSpPr>
        <p:sp>
          <p:nvSpPr>
            <p:cNvPr id="1260" name="Google Shape;1260;p24"/>
            <p:cNvSpPr/>
            <p:nvPr/>
          </p:nvSpPr>
          <p:spPr>
            <a:xfrm>
              <a:off x="2446875" y="2964475"/>
              <a:ext cx="600925" cy="922000"/>
            </a:xfrm>
            <a:custGeom>
              <a:avLst/>
              <a:gdLst/>
              <a:ahLst/>
              <a:cxnLst/>
              <a:rect l="l" t="t" r="r" b="b"/>
              <a:pathLst>
                <a:path w="24037" h="36880" extrusionOk="0">
                  <a:moveTo>
                    <a:pt x="11730" y="1247"/>
                  </a:moveTo>
                  <a:cubicBezTo>
                    <a:pt x="12532" y="2300"/>
                    <a:pt x="13334" y="3378"/>
                    <a:pt x="14161" y="4506"/>
                  </a:cubicBezTo>
                  <a:cubicBezTo>
                    <a:pt x="13810" y="4706"/>
                    <a:pt x="13485" y="4907"/>
                    <a:pt x="13109" y="5132"/>
                  </a:cubicBezTo>
                  <a:cubicBezTo>
                    <a:pt x="12633" y="3829"/>
                    <a:pt x="12156" y="2551"/>
                    <a:pt x="11680" y="1247"/>
                  </a:cubicBezTo>
                  <a:close/>
                  <a:moveTo>
                    <a:pt x="11229" y="896"/>
                  </a:moveTo>
                  <a:cubicBezTo>
                    <a:pt x="11379" y="1348"/>
                    <a:pt x="11555" y="1799"/>
                    <a:pt x="11730" y="2250"/>
                  </a:cubicBezTo>
                  <a:cubicBezTo>
                    <a:pt x="12081" y="3177"/>
                    <a:pt x="12407" y="4105"/>
                    <a:pt x="12783" y="5032"/>
                  </a:cubicBezTo>
                  <a:cubicBezTo>
                    <a:pt x="12858" y="5257"/>
                    <a:pt x="12808" y="5333"/>
                    <a:pt x="12633" y="5458"/>
                  </a:cubicBezTo>
                  <a:cubicBezTo>
                    <a:pt x="11831" y="5984"/>
                    <a:pt x="11029" y="6485"/>
                    <a:pt x="10126" y="6836"/>
                  </a:cubicBezTo>
                  <a:cubicBezTo>
                    <a:pt x="10051" y="6861"/>
                    <a:pt x="10001" y="6886"/>
                    <a:pt x="9901" y="6912"/>
                  </a:cubicBezTo>
                  <a:cubicBezTo>
                    <a:pt x="10302" y="4881"/>
                    <a:pt x="10703" y="2901"/>
                    <a:pt x="11229" y="896"/>
                  </a:cubicBezTo>
                  <a:close/>
                  <a:moveTo>
                    <a:pt x="10828" y="1097"/>
                  </a:moveTo>
                  <a:cubicBezTo>
                    <a:pt x="10678" y="1899"/>
                    <a:pt x="10527" y="2701"/>
                    <a:pt x="10352" y="3503"/>
                  </a:cubicBezTo>
                  <a:cubicBezTo>
                    <a:pt x="10101" y="4606"/>
                    <a:pt x="9851" y="5734"/>
                    <a:pt x="9625" y="6836"/>
                  </a:cubicBezTo>
                  <a:cubicBezTo>
                    <a:pt x="9600" y="6987"/>
                    <a:pt x="9550" y="7037"/>
                    <a:pt x="9399" y="7087"/>
                  </a:cubicBezTo>
                  <a:cubicBezTo>
                    <a:pt x="9027" y="7191"/>
                    <a:pt x="8655" y="7251"/>
                    <a:pt x="8283" y="7251"/>
                  </a:cubicBezTo>
                  <a:cubicBezTo>
                    <a:pt x="8028" y="7251"/>
                    <a:pt x="7774" y="7223"/>
                    <a:pt x="7520" y="7162"/>
                  </a:cubicBezTo>
                  <a:cubicBezTo>
                    <a:pt x="7018" y="7062"/>
                    <a:pt x="6668" y="6761"/>
                    <a:pt x="6492" y="6285"/>
                  </a:cubicBezTo>
                  <a:cubicBezTo>
                    <a:pt x="6442" y="6160"/>
                    <a:pt x="6442" y="6084"/>
                    <a:pt x="6517" y="5984"/>
                  </a:cubicBezTo>
                  <a:cubicBezTo>
                    <a:pt x="7946" y="4355"/>
                    <a:pt x="9349" y="2726"/>
                    <a:pt x="10778" y="1097"/>
                  </a:cubicBezTo>
                  <a:close/>
                  <a:moveTo>
                    <a:pt x="14312" y="4706"/>
                  </a:moveTo>
                  <a:cubicBezTo>
                    <a:pt x="14813" y="5358"/>
                    <a:pt x="15289" y="6009"/>
                    <a:pt x="15816" y="6686"/>
                  </a:cubicBezTo>
                  <a:cubicBezTo>
                    <a:pt x="15465" y="6736"/>
                    <a:pt x="15164" y="6886"/>
                    <a:pt x="14888" y="7037"/>
                  </a:cubicBezTo>
                  <a:cubicBezTo>
                    <a:pt x="14587" y="7187"/>
                    <a:pt x="14312" y="7338"/>
                    <a:pt x="13986" y="7513"/>
                  </a:cubicBezTo>
                  <a:cubicBezTo>
                    <a:pt x="13735" y="6811"/>
                    <a:pt x="13460" y="6110"/>
                    <a:pt x="13209" y="5383"/>
                  </a:cubicBezTo>
                  <a:cubicBezTo>
                    <a:pt x="13535" y="5107"/>
                    <a:pt x="13936" y="4957"/>
                    <a:pt x="14312" y="4706"/>
                  </a:cubicBezTo>
                  <a:close/>
                  <a:moveTo>
                    <a:pt x="15865" y="6913"/>
                  </a:moveTo>
                  <a:cubicBezTo>
                    <a:pt x="15954" y="6913"/>
                    <a:pt x="16029" y="6957"/>
                    <a:pt x="16116" y="7062"/>
                  </a:cubicBezTo>
                  <a:cubicBezTo>
                    <a:pt x="16442" y="7538"/>
                    <a:pt x="16793" y="7989"/>
                    <a:pt x="17144" y="8465"/>
                  </a:cubicBezTo>
                  <a:cubicBezTo>
                    <a:pt x="16342" y="8841"/>
                    <a:pt x="15565" y="9192"/>
                    <a:pt x="14763" y="9568"/>
                  </a:cubicBezTo>
                  <a:cubicBezTo>
                    <a:pt x="14537" y="8992"/>
                    <a:pt x="14337" y="8440"/>
                    <a:pt x="14136" y="7889"/>
                  </a:cubicBezTo>
                  <a:cubicBezTo>
                    <a:pt x="14086" y="7789"/>
                    <a:pt x="14111" y="7739"/>
                    <a:pt x="14186" y="7714"/>
                  </a:cubicBezTo>
                  <a:cubicBezTo>
                    <a:pt x="14688" y="7413"/>
                    <a:pt x="15164" y="7087"/>
                    <a:pt x="15740" y="6937"/>
                  </a:cubicBezTo>
                  <a:cubicBezTo>
                    <a:pt x="15786" y="6921"/>
                    <a:pt x="15827" y="6913"/>
                    <a:pt x="15865" y="6913"/>
                  </a:cubicBezTo>
                  <a:close/>
                  <a:moveTo>
                    <a:pt x="12958" y="5508"/>
                  </a:moveTo>
                  <a:cubicBezTo>
                    <a:pt x="13209" y="6210"/>
                    <a:pt x="13460" y="6886"/>
                    <a:pt x="13710" y="7538"/>
                  </a:cubicBezTo>
                  <a:cubicBezTo>
                    <a:pt x="13760" y="7613"/>
                    <a:pt x="13735" y="7688"/>
                    <a:pt x="13660" y="7739"/>
                  </a:cubicBezTo>
                  <a:cubicBezTo>
                    <a:pt x="12307" y="8465"/>
                    <a:pt x="11054" y="9418"/>
                    <a:pt x="9575" y="9894"/>
                  </a:cubicBezTo>
                  <a:cubicBezTo>
                    <a:pt x="9500" y="9919"/>
                    <a:pt x="9425" y="9944"/>
                    <a:pt x="9299" y="9994"/>
                  </a:cubicBezTo>
                  <a:cubicBezTo>
                    <a:pt x="9299" y="9618"/>
                    <a:pt x="9425" y="9293"/>
                    <a:pt x="9475" y="8967"/>
                  </a:cubicBezTo>
                  <a:cubicBezTo>
                    <a:pt x="9575" y="8465"/>
                    <a:pt x="9675" y="7964"/>
                    <a:pt x="9775" y="7463"/>
                  </a:cubicBezTo>
                  <a:cubicBezTo>
                    <a:pt x="9800" y="7363"/>
                    <a:pt x="9800" y="7237"/>
                    <a:pt x="9951" y="7187"/>
                  </a:cubicBezTo>
                  <a:cubicBezTo>
                    <a:pt x="11029" y="6786"/>
                    <a:pt x="11981" y="6210"/>
                    <a:pt x="12958" y="5508"/>
                  </a:cubicBezTo>
                  <a:close/>
                  <a:moveTo>
                    <a:pt x="6216" y="6360"/>
                  </a:moveTo>
                  <a:cubicBezTo>
                    <a:pt x="6517" y="7137"/>
                    <a:pt x="7144" y="7463"/>
                    <a:pt x="7946" y="7513"/>
                  </a:cubicBezTo>
                  <a:cubicBezTo>
                    <a:pt x="8014" y="7516"/>
                    <a:pt x="8081" y="7518"/>
                    <a:pt x="8149" y="7518"/>
                  </a:cubicBezTo>
                  <a:cubicBezTo>
                    <a:pt x="8602" y="7518"/>
                    <a:pt x="9045" y="7447"/>
                    <a:pt x="9525" y="7338"/>
                  </a:cubicBezTo>
                  <a:lnTo>
                    <a:pt x="9525" y="7338"/>
                  </a:lnTo>
                  <a:cubicBezTo>
                    <a:pt x="9399" y="7889"/>
                    <a:pt x="9299" y="8415"/>
                    <a:pt x="9174" y="8942"/>
                  </a:cubicBezTo>
                  <a:cubicBezTo>
                    <a:pt x="9124" y="9242"/>
                    <a:pt x="9049" y="9543"/>
                    <a:pt x="8998" y="9844"/>
                  </a:cubicBezTo>
                  <a:cubicBezTo>
                    <a:pt x="8973" y="10019"/>
                    <a:pt x="8873" y="10095"/>
                    <a:pt x="8698" y="10145"/>
                  </a:cubicBezTo>
                  <a:cubicBezTo>
                    <a:pt x="8424" y="10185"/>
                    <a:pt x="8154" y="10206"/>
                    <a:pt x="7888" y="10206"/>
                  </a:cubicBezTo>
                  <a:cubicBezTo>
                    <a:pt x="6519" y="10206"/>
                    <a:pt x="5272" y="9653"/>
                    <a:pt x="4412" y="8415"/>
                  </a:cubicBezTo>
                  <a:cubicBezTo>
                    <a:pt x="4988" y="7688"/>
                    <a:pt x="5565" y="7037"/>
                    <a:pt x="6216" y="6360"/>
                  </a:cubicBezTo>
                  <a:close/>
                  <a:moveTo>
                    <a:pt x="17094" y="9017"/>
                  </a:moveTo>
                  <a:cubicBezTo>
                    <a:pt x="17044" y="9493"/>
                    <a:pt x="16968" y="9944"/>
                    <a:pt x="16918" y="10395"/>
                  </a:cubicBezTo>
                  <a:cubicBezTo>
                    <a:pt x="16622" y="10237"/>
                    <a:pt x="16337" y="10180"/>
                    <a:pt x="16056" y="10180"/>
                  </a:cubicBezTo>
                  <a:cubicBezTo>
                    <a:pt x="15625" y="10180"/>
                    <a:pt x="15203" y="10314"/>
                    <a:pt x="14763" y="10420"/>
                  </a:cubicBezTo>
                  <a:cubicBezTo>
                    <a:pt x="14738" y="10145"/>
                    <a:pt x="14838" y="10019"/>
                    <a:pt x="15089" y="9919"/>
                  </a:cubicBezTo>
                  <a:cubicBezTo>
                    <a:pt x="15740" y="9643"/>
                    <a:pt x="16392" y="9318"/>
                    <a:pt x="17094" y="9017"/>
                  </a:cubicBezTo>
                  <a:close/>
                  <a:moveTo>
                    <a:pt x="4237" y="8616"/>
                  </a:moveTo>
                  <a:cubicBezTo>
                    <a:pt x="4738" y="9368"/>
                    <a:pt x="5440" y="9869"/>
                    <a:pt x="6267" y="10195"/>
                  </a:cubicBezTo>
                  <a:cubicBezTo>
                    <a:pt x="6787" y="10394"/>
                    <a:pt x="7308" y="10462"/>
                    <a:pt x="7840" y="10462"/>
                  </a:cubicBezTo>
                  <a:cubicBezTo>
                    <a:pt x="8179" y="10462"/>
                    <a:pt x="8522" y="10434"/>
                    <a:pt x="8873" y="10395"/>
                  </a:cubicBezTo>
                  <a:lnTo>
                    <a:pt x="8873" y="10395"/>
                  </a:lnTo>
                  <a:cubicBezTo>
                    <a:pt x="8748" y="11022"/>
                    <a:pt x="8623" y="11623"/>
                    <a:pt x="8472" y="12250"/>
                  </a:cubicBezTo>
                  <a:cubicBezTo>
                    <a:pt x="6943" y="11197"/>
                    <a:pt x="5414" y="10145"/>
                    <a:pt x="3911" y="8992"/>
                  </a:cubicBezTo>
                  <a:cubicBezTo>
                    <a:pt x="4011" y="8866"/>
                    <a:pt x="4111" y="8766"/>
                    <a:pt x="4237" y="8616"/>
                  </a:cubicBezTo>
                  <a:close/>
                  <a:moveTo>
                    <a:pt x="13836" y="7914"/>
                  </a:moveTo>
                  <a:cubicBezTo>
                    <a:pt x="14086" y="8516"/>
                    <a:pt x="14287" y="9092"/>
                    <a:pt x="14512" y="9668"/>
                  </a:cubicBezTo>
                  <a:cubicBezTo>
                    <a:pt x="12607" y="10571"/>
                    <a:pt x="10703" y="11423"/>
                    <a:pt x="8773" y="12325"/>
                  </a:cubicBezTo>
                  <a:cubicBezTo>
                    <a:pt x="8923" y="11673"/>
                    <a:pt x="9049" y="11072"/>
                    <a:pt x="9174" y="10470"/>
                  </a:cubicBezTo>
                  <a:cubicBezTo>
                    <a:pt x="9199" y="10370"/>
                    <a:pt x="9224" y="10270"/>
                    <a:pt x="9349" y="10245"/>
                  </a:cubicBezTo>
                  <a:cubicBezTo>
                    <a:pt x="10527" y="9919"/>
                    <a:pt x="11580" y="9293"/>
                    <a:pt x="12607" y="8641"/>
                  </a:cubicBezTo>
                  <a:cubicBezTo>
                    <a:pt x="13008" y="8390"/>
                    <a:pt x="13409" y="8165"/>
                    <a:pt x="13836" y="7914"/>
                  </a:cubicBezTo>
                  <a:close/>
                  <a:moveTo>
                    <a:pt x="14462" y="10195"/>
                  </a:moveTo>
                  <a:lnTo>
                    <a:pt x="14462" y="10195"/>
                  </a:lnTo>
                  <a:cubicBezTo>
                    <a:pt x="14512" y="10420"/>
                    <a:pt x="14437" y="10546"/>
                    <a:pt x="14237" y="10621"/>
                  </a:cubicBezTo>
                  <a:cubicBezTo>
                    <a:pt x="13159" y="11072"/>
                    <a:pt x="12206" y="11749"/>
                    <a:pt x="11354" y="12501"/>
                  </a:cubicBezTo>
                  <a:cubicBezTo>
                    <a:pt x="10577" y="13177"/>
                    <a:pt x="9851" y="13904"/>
                    <a:pt x="9099" y="14581"/>
                  </a:cubicBezTo>
                  <a:cubicBezTo>
                    <a:pt x="9024" y="14656"/>
                    <a:pt x="8948" y="14706"/>
                    <a:pt x="8848" y="14806"/>
                  </a:cubicBezTo>
                  <a:cubicBezTo>
                    <a:pt x="8798" y="14105"/>
                    <a:pt x="8773" y="13453"/>
                    <a:pt x="8748" y="12776"/>
                  </a:cubicBezTo>
                  <a:cubicBezTo>
                    <a:pt x="10653" y="11924"/>
                    <a:pt x="12557" y="11072"/>
                    <a:pt x="14462" y="10195"/>
                  </a:cubicBezTo>
                  <a:close/>
                  <a:moveTo>
                    <a:pt x="16139" y="10419"/>
                  </a:moveTo>
                  <a:cubicBezTo>
                    <a:pt x="16231" y="10419"/>
                    <a:pt x="16323" y="10427"/>
                    <a:pt x="16417" y="10445"/>
                  </a:cubicBezTo>
                  <a:cubicBezTo>
                    <a:pt x="16793" y="10521"/>
                    <a:pt x="16893" y="10671"/>
                    <a:pt x="16843" y="11047"/>
                  </a:cubicBezTo>
                  <a:cubicBezTo>
                    <a:pt x="16718" y="11999"/>
                    <a:pt x="16592" y="12977"/>
                    <a:pt x="16492" y="13929"/>
                  </a:cubicBezTo>
                  <a:cubicBezTo>
                    <a:pt x="16417" y="14506"/>
                    <a:pt x="16342" y="15107"/>
                    <a:pt x="16242" y="15759"/>
                  </a:cubicBezTo>
                  <a:cubicBezTo>
                    <a:pt x="15916" y="15333"/>
                    <a:pt x="15615" y="14982"/>
                    <a:pt x="15339" y="14606"/>
                  </a:cubicBezTo>
                  <a:cubicBezTo>
                    <a:pt x="15089" y="14280"/>
                    <a:pt x="14863" y="13954"/>
                    <a:pt x="14613" y="13628"/>
                  </a:cubicBezTo>
                  <a:cubicBezTo>
                    <a:pt x="14512" y="13478"/>
                    <a:pt x="14462" y="13328"/>
                    <a:pt x="14487" y="13152"/>
                  </a:cubicBezTo>
                  <a:cubicBezTo>
                    <a:pt x="14562" y="12501"/>
                    <a:pt x="14638" y="11849"/>
                    <a:pt x="14663" y="11197"/>
                  </a:cubicBezTo>
                  <a:cubicBezTo>
                    <a:pt x="14663" y="10696"/>
                    <a:pt x="14938" y="10621"/>
                    <a:pt x="15314" y="10546"/>
                  </a:cubicBezTo>
                  <a:cubicBezTo>
                    <a:pt x="15596" y="10489"/>
                    <a:pt x="15864" y="10419"/>
                    <a:pt x="16139" y="10419"/>
                  </a:cubicBezTo>
                  <a:close/>
                  <a:moveTo>
                    <a:pt x="14537" y="14455"/>
                  </a:moveTo>
                  <a:cubicBezTo>
                    <a:pt x="14988" y="14982"/>
                    <a:pt x="15389" y="15533"/>
                    <a:pt x="15841" y="16059"/>
                  </a:cubicBezTo>
                  <a:cubicBezTo>
                    <a:pt x="15690" y="16160"/>
                    <a:pt x="15590" y="16260"/>
                    <a:pt x="15440" y="16360"/>
                  </a:cubicBezTo>
                  <a:cubicBezTo>
                    <a:pt x="15139" y="15709"/>
                    <a:pt x="14838" y="15082"/>
                    <a:pt x="14537" y="14455"/>
                  </a:cubicBezTo>
                  <a:close/>
                  <a:moveTo>
                    <a:pt x="3911" y="9468"/>
                  </a:moveTo>
                  <a:lnTo>
                    <a:pt x="3911" y="9468"/>
                  </a:lnTo>
                  <a:cubicBezTo>
                    <a:pt x="4287" y="9744"/>
                    <a:pt x="4638" y="9994"/>
                    <a:pt x="4988" y="10245"/>
                  </a:cubicBezTo>
                  <a:cubicBezTo>
                    <a:pt x="6091" y="11072"/>
                    <a:pt x="7169" y="11874"/>
                    <a:pt x="8297" y="12651"/>
                  </a:cubicBezTo>
                  <a:cubicBezTo>
                    <a:pt x="8397" y="12701"/>
                    <a:pt x="8397" y="12751"/>
                    <a:pt x="8422" y="12851"/>
                  </a:cubicBezTo>
                  <a:cubicBezTo>
                    <a:pt x="8447" y="13528"/>
                    <a:pt x="8472" y="14180"/>
                    <a:pt x="8522" y="14831"/>
                  </a:cubicBezTo>
                  <a:cubicBezTo>
                    <a:pt x="8522" y="15032"/>
                    <a:pt x="8472" y="15157"/>
                    <a:pt x="8322" y="15283"/>
                  </a:cubicBezTo>
                  <a:cubicBezTo>
                    <a:pt x="7820" y="15658"/>
                    <a:pt x="7344" y="16059"/>
                    <a:pt x="6793" y="16335"/>
                  </a:cubicBezTo>
                  <a:cubicBezTo>
                    <a:pt x="6555" y="16459"/>
                    <a:pt x="6321" y="16511"/>
                    <a:pt x="6091" y="16511"/>
                  </a:cubicBezTo>
                  <a:cubicBezTo>
                    <a:pt x="5765" y="16511"/>
                    <a:pt x="5448" y="16407"/>
                    <a:pt x="5139" y="16260"/>
                  </a:cubicBezTo>
                  <a:cubicBezTo>
                    <a:pt x="5039" y="16210"/>
                    <a:pt x="5039" y="16135"/>
                    <a:pt x="5013" y="16059"/>
                  </a:cubicBezTo>
                  <a:cubicBezTo>
                    <a:pt x="4713" y="14155"/>
                    <a:pt x="4387" y="12275"/>
                    <a:pt x="4061" y="10370"/>
                  </a:cubicBezTo>
                  <a:cubicBezTo>
                    <a:pt x="4036" y="10095"/>
                    <a:pt x="3961" y="9794"/>
                    <a:pt x="3911" y="9468"/>
                  </a:cubicBezTo>
                  <a:close/>
                  <a:moveTo>
                    <a:pt x="13685" y="13277"/>
                  </a:moveTo>
                  <a:cubicBezTo>
                    <a:pt x="14161" y="14355"/>
                    <a:pt x="14663" y="15408"/>
                    <a:pt x="15164" y="16486"/>
                  </a:cubicBezTo>
                  <a:cubicBezTo>
                    <a:pt x="15189" y="16536"/>
                    <a:pt x="15214" y="16586"/>
                    <a:pt x="15139" y="16661"/>
                  </a:cubicBezTo>
                  <a:cubicBezTo>
                    <a:pt x="14562" y="17212"/>
                    <a:pt x="14011" y="17839"/>
                    <a:pt x="13284" y="18240"/>
                  </a:cubicBezTo>
                  <a:lnTo>
                    <a:pt x="13209" y="18240"/>
                  </a:lnTo>
                  <a:cubicBezTo>
                    <a:pt x="13334" y="16586"/>
                    <a:pt x="13485" y="14932"/>
                    <a:pt x="13610" y="13277"/>
                  </a:cubicBezTo>
                  <a:close/>
                  <a:moveTo>
                    <a:pt x="13309" y="13453"/>
                  </a:moveTo>
                  <a:lnTo>
                    <a:pt x="13309" y="13453"/>
                  </a:lnTo>
                  <a:cubicBezTo>
                    <a:pt x="13184" y="15107"/>
                    <a:pt x="13034" y="16761"/>
                    <a:pt x="12908" y="18415"/>
                  </a:cubicBezTo>
                  <a:cubicBezTo>
                    <a:pt x="12828" y="18427"/>
                    <a:pt x="12752" y="18433"/>
                    <a:pt x="12679" y="18433"/>
                  </a:cubicBezTo>
                  <a:cubicBezTo>
                    <a:pt x="11980" y="18433"/>
                    <a:pt x="11613" y="17917"/>
                    <a:pt x="11204" y="17463"/>
                  </a:cubicBezTo>
                  <a:cubicBezTo>
                    <a:pt x="11956" y="16160"/>
                    <a:pt x="12582" y="14781"/>
                    <a:pt x="13309" y="13453"/>
                  </a:cubicBezTo>
                  <a:close/>
                  <a:moveTo>
                    <a:pt x="16041" y="16260"/>
                  </a:moveTo>
                  <a:cubicBezTo>
                    <a:pt x="16743" y="17037"/>
                    <a:pt x="17445" y="17814"/>
                    <a:pt x="18171" y="18591"/>
                  </a:cubicBezTo>
                  <a:cubicBezTo>
                    <a:pt x="18146" y="18616"/>
                    <a:pt x="18146" y="18616"/>
                    <a:pt x="18121" y="18641"/>
                  </a:cubicBezTo>
                  <a:cubicBezTo>
                    <a:pt x="17670" y="18591"/>
                    <a:pt x="17219" y="18516"/>
                    <a:pt x="16768" y="18516"/>
                  </a:cubicBezTo>
                  <a:cubicBezTo>
                    <a:pt x="16492" y="18491"/>
                    <a:pt x="16367" y="18365"/>
                    <a:pt x="16267" y="18140"/>
                  </a:cubicBezTo>
                  <a:cubicBezTo>
                    <a:pt x="16091" y="17714"/>
                    <a:pt x="15891" y="17288"/>
                    <a:pt x="15665" y="16887"/>
                  </a:cubicBezTo>
                  <a:cubicBezTo>
                    <a:pt x="15540" y="16636"/>
                    <a:pt x="15615" y="16511"/>
                    <a:pt x="15816" y="16385"/>
                  </a:cubicBezTo>
                  <a:cubicBezTo>
                    <a:pt x="15891" y="16335"/>
                    <a:pt x="15966" y="16310"/>
                    <a:pt x="16041" y="16260"/>
                  </a:cubicBezTo>
                  <a:close/>
                  <a:moveTo>
                    <a:pt x="14412" y="10821"/>
                  </a:moveTo>
                  <a:lnTo>
                    <a:pt x="14412" y="10821"/>
                  </a:lnTo>
                  <a:cubicBezTo>
                    <a:pt x="14337" y="11548"/>
                    <a:pt x="14287" y="12250"/>
                    <a:pt x="14212" y="13002"/>
                  </a:cubicBezTo>
                  <a:cubicBezTo>
                    <a:pt x="14086" y="12851"/>
                    <a:pt x="14011" y="12751"/>
                    <a:pt x="13911" y="12651"/>
                  </a:cubicBezTo>
                  <a:cubicBezTo>
                    <a:pt x="13772" y="12512"/>
                    <a:pt x="13649" y="12443"/>
                    <a:pt x="13540" y="12443"/>
                  </a:cubicBezTo>
                  <a:cubicBezTo>
                    <a:pt x="13412" y="12443"/>
                    <a:pt x="13303" y="12537"/>
                    <a:pt x="13209" y="12726"/>
                  </a:cubicBezTo>
                  <a:cubicBezTo>
                    <a:pt x="12532" y="14054"/>
                    <a:pt x="11906" y="15358"/>
                    <a:pt x="11204" y="16661"/>
                  </a:cubicBezTo>
                  <a:cubicBezTo>
                    <a:pt x="10602" y="17839"/>
                    <a:pt x="9926" y="18967"/>
                    <a:pt x="9199" y="20070"/>
                  </a:cubicBezTo>
                  <a:cubicBezTo>
                    <a:pt x="9174" y="20120"/>
                    <a:pt x="9124" y="20170"/>
                    <a:pt x="9049" y="20270"/>
                  </a:cubicBezTo>
                  <a:cubicBezTo>
                    <a:pt x="9049" y="19769"/>
                    <a:pt x="9024" y="19368"/>
                    <a:pt x="8998" y="18942"/>
                  </a:cubicBezTo>
                  <a:cubicBezTo>
                    <a:pt x="8923" y="17739"/>
                    <a:pt x="8898" y="16511"/>
                    <a:pt x="8848" y="15308"/>
                  </a:cubicBezTo>
                  <a:cubicBezTo>
                    <a:pt x="8848" y="15232"/>
                    <a:pt x="8848" y="15157"/>
                    <a:pt x="8923" y="15107"/>
                  </a:cubicBezTo>
                  <a:cubicBezTo>
                    <a:pt x="10001" y="14130"/>
                    <a:pt x="10978" y="13077"/>
                    <a:pt x="12131" y="12175"/>
                  </a:cubicBezTo>
                  <a:cubicBezTo>
                    <a:pt x="12758" y="11699"/>
                    <a:pt x="13384" y="11272"/>
                    <a:pt x="14086" y="10947"/>
                  </a:cubicBezTo>
                  <a:cubicBezTo>
                    <a:pt x="14186" y="10897"/>
                    <a:pt x="14312" y="10871"/>
                    <a:pt x="14412" y="10821"/>
                  </a:cubicBezTo>
                  <a:close/>
                  <a:moveTo>
                    <a:pt x="16643" y="18942"/>
                  </a:moveTo>
                  <a:cubicBezTo>
                    <a:pt x="17194" y="18992"/>
                    <a:pt x="17720" y="19042"/>
                    <a:pt x="18272" y="19092"/>
                  </a:cubicBezTo>
                  <a:cubicBezTo>
                    <a:pt x="18247" y="19393"/>
                    <a:pt x="18247" y="19669"/>
                    <a:pt x="18222" y="19944"/>
                  </a:cubicBezTo>
                  <a:cubicBezTo>
                    <a:pt x="18222" y="20019"/>
                    <a:pt x="18196" y="20044"/>
                    <a:pt x="18146" y="20070"/>
                  </a:cubicBezTo>
                  <a:cubicBezTo>
                    <a:pt x="17645" y="20445"/>
                    <a:pt x="17144" y="20796"/>
                    <a:pt x="16592" y="21197"/>
                  </a:cubicBezTo>
                  <a:cubicBezTo>
                    <a:pt x="16643" y="20420"/>
                    <a:pt x="16643" y="19694"/>
                    <a:pt x="16643" y="18942"/>
                  </a:cubicBezTo>
                  <a:close/>
                  <a:moveTo>
                    <a:pt x="8497" y="15483"/>
                  </a:moveTo>
                  <a:cubicBezTo>
                    <a:pt x="8522" y="15684"/>
                    <a:pt x="8547" y="15859"/>
                    <a:pt x="8572" y="16034"/>
                  </a:cubicBezTo>
                  <a:cubicBezTo>
                    <a:pt x="8623" y="17438"/>
                    <a:pt x="8673" y="18841"/>
                    <a:pt x="8723" y="20245"/>
                  </a:cubicBezTo>
                  <a:cubicBezTo>
                    <a:pt x="8723" y="20320"/>
                    <a:pt x="8748" y="20370"/>
                    <a:pt x="8748" y="20445"/>
                  </a:cubicBezTo>
                  <a:cubicBezTo>
                    <a:pt x="8823" y="20947"/>
                    <a:pt x="8773" y="21022"/>
                    <a:pt x="8322" y="21222"/>
                  </a:cubicBezTo>
                  <a:cubicBezTo>
                    <a:pt x="8048" y="21336"/>
                    <a:pt x="7728" y="21396"/>
                    <a:pt x="7404" y="21396"/>
                  </a:cubicBezTo>
                  <a:cubicBezTo>
                    <a:pt x="6866" y="21396"/>
                    <a:pt x="6316" y="21231"/>
                    <a:pt x="5941" y="20872"/>
                  </a:cubicBezTo>
                  <a:cubicBezTo>
                    <a:pt x="5790" y="20696"/>
                    <a:pt x="5765" y="20496"/>
                    <a:pt x="5715" y="20295"/>
                  </a:cubicBezTo>
                  <a:cubicBezTo>
                    <a:pt x="5515" y="19142"/>
                    <a:pt x="5339" y="17989"/>
                    <a:pt x="5139" y="16836"/>
                  </a:cubicBezTo>
                  <a:cubicBezTo>
                    <a:pt x="5139" y="16761"/>
                    <a:pt x="5139" y="16686"/>
                    <a:pt x="5114" y="16536"/>
                  </a:cubicBezTo>
                  <a:lnTo>
                    <a:pt x="5114" y="16536"/>
                  </a:lnTo>
                  <a:cubicBezTo>
                    <a:pt x="5452" y="16699"/>
                    <a:pt x="5772" y="16780"/>
                    <a:pt x="6082" y="16780"/>
                  </a:cubicBezTo>
                  <a:cubicBezTo>
                    <a:pt x="6392" y="16780"/>
                    <a:pt x="6693" y="16699"/>
                    <a:pt x="6993" y="16536"/>
                  </a:cubicBezTo>
                  <a:cubicBezTo>
                    <a:pt x="7495" y="16285"/>
                    <a:pt x="7921" y="15959"/>
                    <a:pt x="8347" y="15608"/>
                  </a:cubicBezTo>
                  <a:cubicBezTo>
                    <a:pt x="8397" y="15558"/>
                    <a:pt x="8422" y="15533"/>
                    <a:pt x="8497" y="15483"/>
                  </a:cubicBezTo>
                  <a:close/>
                  <a:moveTo>
                    <a:pt x="15314" y="16836"/>
                  </a:moveTo>
                  <a:cubicBezTo>
                    <a:pt x="15640" y="17438"/>
                    <a:pt x="15866" y="18039"/>
                    <a:pt x="16166" y="18641"/>
                  </a:cubicBezTo>
                  <a:cubicBezTo>
                    <a:pt x="15089" y="19643"/>
                    <a:pt x="14011" y="20671"/>
                    <a:pt x="12908" y="21699"/>
                  </a:cubicBezTo>
                  <a:cubicBezTo>
                    <a:pt x="12933" y="21222"/>
                    <a:pt x="12958" y="20771"/>
                    <a:pt x="13008" y="20345"/>
                  </a:cubicBezTo>
                  <a:cubicBezTo>
                    <a:pt x="13059" y="19819"/>
                    <a:pt x="13109" y="19293"/>
                    <a:pt x="13159" y="18766"/>
                  </a:cubicBezTo>
                  <a:cubicBezTo>
                    <a:pt x="13159" y="18691"/>
                    <a:pt x="13134" y="18616"/>
                    <a:pt x="13259" y="18566"/>
                  </a:cubicBezTo>
                  <a:cubicBezTo>
                    <a:pt x="13861" y="18265"/>
                    <a:pt x="14362" y="17789"/>
                    <a:pt x="14838" y="17313"/>
                  </a:cubicBezTo>
                  <a:cubicBezTo>
                    <a:pt x="14988" y="17162"/>
                    <a:pt x="15139" y="17012"/>
                    <a:pt x="15314" y="16836"/>
                  </a:cubicBezTo>
                  <a:close/>
                  <a:moveTo>
                    <a:pt x="11054" y="17739"/>
                  </a:moveTo>
                  <a:cubicBezTo>
                    <a:pt x="11304" y="18014"/>
                    <a:pt x="11530" y="18290"/>
                    <a:pt x="11856" y="18465"/>
                  </a:cubicBezTo>
                  <a:cubicBezTo>
                    <a:pt x="12084" y="18618"/>
                    <a:pt x="12326" y="18726"/>
                    <a:pt x="12605" y="18726"/>
                  </a:cubicBezTo>
                  <a:cubicBezTo>
                    <a:pt x="12694" y="18726"/>
                    <a:pt x="12786" y="18715"/>
                    <a:pt x="12883" y="18691"/>
                  </a:cubicBezTo>
                  <a:lnTo>
                    <a:pt x="12883" y="18691"/>
                  </a:lnTo>
                  <a:cubicBezTo>
                    <a:pt x="12783" y="19744"/>
                    <a:pt x="12708" y="20771"/>
                    <a:pt x="12607" y="21799"/>
                  </a:cubicBezTo>
                  <a:cubicBezTo>
                    <a:pt x="11505" y="21473"/>
                    <a:pt x="10477" y="20947"/>
                    <a:pt x="9349" y="20621"/>
                  </a:cubicBezTo>
                  <a:cubicBezTo>
                    <a:pt x="9976" y="19669"/>
                    <a:pt x="10502" y="18716"/>
                    <a:pt x="11054" y="17739"/>
                  </a:cubicBezTo>
                  <a:close/>
                  <a:moveTo>
                    <a:pt x="16317" y="19017"/>
                  </a:moveTo>
                  <a:lnTo>
                    <a:pt x="16317" y="19017"/>
                  </a:lnTo>
                  <a:cubicBezTo>
                    <a:pt x="16342" y="19618"/>
                    <a:pt x="16292" y="20145"/>
                    <a:pt x="16317" y="20696"/>
                  </a:cubicBezTo>
                  <a:cubicBezTo>
                    <a:pt x="16342" y="21222"/>
                    <a:pt x="16166" y="21598"/>
                    <a:pt x="15740" y="21974"/>
                  </a:cubicBezTo>
                  <a:cubicBezTo>
                    <a:pt x="14863" y="22676"/>
                    <a:pt x="14061" y="23478"/>
                    <a:pt x="13234" y="24230"/>
                  </a:cubicBezTo>
                  <a:cubicBezTo>
                    <a:pt x="13159" y="24280"/>
                    <a:pt x="13084" y="24330"/>
                    <a:pt x="12983" y="24405"/>
                  </a:cubicBezTo>
                  <a:cubicBezTo>
                    <a:pt x="12958" y="23929"/>
                    <a:pt x="12933" y="23478"/>
                    <a:pt x="12883" y="23052"/>
                  </a:cubicBezTo>
                  <a:cubicBezTo>
                    <a:pt x="12883" y="22877"/>
                    <a:pt x="12908" y="22701"/>
                    <a:pt x="12858" y="22551"/>
                  </a:cubicBezTo>
                  <a:cubicBezTo>
                    <a:pt x="12808" y="22400"/>
                    <a:pt x="12858" y="22300"/>
                    <a:pt x="13008" y="22175"/>
                  </a:cubicBezTo>
                  <a:cubicBezTo>
                    <a:pt x="13435" y="21799"/>
                    <a:pt x="13836" y="21398"/>
                    <a:pt x="14237" y="20997"/>
                  </a:cubicBezTo>
                  <a:cubicBezTo>
                    <a:pt x="14813" y="20445"/>
                    <a:pt x="15389" y="19894"/>
                    <a:pt x="15966" y="19343"/>
                  </a:cubicBezTo>
                  <a:cubicBezTo>
                    <a:pt x="16066" y="19242"/>
                    <a:pt x="16166" y="19142"/>
                    <a:pt x="16317" y="19017"/>
                  </a:cubicBezTo>
                  <a:close/>
                  <a:moveTo>
                    <a:pt x="18196" y="20345"/>
                  </a:moveTo>
                  <a:lnTo>
                    <a:pt x="18196" y="20345"/>
                  </a:lnTo>
                  <a:cubicBezTo>
                    <a:pt x="18121" y="20922"/>
                    <a:pt x="18046" y="21423"/>
                    <a:pt x="17996" y="21949"/>
                  </a:cubicBezTo>
                  <a:cubicBezTo>
                    <a:pt x="17921" y="22751"/>
                    <a:pt x="17821" y="23578"/>
                    <a:pt x="17745" y="24380"/>
                  </a:cubicBezTo>
                  <a:cubicBezTo>
                    <a:pt x="17745" y="24606"/>
                    <a:pt x="17670" y="24781"/>
                    <a:pt x="17470" y="24932"/>
                  </a:cubicBezTo>
                  <a:cubicBezTo>
                    <a:pt x="17169" y="25132"/>
                    <a:pt x="16868" y="25358"/>
                    <a:pt x="16592" y="25583"/>
                  </a:cubicBezTo>
                  <a:cubicBezTo>
                    <a:pt x="16492" y="25558"/>
                    <a:pt x="16542" y="25483"/>
                    <a:pt x="16542" y="25433"/>
                  </a:cubicBezTo>
                  <a:cubicBezTo>
                    <a:pt x="16592" y="24180"/>
                    <a:pt x="16592" y="22927"/>
                    <a:pt x="16592" y="21674"/>
                  </a:cubicBezTo>
                  <a:cubicBezTo>
                    <a:pt x="16592" y="21598"/>
                    <a:pt x="16592" y="21523"/>
                    <a:pt x="16668" y="21473"/>
                  </a:cubicBezTo>
                  <a:cubicBezTo>
                    <a:pt x="17144" y="21072"/>
                    <a:pt x="17645" y="20721"/>
                    <a:pt x="18196" y="20345"/>
                  </a:cubicBezTo>
                  <a:close/>
                  <a:moveTo>
                    <a:pt x="9399" y="21122"/>
                  </a:moveTo>
                  <a:lnTo>
                    <a:pt x="9399" y="21122"/>
                  </a:lnTo>
                  <a:cubicBezTo>
                    <a:pt x="10126" y="21373"/>
                    <a:pt x="10828" y="21623"/>
                    <a:pt x="11530" y="21874"/>
                  </a:cubicBezTo>
                  <a:cubicBezTo>
                    <a:pt x="11780" y="21949"/>
                    <a:pt x="12056" y="22049"/>
                    <a:pt x="12332" y="22125"/>
                  </a:cubicBezTo>
                  <a:cubicBezTo>
                    <a:pt x="12457" y="22150"/>
                    <a:pt x="12532" y="22200"/>
                    <a:pt x="12532" y="22350"/>
                  </a:cubicBezTo>
                  <a:cubicBezTo>
                    <a:pt x="12582" y="23052"/>
                    <a:pt x="12633" y="23754"/>
                    <a:pt x="12683" y="24455"/>
                  </a:cubicBezTo>
                  <a:cubicBezTo>
                    <a:pt x="12683" y="24606"/>
                    <a:pt x="12658" y="24706"/>
                    <a:pt x="12507" y="24806"/>
                  </a:cubicBezTo>
                  <a:cubicBezTo>
                    <a:pt x="12081" y="25107"/>
                    <a:pt x="11680" y="25433"/>
                    <a:pt x="11179" y="25558"/>
                  </a:cubicBezTo>
                  <a:cubicBezTo>
                    <a:pt x="11080" y="25584"/>
                    <a:pt x="10988" y="25597"/>
                    <a:pt x="10904" y="25597"/>
                  </a:cubicBezTo>
                  <a:cubicBezTo>
                    <a:pt x="10586" y="25597"/>
                    <a:pt x="10381" y="25409"/>
                    <a:pt x="10302" y="25032"/>
                  </a:cubicBezTo>
                  <a:cubicBezTo>
                    <a:pt x="10026" y="23779"/>
                    <a:pt x="9851" y="22501"/>
                    <a:pt x="9425" y="21298"/>
                  </a:cubicBezTo>
                  <a:cubicBezTo>
                    <a:pt x="9399" y="21247"/>
                    <a:pt x="9399" y="21197"/>
                    <a:pt x="9399" y="21122"/>
                  </a:cubicBezTo>
                  <a:close/>
                  <a:moveTo>
                    <a:pt x="678" y="19092"/>
                  </a:moveTo>
                  <a:lnTo>
                    <a:pt x="678" y="19092"/>
                  </a:lnTo>
                  <a:cubicBezTo>
                    <a:pt x="1329" y="19268"/>
                    <a:pt x="1906" y="19418"/>
                    <a:pt x="2482" y="19568"/>
                  </a:cubicBezTo>
                  <a:cubicBezTo>
                    <a:pt x="3359" y="19819"/>
                    <a:pt x="4262" y="20019"/>
                    <a:pt x="5064" y="20471"/>
                  </a:cubicBezTo>
                  <a:cubicBezTo>
                    <a:pt x="5239" y="20571"/>
                    <a:pt x="5314" y="20671"/>
                    <a:pt x="5364" y="20872"/>
                  </a:cubicBezTo>
                  <a:cubicBezTo>
                    <a:pt x="5665" y="22676"/>
                    <a:pt x="5966" y="24481"/>
                    <a:pt x="6292" y="26260"/>
                  </a:cubicBezTo>
                  <a:cubicBezTo>
                    <a:pt x="6292" y="26335"/>
                    <a:pt x="6292" y="26385"/>
                    <a:pt x="6292" y="26461"/>
                  </a:cubicBezTo>
                  <a:cubicBezTo>
                    <a:pt x="4713" y="23804"/>
                    <a:pt x="2733" y="21473"/>
                    <a:pt x="678" y="19092"/>
                  </a:cubicBezTo>
                  <a:close/>
                  <a:moveTo>
                    <a:pt x="527" y="19418"/>
                  </a:moveTo>
                  <a:lnTo>
                    <a:pt x="527" y="19418"/>
                  </a:lnTo>
                  <a:cubicBezTo>
                    <a:pt x="2733" y="21974"/>
                    <a:pt x="4913" y="24531"/>
                    <a:pt x="6492" y="27588"/>
                  </a:cubicBezTo>
                  <a:cubicBezTo>
                    <a:pt x="6242" y="27513"/>
                    <a:pt x="6041" y="27438"/>
                    <a:pt x="5841" y="27388"/>
                  </a:cubicBezTo>
                  <a:cubicBezTo>
                    <a:pt x="4963" y="27087"/>
                    <a:pt x="4061" y="26862"/>
                    <a:pt x="3159" y="26711"/>
                  </a:cubicBezTo>
                  <a:cubicBezTo>
                    <a:pt x="2983" y="26686"/>
                    <a:pt x="2858" y="26611"/>
                    <a:pt x="2758" y="26435"/>
                  </a:cubicBezTo>
                  <a:cubicBezTo>
                    <a:pt x="1730" y="24731"/>
                    <a:pt x="1104" y="22902"/>
                    <a:pt x="703" y="20972"/>
                  </a:cubicBezTo>
                  <a:cubicBezTo>
                    <a:pt x="577" y="20471"/>
                    <a:pt x="527" y="19944"/>
                    <a:pt x="527" y="19418"/>
                  </a:cubicBezTo>
                  <a:close/>
                  <a:moveTo>
                    <a:pt x="22457" y="21974"/>
                  </a:moveTo>
                  <a:lnTo>
                    <a:pt x="22457" y="21974"/>
                  </a:lnTo>
                  <a:cubicBezTo>
                    <a:pt x="22432" y="23704"/>
                    <a:pt x="22282" y="25383"/>
                    <a:pt x="21956" y="27037"/>
                  </a:cubicBezTo>
                  <a:cubicBezTo>
                    <a:pt x="20928" y="27338"/>
                    <a:pt x="19826" y="27338"/>
                    <a:pt x="18723" y="27613"/>
                  </a:cubicBezTo>
                  <a:cubicBezTo>
                    <a:pt x="20051" y="25734"/>
                    <a:pt x="21279" y="23879"/>
                    <a:pt x="22457" y="21974"/>
                  </a:cubicBezTo>
                  <a:close/>
                  <a:moveTo>
                    <a:pt x="22207" y="21774"/>
                  </a:moveTo>
                  <a:lnTo>
                    <a:pt x="22207" y="21774"/>
                  </a:lnTo>
                  <a:cubicBezTo>
                    <a:pt x="21806" y="22425"/>
                    <a:pt x="21455" y="23027"/>
                    <a:pt x="21079" y="23603"/>
                  </a:cubicBezTo>
                  <a:cubicBezTo>
                    <a:pt x="20227" y="24982"/>
                    <a:pt x="19299" y="26285"/>
                    <a:pt x="18397" y="27613"/>
                  </a:cubicBezTo>
                  <a:cubicBezTo>
                    <a:pt x="18272" y="27814"/>
                    <a:pt x="18046" y="27789"/>
                    <a:pt x="17846" y="27889"/>
                  </a:cubicBezTo>
                  <a:cubicBezTo>
                    <a:pt x="17896" y="27363"/>
                    <a:pt x="17921" y="26862"/>
                    <a:pt x="17971" y="26385"/>
                  </a:cubicBezTo>
                  <a:cubicBezTo>
                    <a:pt x="18046" y="25734"/>
                    <a:pt x="18121" y="25082"/>
                    <a:pt x="18171" y="24430"/>
                  </a:cubicBezTo>
                  <a:cubicBezTo>
                    <a:pt x="18171" y="24280"/>
                    <a:pt x="18247" y="24180"/>
                    <a:pt x="18347" y="24080"/>
                  </a:cubicBezTo>
                  <a:cubicBezTo>
                    <a:pt x="18998" y="23603"/>
                    <a:pt x="19650" y="23152"/>
                    <a:pt x="20377" y="22801"/>
                  </a:cubicBezTo>
                  <a:cubicBezTo>
                    <a:pt x="20978" y="22501"/>
                    <a:pt x="21555" y="22150"/>
                    <a:pt x="22207" y="21774"/>
                  </a:cubicBezTo>
                  <a:close/>
                  <a:moveTo>
                    <a:pt x="16267" y="21849"/>
                  </a:moveTo>
                  <a:cubicBezTo>
                    <a:pt x="16292" y="23177"/>
                    <a:pt x="16267" y="24481"/>
                    <a:pt x="16242" y="25784"/>
                  </a:cubicBezTo>
                  <a:cubicBezTo>
                    <a:pt x="16217" y="25884"/>
                    <a:pt x="16166" y="25959"/>
                    <a:pt x="16116" y="26009"/>
                  </a:cubicBezTo>
                  <a:cubicBezTo>
                    <a:pt x="15189" y="26761"/>
                    <a:pt x="14312" y="27563"/>
                    <a:pt x="13334" y="28290"/>
                  </a:cubicBezTo>
                  <a:cubicBezTo>
                    <a:pt x="13309" y="28290"/>
                    <a:pt x="13284" y="28315"/>
                    <a:pt x="13234" y="28340"/>
                  </a:cubicBezTo>
                  <a:cubicBezTo>
                    <a:pt x="13209" y="28090"/>
                    <a:pt x="13159" y="27839"/>
                    <a:pt x="13159" y="27613"/>
                  </a:cubicBezTo>
                  <a:cubicBezTo>
                    <a:pt x="13134" y="26736"/>
                    <a:pt x="13084" y="25834"/>
                    <a:pt x="13008" y="24957"/>
                  </a:cubicBezTo>
                  <a:cubicBezTo>
                    <a:pt x="12983" y="24857"/>
                    <a:pt x="12983" y="24781"/>
                    <a:pt x="13084" y="24706"/>
                  </a:cubicBezTo>
                  <a:cubicBezTo>
                    <a:pt x="14111" y="23754"/>
                    <a:pt x="15164" y="22801"/>
                    <a:pt x="16191" y="21849"/>
                  </a:cubicBezTo>
                  <a:close/>
                  <a:moveTo>
                    <a:pt x="17670" y="25057"/>
                  </a:moveTo>
                  <a:cubicBezTo>
                    <a:pt x="17620" y="25709"/>
                    <a:pt x="17595" y="26310"/>
                    <a:pt x="17520" y="26937"/>
                  </a:cubicBezTo>
                  <a:cubicBezTo>
                    <a:pt x="17495" y="27212"/>
                    <a:pt x="17495" y="27513"/>
                    <a:pt x="17495" y="27814"/>
                  </a:cubicBezTo>
                  <a:cubicBezTo>
                    <a:pt x="17495" y="27939"/>
                    <a:pt x="17470" y="28014"/>
                    <a:pt x="17319" y="28039"/>
                  </a:cubicBezTo>
                  <a:cubicBezTo>
                    <a:pt x="17044" y="28140"/>
                    <a:pt x="16768" y="28240"/>
                    <a:pt x="16492" y="28340"/>
                  </a:cubicBezTo>
                  <a:cubicBezTo>
                    <a:pt x="16442" y="27714"/>
                    <a:pt x="16592" y="27137"/>
                    <a:pt x="16517" y="26536"/>
                  </a:cubicBezTo>
                  <a:cubicBezTo>
                    <a:pt x="16467" y="26060"/>
                    <a:pt x="16643" y="25759"/>
                    <a:pt x="17019" y="25508"/>
                  </a:cubicBezTo>
                  <a:cubicBezTo>
                    <a:pt x="17244" y="25383"/>
                    <a:pt x="17420" y="25182"/>
                    <a:pt x="17670" y="25057"/>
                  </a:cubicBezTo>
                  <a:close/>
                  <a:moveTo>
                    <a:pt x="5891" y="21222"/>
                  </a:moveTo>
                  <a:lnTo>
                    <a:pt x="5891" y="21222"/>
                  </a:lnTo>
                  <a:cubicBezTo>
                    <a:pt x="6310" y="21507"/>
                    <a:pt x="6796" y="21667"/>
                    <a:pt x="7332" y="21667"/>
                  </a:cubicBezTo>
                  <a:cubicBezTo>
                    <a:pt x="7788" y="21667"/>
                    <a:pt x="8280" y="21551"/>
                    <a:pt x="8798" y="21298"/>
                  </a:cubicBezTo>
                  <a:cubicBezTo>
                    <a:pt x="8898" y="23829"/>
                    <a:pt x="8998" y="26335"/>
                    <a:pt x="9124" y="28841"/>
                  </a:cubicBezTo>
                  <a:cubicBezTo>
                    <a:pt x="9094" y="28854"/>
                    <a:pt x="9068" y="28858"/>
                    <a:pt x="9046" y="28858"/>
                  </a:cubicBezTo>
                  <a:cubicBezTo>
                    <a:pt x="8976" y="28858"/>
                    <a:pt x="8942" y="28810"/>
                    <a:pt x="8923" y="28791"/>
                  </a:cubicBezTo>
                  <a:cubicBezTo>
                    <a:pt x="8347" y="28440"/>
                    <a:pt x="7745" y="28115"/>
                    <a:pt x="7119" y="27864"/>
                  </a:cubicBezTo>
                  <a:cubicBezTo>
                    <a:pt x="7018" y="27814"/>
                    <a:pt x="6943" y="27764"/>
                    <a:pt x="6918" y="27613"/>
                  </a:cubicBezTo>
                  <a:cubicBezTo>
                    <a:pt x="6793" y="26786"/>
                    <a:pt x="6668" y="25984"/>
                    <a:pt x="6542" y="25157"/>
                  </a:cubicBezTo>
                  <a:cubicBezTo>
                    <a:pt x="6342" y="24029"/>
                    <a:pt x="6166" y="22902"/>
                    <a:pt x="5966" y="21799"/>
                  </a:cubicBezTo>
                  <a:cubicBezTo>
                    <a:pt x="5941" y="21623"/>
                    <a:pt x="5916" y="21423"/>
                    <a:pt x="5891" y="21222"/>
                  </a:cubicBezTo>
                  <a:close/>
                  <a:moveTo>
                    <a:pt x="12708" y="25032"/>
                  </a:moveTo>
                  <a:cubicBezTo>
                    <a:pt x="12733" y="25433"/>
                    <a:pt x="12758" y="25784"/>
                    <a:pt x="12783" y="26160"/>
                  </a:cubicBezTo>
                  <a:cubicBezTo>
                    <a:pt x="12833" y="26811"/>
                    <a:pt x="12883" y="27488"/>
                    <a:pt x="12933" y="28165"/>
                  </a:cubicBezTo>
                  <a:cubicBezTo>
                    <a:pt x="12958" y="28415"/>
                    <a:pt x="12933" y="28591"/>
                    <a:pt x="12658" y="28741"/>
                  </a:cubicBezTo>
                  <a:cubicBezTo>
                    <a:pt x="12328" y="28915"/>
                    <a:pt x="11999" y="29076"/>
                    <a:pt x="11644" y="29076"/>
                  </a:cubicBezTo>
                  <a:cubicBezTo>
                    <a:pt x="11487" y="29076"/>
                    <a:pt x="11324" y="29044"/>
                    <a:pt x="11154" y="28967"/>
                  </a:cubicBezTo>
                  <a:cubicBezTo>
                    <a:pt x="11029" y="28917"/>
                    <a:pt x="10953" y="28841"/>
                    <a:pt x="10928" y="28716"/>
                  </a:cubicBezTo>
                  <a:cubicBezTo>
                    <a:pt x="10778" y="27814"/>
                    <a:pt x="10628" y="26912"/>
                    <a:pt x="10477" y="26034"/>
                  </a:cubicBezTo>
                  <a:cubicBezTo>
                    <a:pt x="10452" y="25959"/>
                    <a:pt x="10477" y="25884"/>
                    <a:pt x="10477" y="25809"/>
                  </a:cubicBezTo>
                  <a:cubicBezTo>
                    <a:pt x="10633" y="25852"/>
                    <a:pt x="10780" y="25871"/>
                    <a:pt x="10919" y="25871"/>
                  </a:cubicBezTo>
                  <a:cubicBezTo>
                    <a:pt x="11591" y="25871"/>
                    <a:pt x="12106" y="25426"/>
                    <a:pt x="12708" y="25032"/>
                  </a:cubicBezTo>
                  <a:close/>
                  <a:moveTo>
                    <a:pt x="9174" y="22125"/>
                  </a:moveTo>
                  <a:lnTo>
                    <a:pt x="9174" y="22125"/>
                  </a:lnTo>
                  <a:cubicBezTo>
                    <a:pt x="9826" y="24756"/>
                    <a:pt x="10151" y="27413"/>
                    <a:pt x="10653" y="30145"/>
                  </a:cubicBezTo>
                  <a:cubicBezTo>
                    <a:pt x="10377" y="29894"/>
                    <a:pt x="10151" y="29669"/>
                    <a:pt x="9901" y="29518"/>
                  </a:cubicBezTo>
                  <a:cubicBezTo>
                    <a:pt x="9475" y="29268"/>
                    <a:pt x="9399" y="28942"/>
                    <a:pt x="9399" y="28491"/>
                  </a:cubicBezTo>
                  <a:cubicBezTo>
                    <a:pt x="9374" y="27037"/>
                    <a:pt x="9249" y="25608"/>
                    <a:pt x="9224" y="24180"/>
                  </a:cubicBezTo>
                  <a:cubicBezTo>
                    <a:pt x="9199" y="23478"/>
                    <a:pt x="9124" y="22801"/>
                    <a:pt x="9174" y="22125"/>
                  </a:cubicBezTo>
                  <a:close/>
                  <a:moveTo>
                    <a:pt x="16191" y="26260"/>
                  </a:moveTo>
                  <a:cubicBezTo>
                    <a:pt x="16267" y="26310"/>
                    <a:pt x="16217" y="26385"/>
                    <a:pt x="16217" y="26435"/>
                  </a:cubicBezTo>
                  <a:cubicBezTo>
                    <a:pt x="16217" y="27037"/>
                    <a:pt x="16217" y="27638"/>
                    <a:pt x="16242" y="28240"/>
                  </a:cubicBezTo>
                  <a:cubicBezTo>
                    <a:pt x="16242" y="28415"/>
                    <a:pt x="16166" y="28491"/>
                    <a:pt x="16016" y="28541"/>
                  </a:cubicBezTo>
                  <a:cubicBezTo>
                    <a:pt x="15039" y="29017"/>
                    <a:pt x="14111" y="29543"/>
                    <a:pt x="13359" y="30471"/>
                  </a:cubicBezTo>
                  <a:cubicBezTo>
                    <a:pt x="13309" y="29869"/>
                    <a:pt x="13259" y="29318"/>
                    <a:pt x="13259" y="28791"/>
                  </a:cubicBezTo>
                  <a:cubicBezTo>
                    <a:pt x="13259" y="28691"/>
                    <a:pt x="13309" y="28641"/>
                    <a:pt x="13359" y="28591"/>
                  </a:cubicBezTo>
                  <a:cubicBezTo>
                    <a:pt x="14362" y="27889"/>
                    <a:pt x="15239" y="27037"/>
                    <a:pt x="16191" y="26260"/>
                  </a:cubicBezTo>
                  <a:close/>
                  <a:moveTo>
                    <a:pt x="12908" y="28917"/>
                  </a:moveTo>
                  <a:cubicBezTo>
                    <a:pt x="13008" y="28967"/>
                    <a:pt x="12983" y="29042"/>
                    <a:pt x="13008" y="29117"/>
                  </a:cubicBezTo>
                  <a:cubicBezTo>
                    <a:pt x="13034" y="29669"/>
                    <a:pt x="13008" y="30220"/>
                    <a:pt x="13109" y="30771"/>
                  </a:cubicBezTo>
                  <a:cubicBezTo>
                    <a:pt x="13134" y="30821"/>
                    <a:pt x="13109" y="30847"/>
                    <a:pt x="13084" y="30872"/>
                  </a:cubicBezTo>
                  <a:cubicBezTo>
                    <a:pt x="12733" y="31448"/>
                    <a:pt x="12457" y="32050"/>
                    <a:pt x="12232" y="32726"/>
                  </a:cubicBezTo>
                  <a:cubicBezTo>
                    <a:pt x="11981" y="32075"/>
                    <a:pt x="11730" y="31473"/>
                    <a:pt x="11329" y="30972"/>
                  </a:cubicBezTo>
                  <a:cubicBezTo>
                    <a:pt x="11204" y="30821"/>
                    <a:pt x="11279" y="30646"/>
                    <a:pt x="11229" y="30471"/>
                  </a:cubicBezTo>
                  <a:cubicBezTo>
                    <a:pt x="11154" y="30070"/>
                    <a:pt x="11104" y="29669"/>
                    <a:pt x="11029" y="29217"/>
                  </a:cubicBezTo>
                  <a:lnTo>
                    <a:pt x="11029" y="29217"/>
                  </a:lnTo>
                  <a:cubicBezTo>
                    <a:pt x="11267" y="29303"/>
                    <a:pt x="11494" y="29353"/>
                    <a:pt x="11717" y="29353"/>
                  </a:cubicBezTo>
                  <a:cubicBezTo>
                    <a:pt x="11822" y="29353"/>
                    <a:pt x="11927" y="29342"/>
                    <a:pt x="12031" y="29318"/>
                  </a:cubicBezTo>
                  <a:cubicBezTo>
                    <a:pt x="12357" y="29242"/>
                    <a:pt x="12633" y="29067"/>
                    <a:pt x="12908" y="28917"/>
                  </a:cubicBezTo>
                  <a:close/>
                  <a:moveTo>
                    <a:pt x="1138" y="26918"/>
                  </a:moveTo>
                  <a:cubicBezTo>
                    <a:pt x="1363" y="26918"/>
                    <a:pt x="1571" y="26957"/>
                    <a:pt x="1780" y="26987"/>
                  </a:cubicBezTo>
                  <a:cubicBezTo>
                    <a:pt x="3059" y="27137"/>
                    <a:pt x="4337" y="27388"/>
                    <a:pt x="5565" y="27764"/>
                  </a:cubicBezTo>
                  <a:cubicBezTo>
                    <a:pt x="6993" y="28215"/>
                    <a:pt x="8322" y="28841"/>
                    <a:pt x="9500" y="29719"/>
                  </a:cubicBezTo>
                  <a:cubicBezTo>
                    <a:pt x="10552" y="30521"/>
                    <a:pt x="11329" y="31498"/>
                    <a:pt x="11780" y="32726"/>
                  </a:cubicBezTo>
                  <a:cubicBezTo>
                    <a:pt x="11856" y="32927"/>
                    <a:pt x="11956" y="33102"/>
                    <a:pt x="12031" y="33303"/>
                  </a:cubicBezTo>
                  <a:cubicBezTo>
                    <a:pt x="12056" y="33353"/>
                    <a:pt x="12081" y="33378"/>
                    <a:pt x="12081" y="33453"/>
                  </a:cubicBezTo>
                  <a:cubicBezTo>
                    <a:pt x="11931" y="34255"/>
                    <a:pt x="11906" y="35057"/>
                    <a:pt x="11981" y="35884"/>
                  </a:cubicBezTo>
                  <a:cubicBezTo>
                    <a:pt x="8422" y="32676"/>
                    <a:pt x="4612" y="29794"/>
                    <a:pt x="653" y="26987"/>
                  </a:cubicBezTo>
                  <a:cubicBezTo>
                    <a:pt x="825" y="26936"/>
                    <a:pt x="985" y="26918"/>
                    <a:pt x="1138" y="26918"/>
                  </a:cubicBezTo>
                  <a:close/>
                  <a:moveTo>
                    <a:pt x="23034" y="27338"/>
                  </a:moveTo>
                  <a:lnTo>
                    <a:pt x="23034" y="27338"/>
                  </a:lnTo>
                  <a:cubicBezTo>
                    <a:pt x="22883" y="27488"/>
                    <a:pt x="22733" y="27588"/>
                    <a:pt x="22608" y="27664"/>
                  </a:cubicBezTo>
                  <a:cubicBezTo>
                    <a:pt x="20176" y="29242"/>
                    <a:pt x="17871" y="30922"/>
                    <a:pt x="15665" y="32751"/>
                  </a:cubicBezTo>
                  <a:cubicBezTo>
                    <a:pt x="14537" y="33679"/>
                    <a:pt x="13510" y="34706"/>
                    <a:pt x="12607" y="35859"/>
                  </a:cubicBezTo>
                  <a:cubicBezTo>
                    <a:pt x="12582" y="35884"/>
                    <a:pt x="12582" y="35959"/>
                    <a:pt x="12482" y="35959"/>
                  </a:cubicBezTo>
                  <a:cubicBezTo>
                    <a:pt x="12232" y="33879"/>
                    <a:pt x="12633" y="31974"/>
                    <a:pt x="14011" y="30370"/>
                  </a:cubicBezTo>
                  <a:cubicBezTo>
                    <a:pt x="14788" y="29493"/>
                    <a:pt x="15866" y="29017"/>
                    <a:pt x="16968" y="28616"/>
                  </a:cubicBezTo>
                  <a:cubicBezTo>
                    <a:pt x="17871" y="28290"/>
                    <a:pt x="18798" y="27939"/>
                    <a:pt x="19750" y="27839"/>
                  </a:cubicBezTo>
                  <a:cubicBezTo>
                    <a:pt x="20853" y="27739"/>
                    <a:pt x="21906" y="27513"/>
                    <a:pt x="23034" y="27338"/>
                  </a:cubicBezTo>
                  <a:close/>
                  <a:moveTo>
                    <a:pt x="1079" y="27689"/>
                  </a:moveTo>
                  <a:lnTo>
                    <a:pt x="1079" y="27689"/>
                  </a:lnTo>
                  <a:cubicBezTo>
                    <a:pt x="4863" y="30295"/>
                    <a:pt x="8422" y="33202"/>
                    <a:pt x="11931" y="36285"/>
                  </a:cubicBezTo>
                  <a:cubicBezTo>
                    <a:pt x="11577" y="36341"/>
                    <a:pt x="11230" y="36366"/>
                    <a:pt x="10888" y="36366"/>
                  </a:cubicBezTo>
                  <a:cubicBezTo>
                    <a:pt x="10311" y="36366"/>
                    <a:pt x="9750" y="36295"/>
                    <a:pt x="9199" y="36185"/>
                  </a:cubicBezTo>
                  <a:cubicBezTo>
                    <a:pt x="7695" y="35884"/>
                    <a:pt x="6492" y="35032"/>
                    <a:pt x="5364" y="34055"/>
                  </a:cubicBezTo>
                  <a:cubicBezTo>
                    <a:pt x="4262" y="33077"/>
                    <a:pt x="3485" y="31824"/>
                    <a:pt x="2733" y="30596"/>
                  </a:cubicBezTo>
                  <a:cubicBezTo>
                    <a:pt x="2181" y="29669"/>
                    <a:pt x="1655" y="28766"/>
                    <a:pt x="1129" y="27839"/>
                  </a:cubicBezTo>
                  <a:cubicBezTo>
                    <a:pt x="1104" y="27789"/>
                    <a:pt x="1079" y="27739"/>
                    <a:pt x="1079" y="27689"/>
                  </a:cubicBezTo>
                  <a:close/>
                  <a:moveTo>
                    <a:pt x="23485" y="27488"/>
                  </a:moveTo>
                  <a:lnTo>
                    <a:pt x="23485" y="27488"/>
                  </a:lnTo>
                  <a:cubicBezTo>
                    <a:pt x="23334" y="27989"/>
                    <a:pt x="23159" y="28440"/>
                    <a:pt x="22958" y="28867"/>
                  </a:cubicBezTo>
                  <a:cubicBezTo>
                    <a:pt x="22207" y="30446"/>
                    <a:pt x="21354" y="31974"/>
                    <a:pt x="20176" y="33278"/>
                  </a:cubicBezTo>
                  <a:cubicBezTo>
                    <a:pt x="19550" y="33954"/>
                    <a:pt x="18848" y="34606"/>
                    <a:pt x="18071" y="35107"/>
                  </a:cubicBezTo>
                  <a:cubicBezTo>
                    <a:pt x="17394" y="35533"/>
                    <a:pt x="16643" y="35784"/>
                    <a:pt x="15866" y="36009"/>
                  </a:cubicBezTo>
                  <a:cubicBezTo>
                    <a:pt x="14988" y="36235"/>
                    <a:pt x="14061" y="36310"/>
                    <a:pt x="13159" y="36410"/>
                  </a:cubicBezTo>
                  <a:cubicBezTo>
                    <a:pt x="13109" y="36419"/>
                    <a:pt x="13056" y="36422"/>
                    <a:pt x="13000" y="36422"/>
                  </a:cubicBezTo>
                  <a:cubicBezTo>
                    <a:pt x="12889" y="36422"/>
                    <a:pt x="12766" y="36410"/>
                    <a:pt x="12633" y="36410"/>
                  </a:cubicBezTo>
                  <a:cubicBezTo>
                    <a:pt x="12808" y="36110"/>
                    <a:pt x="13034" y="35884"/>
                    <a:pt x="13259" y="35608"/>
                  </a:cubicBezTo>
                  <a:cubicBezTo>
                    <a:pt x="14838" y="33654"/>
                    <a:pt x="16818" y="32125"/>
                    <a:pt x="18848" y="30646"/>
                  </a:cubicBezTo>
                  <a:cubicBezTo>
                    <a:pt x="20252" y="29593"/>
                    <a:pt x="21655" y="28591"/>
                    <a:pt x="23159" y="27664"/>
                  </a:cubicBezTo>
                  <a:cubicBezTo>
                    <a:pt x="23234" y="27613"/>
                    <a:pt x="23334" y="27563"/>
                    <a:pt x="23485" y="27488"/>
                  </a:cubicBezTo>
                  <a:close/>
                  <a:moveTo>
                    <a:pt x="11206" y="0"/>
                  </a:moveTo>
                  <a:cubicBezTo>
                    <a:pt x="11122" y="0"/>
                    <a:pt x="11036" y="75"/>
                    <a:pt x="10903" y="220"/>
                  </a:cubicBezTo>
                  <a:cubicBezTo>
                    <a:pt x="10452" y="721"/>
                    <a:pt x="10026" y="1222"/>
                    <a:pt x="9600" y="1724"/>
                  </a:cubicBezTo>
                  <a:cubicBezTo>
                    <a:pt x="7620" y="4004"/>
                    <a:pt x="5665" y="6310"/>
                    <a:pt x="3685" y="8616"/>
                  </a:cubicBezTo>
                  <a:cubicBezTo>
                    <a:pt x="3535" y="8791"/>
                    <a:pt x="3334" y="8967"/>
                    <a:pt x="3384" y="9242"/>
                  </a:cubicBezTo>
                  <a:cubicBezTo>
                    <a:pt x="3435" y="9518"/>
                    <a:pt x="3485" y="9794"/>
                    <a:pt x="3535" y="10069"/>
                  </a:cubicBezTo>
                  <a:cubicBezTo>
                    <a:pt x="3710" y="11172"/>
                    <a:pt x="3886" y="12275"/>
                    <a:pt x="4086" y="13403"/>
                  </a:cubicBezTo>
                  <a:cubicBezTo>
                    <a:pt x="4312" y="14781"/>
                    <a:pt x="4562" y="16160"/>
                    <a:pt x="4788" y="17563"/>
                  </a:cubicBezTo>
                  <a:cubicBezTo>
                    <a:pt x="4938" y="18390"/>
                    <a:pt x="5089" y="19242"/>
                    <a:pt x="5239" y="20145"/>
                  </a:cubicBezTo>
                  <a:cubicBezTo>
                    <a:pt x="4462" y="19669"/>
                    <a:pt x="3635" y="19493"/>
                    <a:pt x="2808" y="19293"/>
                  </a:cubicBezTo>
                  <a:cubicBezTo>
                    <a:pt x="2106" y="19117"/>
                    <a:pt x="1404" y="18942"/>
                    <a:pt x="703" y="18766"/>
                  </a:cubicBezTo>
                  <a:cubicBezTo>
                    <a:pt x="618" y="18747"/>
                    <a:pt x="549" y="18736"/>
                    <a:pt x="491" y="18736"/>
                  </a:cubicBezTo>
                  <a:cubicBezTo>
                    <a:pt x="328" y="18736"/>
                    <a:pt x="264" y="18826"/>
                    <a:pt x="226" y="19067"/>
                  </a:cubicBezTo>
                  <a:cubicBezTo>
                    <a:pt x="126" y="19443"/>
                    <a:pt x="176" y="19844"/>
                    <a:pt x="226" y="20220"/>
                  </a:cubicBezTo>
                  <a:cubicBezTo>
                    <a:pt x="452" y="21724"/>
                    <a:pt x="853" y="23177"/>
                    <a:pt x="1429" y="24606"/>
                  </a:cubicBezTo>
                  <a:cubicBezTo>
                    <a:pt x="1705" y="25258"/>
                    <a:pt x="1981" y="25934"/>
                    <a:pt x="2457" y="26561"/>
                  </a:cubicBezTo>
                  <a:cubicBezTo>
                    <a:pt x="2282" y="26561"/>
                    <a:pt x="2181" y="26536"/>
                    <a:pt x="2056" y="26536"/>
                  </a:cubicBezTo>
                  <a:cubicBezTo>
                    <a:pt x="1680" y="26461"/>
                    <a:pt x="1304" y="26435"/>
                    <a:pt x="903" y="26435"/>
                  </a:cubicBezTo>
                  <a:cubicBezTo>
                    <a:pt x="176" y="26461"/>
                    <a:pt x="1" y="26736"/>
                    <a:pt x="352" y="27388"/>
                  </a:cubicBezTo>
                  <a:cubicBezTo>
                    <a:pt x="1079" y="28716"/>
                    <a:pt x="1755" y="30045"/>
                    <a:pt x="2532" y="31348"/>
                  </a:cubicBezTo>
                  <a:cubicBezTo>
                    <a:pt x="3635" y="33102"/>
                    <a:pt x="4913" y="34656"/>
                    <a:pt x="6743" y="35734"/>
                  </a:cubicBezTo>
                  <a:cubicBezTo>
                    <a:pt x="7993" y="36480"/>
                    <a:pt x="9299" y="36879"/>
                    <a:pt x="10681" y="36879"/>
                  </a:cubicBezTo>
                  <a:cubicBezTo>
                    <a:pt x="11155" y="36879"/>
                    <a:pt x="11638" y="36832"/>
                    <a:pt x="12131" y="36736"/>
                  </a:cubicBezTo>
                  <a:cubicBezTo>
                    <a:pt x="12165" y="36736"/>
                    <a:pt x="12209" y="36725"/>
                    <a:pt x="12243" y="36725"/>
                  </a:cubicBezTo>
                  <a:cubicBezTo>
                    <a:pt x="12259" y="36725"/>
                    <a:pt x="12273" y="36728"/>
                    <a:pt x="12282" y="36736"/>
                  </a:cubicBezTo>
                  <a:cubicBezTo>
                    <a:pt x="12457" y="36848"/>
                    <a:pt x="12643" y="36868"/>
                    <a:pt x="12832" y="36868"/>
                  </a:cubicBezTo>
                  <a:cubicBezTo>
                    <a:pt x="12940" y="36868"/>
                    <a:pt x="13050" y="36862"/>
                    <a:pt x="13159" y="36862"/>
                  </a:cubicBezTo>
                  <a:cubicBezTo>
                    <a:pt x="13886" y="36837"/>
                    <a:pt x="14638" y="36736"/>
                    <a:pt x="15339" y="36586"/>
                  </a:cubicBezTo>
                  <a:cubicBezTo>
                    <a:pt x="16517" y="36335"/>
                    <a:pt x="17670" y="35984"/>
                    <a:pt x="18648" y="35258"/>
                  </a:cubicBezTo>
                  <a:cubicBezTo>
                    <a:pt x="21029" y="33528"/>
                    <a:pt x="22582" y="31172"/>
                    <a:pt x="23710" y="28516"/>
                  </a:cubicBezTo>
                  <a:cubicBezTo>
                    <a:pt x="23861" y="28140"/>
                    <a:pt x="24011" y="27739"/>
                    <a:pt x="24036" y="27313"/>
                  </a:cubicBezTo>
                  <a:cubicBezTo>
                    <a:pt x="24036" y="26963"/>
                    <a:pt x="23935" y="26816"/>
                    <a:pt x="23663" y="26816"/>
                  </a:cubicBezTo>
                  <a:cubicBezTo>
                    <a:pt x="23604" y="26816"/>
                    <a:pt x="23536" y="26823"/>
                    <a:pt x="23460" y="26836"/>
                  </a:cubicBezTo>
                  <a:cubicBezTo>
                    <a:pt x="23084" y="26912"/>
                    <a:pt x="22683" y="26962"/>
                    <a:pt x="22307" y="27012"/>
                  </a:cubicBezTo>
                  <a:cubicBezTo>
                    <a:pt x="22282" y="26962"/>
                    <a:pt x="22282" y="26937"/>
                    <a:pt x="22282" y="26912"/>
                  </a:cubicBezTo>
                  <a:cubicBezTo>
                    <a:pt x="22557" y="25809"/>
                    <a:pt x="22658" y="24681"/>
                    <a:pt x="22783" y="23578"/>
                  </a:cubicBezTo>
                  <a:cubicBezTo>
                    <a:pt x="22858" y="22902"/>
                    <a:pt x="22983" y="22225"/>
                    <a:pt x="22883" y="21523"/>
                  </a:cubicBezTo>
                  <a:cubicBezTo>
                    <a:pt x="22850" y="21274"/>
                    <a:pt x="22773" y="21157"/>
                    <a:pt x="22630" y="21157"/>
                  </a:cubicBezTo>
                  <a:cubicBezTo>
                    <a:pt x="22557" y="21157"/>
                    <a:pt x="22467" y="21188"/>
                    <a:pt x="22357" y="21247"/>
                  </a:cubicBezTo>
                  <a:cubicBezTo>
                    <a:pt x="21580" y="21648"/>
                    <a:pt x="20878" y="22100"/>
                    <a:pt x="20101" y="22476"/>
                  </a:cubicBezTo>
                  <a:cubicBezTo>
                    <a:pt x="19575" y="22726"/>
                    <a:pt x="19099" y="23027"/>
                    <a:pt x="18623" y="23378"/>
                  </a:cubicBezTo>
                  <a:cubicBezTo>
                    <a:pt x="18522" y="23453"/>
                    <a:pt x="18422" y="23528"/>
                    <a:pt x="18322" y="23603"/>
                  </a:cubicBezTo>
                  <a:cubicBezTo>
                    <a:pt x="18247" y="23503"/>
                    <a:pt x="18272" y="23428"/>
                    <a:pt x="18272" y="23353"/>
                  </a:cubicBezTo>
                  <a:cubicBezTo>
                    <a:pt x="18347" y="22726"/>
                    <a:pt x="18422" y="22100"/>
                    <a:pt x="18522" y="21473"/>
                  </a:cubicBezTo>
                  <a:cubicBezTo>
                    <a:pt x="18623" y="20696"/>
                    <a:pt x="18723" y="19944"/>
                    <a:pt x="18748" y="19142"/>
                  </a:cubicBezTo>
                  <a:cubicBezTo>
                    <a:pt x="18773" y="18741"/>
                    <a:pt x="18623" y="18415"/>
                    <a:pt x="18347" y="18115"/>
                  </a:cubicBezTo>
                  <a:cubicBezTo>
                    <a:pt x="17795" y="17488"/>
                    <a:pt x="17244" y="16836"/>
                    <a:pt x="16668" y="16210"/>
                  </a:cubicBezTo>
                  <a:cubicBezTo>
                    <a:pt x="16618" y="16135"/>
                    <a:pt x="16592" y="16085"/>
                    <a:pt x="16592" y="15984"/>
                  </a:cubicBezTo>
                  <a:cubicBezTo>
                    <a:pt x="16718" y="15182"/>
                    <a:pt x="16843" y="14380"/>
                    <a:pt x="16943" y="13553"/>
                  </a:cubicBezTo>
                  <a:cubicBezTo>
                    <a:pt x="17169" y="11974"/>
                    <a:pt x="17369" y="10395"/>
                    <a:pt x="17620" y="8816"/>
                  </a:cubicBezTo>
                  <a:cubicBezTo>
                    <a:pt x="17645" y="8541"/>
                    <a:pt x="17595" y="8365"/>
                    <a:pt x="17445" y="8165"/>
                  </a:cubicBezTo>
                  <a:cubicBezTo>
                    <a:pt x="15966" y="6185"/>
                    <a:pt x="14512" y="4205"/>
                    <a:pt x="13034" y="2225"/>
                  </a:cubicBezTo>
                  <a:cubicBezTo>
                    <a:pt x="12532" y="1573"/>
                    <a:pt x="12031" y="896"/>
                    <a:pt x="11530" y="270"/>
                  </a:cubicBezTo>
                  <a:cubicBezTo>
                    <a:pt x="11387" y="88"/>
                    <a:pt x="11298" y="0"/>
                    <a:pt x="11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5600" y="3275025"/>
              <a:ext cx="52050" cy="90325"/>
            </a:xfrm>
            <a:custGeom>
              <a:avLst/>
              <a:gdLst/>
              <a:ahLst/>
              <a:cxnLst/>
              <a:rect l="l" t="t" r="r" b="b"/>
              <a:pathLst>
                <a:path w="2082" h="3613" extrusionOk="0">
                  <a:moveTo>
                    <a:pt x="1129" y="1282"/>
                  </a:moveTo>
                  <a:cubicBezTo>
                    <a:pt x="1304" y="1382"/>
                    <a:pt x="1455" y="1507"/>
                    <a:pt x="1630" y="1632"/>
                  </a:cubicBezTo>
                  <a:cubicBezTo>
                    <a:pt x="1279" y="1933"/>
                    <a:pt x="1079" y="2234"/>
                    <a:pt x="903" y="2585"/>
                  </a:cubicBezTo>
                  <a:cubicBezTo>
                    <a:pt x="778" y="2284"/>
                    <a:pt x="728" y="2008"/>
                    <a:pt x="577" y="1733"/>
                  </a:cubicBezTo>
                  <a:cubicBezTo>
                    <a:pt x="803" y="1607"/>
                    <a:pt x="1028" y="1482"/>
                    <a:pt x="1129" y="1282"/>
                  </a:cubicBezTo>
                  <a:close/>
                  <a:moveTo>
                    <a:pt x="1086" y="0"/>
                  </a:moveTo>
                  <a:cubicBezTo>
                    <a:pt x="945" y="0"/>
                    <a:pt x="903" y="117"/>
                    <a:pt x="903" y="254"/>
                  </a:cubicBezTo>
                  <a:cubicBezTo>
                    <a:pt x="878" y="780"/>
                    <a:pt x="728" y="1206"/>
                    <a:pt x="201" y="1432"/>
                  </a:cubicBezTo>
                  <a:cubicBezTo>
                    <a:pt x="1" y="1532"/>
                    <a:pt x="1" y="1683"/>
                    <a:pt x="126" y="1833"/>
                  </a:cubicBezTo>
                  <a:cubicBezTo>
                    <a:pt x="226" y="1933"/>
                    <a:pt x="277" y="2033"/>
                    <a:pt x="327" y="2159"/>
                  </a:cubicBezTo>
                  <a:cubicBezTo>
                    <a:pt x="477" y="2560"/>
                    <a:pt x="552" y="2986"/>
                    <a:pt x="627" y="3412"/>
                  </a:cubicBezTo>
                  <a:cubicBezTo>
                    <a:pt x="653" y="3512"/>
                    <a:pt x="703" y="3587"/>
                    <a:pt x="803" y="3612"/>
                  </a:cubicBezTo>
                  <a:cubicBezTo>
                    <a:pt x="928" y="3612"/>
                    <a:pt x="1003" y="3562"/>
                    <a:pt x="1054" y="3437"/>
                  </a:cubicBezTo>
                  <a:cubicBezTo>
                    <a:pt x="1079" y="3387"/>
                    <a:pt x="1104" y="3312"/>
                    <a:pt x="1104" y="3236"/>
                  </a:cubicBezTo>
                  <a:cubicBezTo>
                    <a:pt x="1279" y="2685"/>
                    <a:pt x="1455" y="2134"/>
                    <a:pt x="1981" y="1808"/>
                  </a:cubicBezTo>
                  <a:cubicBezTo>
                    <a:pt x="2056" y="1758"/>
                    <a:pt x="2081" y="1708"/>
                    <a:pt x="2081" y="1632"/>
                  </a:cubicBezTo>
                  <a:cubicBezTo>
                    <a:pt x="2081" y="1482"/>
                    <a:pt x="1981" y="1407"/>
                    <a:pt x="1881" y="1332"/>
                  </a:cubicBezTo>
                  <a:cubicBezTo>
                    <a:pt x="1580" y="1031"/>
                    <a:pt x="1279" y="730"/>
                    <a:pt x="1329" y="254"/>
                  </a:cubicBezTo>
                  <a:cubicBezTo>
                    <a:pt x="1329" y="129"/>
                    <a:pt x="1279" y="3"/>
                    <a:pt x="1129" y="3"/>
                  </a:cubicBezTo>
                  <a:cubicBezTo>
                    <a:pt x="1114" y="1"/>
                    <a:pt x="1099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82975" y="3008175"/>
              <a:ext cx="53900" cy="89625"/>
            </a:xfrm>
            <a:custGeom>
              <a:avLst/>
              <a:gdLst/>
              <a:ahLst/>
              <a:cxnLst/>
              <a:rect l="l" t="t" r="r" b="b"/>
              <a:pathLst>
                <a:path w="2156" h="3585" extrusionOk="0">
                  <a:moveTo>
                    <a:pt x="1354" y="1229"/>
                  </a:moveTo>
                  <a:cubicBezTo>
                    <a:pt x="1479" y="1454"/>
                    <a:pt x="1580" y="1630"/>
                    <a:pt x="1705" y="1855"/>
                  </a:cubicBezTo>
                  <a:cubicBezTo>
                    <a:pt x="1379" y="2056"/>
                    <a:pt x="1179" y="2357"/>
                    <a:pt x="978" y="2707"/>
                  </a:cubicBezTo>
                  <a:cubicBezTo>
                    <a:pt x="853" y="2432"/>
                    <a:pt x="752" y="2206"/>
                    <a:pt x="552" y="2031"/>
                  </a:cubicBezTo>
                  <a:cubicBezTo>
                    <a:pt x="878" y="1805"/>
                    <a:pt x="1179" y="1605"/>
                    <a:pt x="1354" y="1229"/>
                  </a:cubicBezTo>
                  <a:close/>
                  <a:moveTo>
                    <a:pt x="1329" y="1"/>
                  </a:moveTo>
                  <a:cubicBezTo>
                    <a:pt x="1229" y="26"/>
                    <a:pt x="1179" y="101"/>
                    <a:pt x="1179" y="201"/>
                  </a:cubicBezTo>
                  <a:cubicBezTo>
                    <a:pt x="1128" y="351"/>
                    <a:pt x="1128" y="527"/>
                    <a:pt x="1078" y="702"/>
                  </a:cubicBezTo>
                  <a:cubicBezTo>
                    <a:pt x="978" y="1204"/>
                    <a:pt x="677" y="1529"/>
                    <a:pt x="251" y="1780"/>
                  </a:cubicBezTo>
                  <a:cubicBezTo>
                    <a:pt x="76" y="1905"/>
                    <a:pt x="1" y="2056"/>
                    <a:pt x="176" y="2206"/>
                  </a:cubicBezTo>
                  <a:cubicBezTo>
                    <a:pt x="477" y="2507"/>
                    <a:pt x="577" y="2908"/>
                    <a:pt x="727" y="3284"/>
                  </a:cubicBezTo>
                  <a:cubicBezTo>
                    <a:pt x="778" y="3409"/>
                    <a:pt x="778" y="3585"/>
                    <a:pt x="978" y="3585"/>
                  </a:cubicBezTo>
                  <a:cubicBezTo>
                    <a:pt x="1179" y="3585"/>
                    <a:pt x="1204" y="3434"/>
                    <a:pt x="1254" y="3284"/>
                  </a:cubicBezTo>
                  <a:cubicBezTo>
                    <a:pt x="1404" y="2833"/>
                    <a:pt x="1580" y="2382"/>
                    <a:pt x="2006" y="2106"/>
                  </a:cubicBezTo>
                  <a:cubicBezTo>
                    <a:pt x="2106" y="2056"/>
                    <a:pt x="2156" y="1981"/>
                    <a:pt x="2156" y="1830"/>
                  </a:cubicBezTo>
                  <a:cubicBezTo>
                    <a:pt x="2131" y="1780"/>
                    <a:pt x="2131" y="1705"/>
                    <a:pt x="2081" y="1655"/>
                  </a:cubicBezTo>
                  <a:cubicBezTo>
                    <a:pt x="1805" y="1179"/>
                    <a:pt x="1580" y="702"/>
                    <a:pt x="1479" y="176"/>
                  </a:cubicBezTo>
                  <a:cubicBezTo>
                    <a:pt x="1479" y="101"/>
                    <a:pt x="1429" y="1"/>
                    <a:pt x="1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2440625" y="3270700"/>
              <a:ext cx="50775" cy="87125"/>
            </a:xfrm>
            <a:custGeom>
              <a:avLst/>
              <a:gdLst/>
              <a:ahLst/>
              <a:cxnLst/>
              <a:rect l="l" t="t" r="r" b="b"/>
              <a:pathLst>
                <a:path w="2031" h="3485" extrusionOk="0">
                  <a:moveTo>
                    <a:pt x="1228" y="953"/>
                  </a:moveTo>
                  <a:cubicBezTo>
                    <a:pt x="1253" y="978"/>
                    <a:pt x="1253" y="978"/>
                    <a:pt x="1253" y="978"/>
                  </a:cubicBezTo>
                  <a:cubicBezTo>
                    <a:pt x="1379" y="1154"/>
                    <a:pt x="1529" y="1329"/>
                    <a:pt x="1554" y="1530"/>
                  </a:cubicBezTo>
                  <a:cubicBezTo>
                    <a:pt x="1604" y="1730"/>
                    <a:pt x="1304" y="1831"/>
                    <a:pt x="1228" y="2006"/>
                  </a:cubicBezTo>
                  <a:cubicBezTo>
                    <a:pt x="1153" y="2131"/>
                    <a:pt x="1078" y="2232"/>
                    <a:pt x="978" y="2357"/>
                  </a:cubicBezTo>
                  <a:cubicBezTo>
                    <a:pt x="877" y="2106"/>
                    <a:pt x="752" y="1931"/>
                    <a:pt x="577" y="1755"/>
                  </a:cubicBezTo>
                  <a:cubicBezTo>
                    <a:pt x="852" y="1530"/>
                    <a:pt x="1078" y="1279"/>
                    <a:pt x="1228" y="953"/>
                  </a:cubicBezTo>
                  <a:close/>
                  <a:moveTo>
                    <a:pt x="1153" y="1"/>
                  </a:moveTo>
                  <a:cubicBezTo>
                    <a:pt x="1053" y="26"/>
                    <a:pt x="1003" y="101"/>
                    <a:pt x="1003" y="176"/>
                  </a:cubicBezTo>
                  <a:cubicBezTo>
                    <a:pt x="903" y="728"/>
                    <a:pt x="652" y="1154"/>
                    <a:pt x="201" y="1455"/>
                  </a:cubicBezTo>
                  <a:cubicBezTo>
                    <a:pt x="25" y="1605"/>
                    <a:pt x="0" y="1805"/>
                    <a:pt x="176" y="1956"/>
                  </a:cubicBezTo>
                  <a:cubicBezTo>
                    <a:pt x="552" y="2307"/>
                    <a:pt x="652" y="2783"/>
                    <a:pt x="777" y="3234"/>
                  </a:cubicBezTo>
                  <a:cubicBezTo>
                    <a:pt x="827" y="3384"/>
                    <a:pt x="877" y="3485"/>
                    <a:pt x="1028" y="3485"/>
                  </a:cubicBezTo>
                  <a:cubicBezTo>
                    <a:pt x="1203" y="3485"/>
                    <a:pt x="1253" y="3359"/>
                    <a:pt x="1253" y="3209"/>
                  </a:cubicBezTo>
                  <a:cubicBezTo>
                    <a:pt x="1278" y="2658"/>
                    <a:pt x="1529" y="2232"/>
                    <a:pt x="1880" y="1831"/>
                  </a:cubicBezTo>
                  <a:cubicBezTo>
                    <a:pt x="1955" y="1755"/>
                    <a:pt x="2030" y="1680"/>
                    <a:pt x="2005" y="1480"/>
                  </a:cubicBezTo>
                  <a:lnTo>
                    <a:pt x="2005" y="1480"/>
                  </a:lnTo>
                  <a:cubicBezTo>
                    <a:pt x="2005" y="1483"/>
                    <a:pt x="2005" y="1485"/>
                    <a:pt x="2005" y="1485"/>
                  </a:cubicBezTo>
                  <a:cubicBezTo>
                    <a:pt x="2005" y="1485"/>
                    <a:pt x="2002" y="1423"/>
                    <a:pt x="1980" y="1379"/>
                  </a:cubicBezTo>
                  <a:cubicBezTo>
                    <a:pt x="1730" y="978"/>
                    <a:pt x="1504" y="577"/>
                    <a:pt x="1354" y="126"/>
                  </a:cubicBezTo>
                  <a:cubicBezTo>
                    <a:pt x="1329" y="51"/>
                    <a:pt x="1253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2608550" y="2894775"/>
              <a:ext cx="44500" cy="60500"/>
            </a:xfrm>
            <a:custGeom>
              <a:avLst/>
              <a:gdLst/>
              <a:ahLst/>
              <a:cxnLst/>
              <a:rect l="l" t="t" r="r" b="b"/>
              <a:pathLst>
                <a:path w="1780" h="2420" extrusionOk="0">
                  <a:moveTo>
                    <a:pt x="301" y="0"/>
                  </a:moveTo>
                  <a:cubicBezTo>
                    <a:pt x="100" y="0"/>
                    <a:pt x="0" y="201"/>
                    <a:pt x="150" y="426"/>
                  </a:cubicBezTo>
                  <a:cubicBezTo>
                    <a:pt x="526" y="1078"/>
                    <a:pt x="952" y="1705"/>
                    <a:pt x="1429" y="2306"/>
                  </a:cubicBezTo>
                  <a:cubicBezTo>
                    <a:pt x="1490" y="2347"/>
                    <a:pt x="1534" y="2420"/>
                    <a:pt x="1602" y="2420"/>
                  </a:cubicBezTo>
                  <a:cubicBezTo>
                    <a:pt x="1618" y="2420"/>
                    <a:pt x="1635" y="2416"/>
                    <a:pt x="1654" y="2406"/>
                  </a:cubicBezTo>
                  <a:cubicBezTo>
                    <a:pt x="1780" y="2331"/>
                    <a:pt x="1704" y="2231"/>
                    <a:pt x="1654" y="2181"/>
                  </a:cubicBezTo>
                  <a:cubicBezTo>
                    <a:pt x="1353" y="1454"/>
                    <a:pt x="952" y="802"/>
                    <a:pt x="526" y="151"/>
                  </a:cubicBezTo>
                  <a:cubicBezTo>
                    <a:pt x="476" y="75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2825950" y="2894650"/>
              <a:ext cx="34500" cy="51175"/>
            </a:xfrm>
            <a:custGeom>
              <a:avLst/>
              <a:gdLst/>
              <a:ahLst/>
              <a:cxnLst/>
              <a:rect l="l" t="t" r="r" b="b"/>
              <a:pathLst>
                <a:path w="1380" h="2047" extrusionOk="0">
                  <a:moveTo>
                    <a:pt x="1122" y="0"/>
                  </a:moveTo>
                  <a:cubicBezTo>
                    <a:pt x="997" y="0"/>
                    <a:pt x="893" y="72"/>
                    <a:pt x="828" y="181"/>
                  </a:cubicBezTo>
                  <a:cubicBezTo>
                    <a:pt x="527" y="682"/>
                    <a:pt x="327" y="1208"/>
                    <a:pt x="126" y="1760"/>
                  </a:cubicBezTo>
                  <a:cubicBezTo>
                    <a:pt x="101" y="1835"/>
                    <a:pt x="1" y="1960"/>
                    <a:pt x="126" y="2035"/>
                  </a:cubicBezTo>
                  <a:cubicBezTo>
                    <a:pt x="146" y="2043"/>
                    <a:pt x="165" y="2047"/>
                    <a:pt x="182" y="2047"/>
                  </a:cubicBezTo>
                  <a:cubicBezTo>
                    <a:pt x="275" y="2047"/>
                    <a:pt x="335" y="1948"/>
                    <a:pt x="377" y="1885"/>
                  </a:cubicBezTo>
                  <a:cubicBezTo>
                    <a:pt x="753" y="1459"/>
                    <a:pt x="1028" y="958"/>
                    <a:pt x="1304" y="456"/>
                  </a:cubicBezTo>
                  <a:cubicBezTo>
                    <a:pt x="1329" y="406"/>
                    <a:pt x="1354" y="331"/>
                    <a:pt x="1379" y="306"/>
                  </a:cubicBezTo>
                  <a:cubicBezTo>
                    <a:pt x="1354" y="131"/>
                    <a:pt x="1304" y="55"/>
                    <a:pt x="1179" y="5"/>
                  </a:cubicBezTo>
                  <a:cubicBezTo>
                    <a:pt x="1159" y="2"/>
                    <a:pt x="1140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2724450" y="2850900"/>
              <a:ext cx="15075" cy="58925"/>
            </a:xfrm>
            <a:custGeom>
              <a:avLst/>
              <a:gdLst/>
              <a:ahLst/>
              <a:cxnLst/>
              <a:rect l="l" t="t" r="r" b="b"/>
              <a:pathLst>
                <a:path w="603" h="2357" extrusionOk="0">
                  <a:moveTo>
                    <a:pt x="201" y="1"/>
                  </a:moveTo>
                  <a:cubicBezTo>
                    <a:pt x="51" y="26"/>
                    <a:pt x="1" y="126"/>
                    <a:pt x="1" y="277"/>
                  </a:cubicBezTo>
                  <a:cubicBezTo>
                    <a:pt x="1" y="427"/>
                    <a:pt x="26" y="577"/>
                    <a:pt x="51" y="728"/>
                  </a:cubicBezTo>
                  <a:cubicBezTo>
                    <a:pt x="101" y="1204"/>
                    <a:pt x="126" y="1680"/>
                    <a:pt x="251" y="2131"/>
                  </a:cubicBezTo>
                  <a:cubicBezTo>
                    <a:pt x="276" y="2256"/>
                    <a:pt x="352" y="2332"/>
                    <a:pt x="502" y="2357"/>
                  </a:cubicBezTo>
                  <a:cubicBezTo>
                    <a:pt x="527" y="2156"/>
                    <a:pt x="527" y="1981"/>
                    <a:pt x="552" y="1805"/>
                  </a:cubicBezTo>
                  <a:cubicBezTo>
                    <a:pt x="602" y="1279"/>
                    <a:pt x="527" y="753"/>
                    <a:pt x="452" y="226"/>
                  </a:cubicBezTo>
                  <a:cubicBezTo>
                    <a:pt x="452" y="76"/>
                    <a:pt x="352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2933725" y="3116250"/>
              <a:ext cx="51400" cy="39825"/>
            </a:xfrm>
            <a:custGeom>
              <a:avLst/>
              <a:gdLst/>
              <a:ahLst/>
              <a:cxnLst/>
              <a:rect l="l" t="t" r="r" b="b"/>
              <a:pathLst>
                <a:path w="2056" h="1593" extrusionOk="0">
                  <a:moveTo>
                    <a:pt x="1793" y="1"/>
                  </a:moveTo>
                  <a:cubicBezTo>
                    <a:pt x="1736" y="1"/>
                    <a:pt x="1680" y="26"/>
                    <a:pt x="1630" y="64"/>
                  </a:cubicBezTo>
                  <a:cubicBezTo>
                    <a:pt x="1379" y="264"/>
                    <a:pt x="1154" y="465"/>
                    <a:pt x="928" y="640"/>
                  </a:cubicBezTo>
                  <a:cubicBezTo>
                    <a:pt x="677" y="891"/>
                    <a:pt x="402" y="1116"/>
                    <a:pt x="126" y="1342"/>
                  </a:cubicBezTo>
                  <a:cubicBezTo>
                    <a:pt x="76" y="1392"/>
                    <a:pt x="1" y="1442"/>
                    <a:pt x="51" y="1542"/>
                  </a:cubicBezTo>
                  <a:cubicBezTo>
                    <a:pt x="76" y="1592"/>
                    <a:pt x="101" y="1592"/>
                    <a:pt x="151" y="1592"/>
                  </a:cubicBezTo>
                  <a:cubicBezTo>
                    <a:pt x="176" y="1592"/>
                    <a:pt x="201" y="1592"/>
                    <a:pt x="226" y="1567"/>
                  </a:cubicBezTo>
                  <a:cubicBezTo>
                    <a:pt x="853" y="1267"/>
                    <a:pt x="1429" y="916"/>
                    <a:pt x="1931" y="414"/>
                  </a:cubicBezTo>
                  <a:cubicBezTo>
                    <a:pt x="2006" y="339"/>
                    <a:pt x="2056" y="214"/>
                    <a:pt x="1956" y="89"/>
                  </a:cubicBezTo>
                  <a:cubicBezTo>
                    <a:pt x="1905" y="26"/>
                    <a:pt x="1849" y="1"/>
                    <a:pt x="1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2516425" y="3018200"/>
              <a:ext cx="43900" cy="33425"/>
            </a:xfrm>
            <a:custGeom>
              <a:avLst/>
              <a:gdLst/>
              <a:ahLst/>
              <a:cxnLst/>
              <a:rect l="l" t="t" r="r" b="b"/>
              <a:pathLst>
                <a:path w="1756" h="1337" extrusionOk="0">
                  <a:moveTo>
                    <a:pt x="277" y="1"/>
                  </a:moveTo>
                  <a:cubicBezTo>
                    <a:pt x="151" y="1"/>
                    <a:pt x="76" y="51"/>
                    <a:pt x="51" y="176"/>
                  </a:cubicBezTo>
                  <a:cubicBezTo>
                    <a:pt x="1" y="326"/>
                    <a:pt x="76" y="427"/>
                    <a:pt x="176" y="502"/>
                  </a:cubicBezTo>
                  <a:cubicBezTo>
                    <a:pt x="602" y="803"/>
                    <a:pt x="1003" y="1078"/>
                    <a:pt x="1455" y="1279"/>
                  </a:cubicBezTo>
                  <a:cubicBezTo>
                    <a:pt x="1512" y="1308"/>
                    <a:pt x="1562" y="1337"/>
                    <a:pt x="1608" y="1337"/>
                  </a:cubicBezTo>
                  <a:cubicBezTo>
                    <a:pt x="1642" y="1337"/>
                    <a:pt x="1673" y="1321"/>
                    <a:pt x="1705" y="1279"/>
                  </a:cubicBezTo>
                  <a:cubicBezTo>
                    <a:pt x="1755" y="1204"/>
                    <a:pt x="1705" y="1128"/>
                    <a:pt x="1655" y="1078"/>
                  </a:cubicBezTo>
                  <a:cubicBezTo>
                    <a:pt x="1329" y="677"/>
                    <a:pt x="928" y="351"/>
                    <a:pt x="502" y="76"/>
                  </a:cubicBezTo>
                  <a:cubicBezTo>
                    <a:pt x="427" y="26"/>
                    <a:pt x="352" y="1"/>
                    <a:pt x="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4"/>
          <p:cNvGrpSpPr/>
          <p:nvPr/>
        </p:nvGrpSpPr>
        <p:grpSpPr>
          <a:xfrm rot="2558193">
            <a:off x="-162324" y="-447551"/>
            <a:ext cx="1258018" cy="1874008"/>
            <a:chOff x="5162450" y="1454425"/>
            <a:chExt cx="584600" cy="870850"/>
          </a:xfrm>
        </p:grpSpPr>
        <p:sp>
          <p:nvSpPr>
            <p:cNvPr id="1270" name="Google Shape;1270;p24"/>
            <p:cNvSpPr/>
            <p:nvPr/>
          </p:nvSpPr>
          <p:spPr>
            <a:xfrm>
              <a:off x="5162450" y="1454425"/>
              <a:ext cx="555150" cy="870850"/>
            </a:xfrm>
            <a:custGeom>
              <a:avLst/>
              <a:gdLst/>
              <a:ahLst/>
              <a:cxnLst/>
              <a:rect l="l" t="t" r="r" b="b"/>
              <a:pathLst>
                <a:path w="22206" h="34834" extrusionOk="0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5545275" y="1491250"/>
              <a:ext cx="11300" cy="14525"/>
            </a:xfrm>
            <a:custGeom>
              <a:avLst/>
              <a:gdLst/>
              <a:ahLst/>
              <a:cxnLst/>
              <a:rect l="l" t="t" r="r" b="b"/>
              <a:pathLst>
                <a:path w="452" h="581" extrusionOk="0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5218825" y="1802650"/>
              <a:ext cx="11300" cy="13825"/>
            </a:xfrm>
            <a:custGeom>
              <a:avLst/>
              <a:gdLst/>
              <a:ahLst/>
              <a:cxnLst/>
              <a:rect l="l" t="t" r="r" b="b"/>
              <a:pathLst>
                <a:path w="452" h="553" extrusionOk="0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716950" y="1544500"/>
              <a:ext cx="10050" cy="13200"/>
            </a:xfrm>
            <a:custGeom>
              <a:avLst/>
              <a:gdLst/>
              <a:ahLst/>
              <a:cxnLst/>
              <a:rect l="l" t="t" r="r" b="b"/>
              <a:pathLst>
                <a:path w="402" h="528" extrusionOk="0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227600" y="1777600"/>
              <a:ext cx="8800" cy="10675"/>
            </a:xfrm>
            <a:custGeom>
              <a:avLst/>
              <a:gdLst/>
              <a:ahLst/>
              <a:cxnLst/>
              <a:rect l="l" t="t" r="r" b="b"/>
              <a:pathLst>
                <a:path w="352" h="427" extrusionOk="0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736375" y="1542375"/>
              <a:ext cx="10675" cy="11550"/>
            </a:xfrm>
            <a:custGeom>
              <a:avLst/>
              <a:gdLst/>
              <a:ahLst/>
              <a:cxnLst/>
              <a:rect l="l" t="t" r="r" b="b"/>
              <a:pathLst>
                <a:path w="427" h="462" extrusionOk="0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4"/>
          <p:cNvGrpSpPr/>
          <p:nvPr/>
        </p:nvGrpSpPr>
        <p:grpSpPr>
          <a:xfrm rot="-9177237" flipH="1">
            <a:off x="8053106" y="209153"/>
            <a:ext cx="359066" cy="660495"/>
            <a:chOff x="3355935" y="1976820"/>
            <a:chExt cx="246892" cy="454223"/>
          </a:xfrm>
        </p:grpSpPr>
        <p:sp>
          <p:nvSpPr>
            <p:cNvPr id="1277" name="Google Shape;1277;p24"/>
            <p:cNvSpPr/>
            <p:nvPr/>
          </p:nvSpPr>
          <p:spPr>
            <a:xfrm>
              <a:off x="3355935" y="1976820"/>
              <a:ext cx="246892" cy="454223"/>
            </a:xfrm>
            <a:custGeom>
              <a:avLst/>
              <a:gdLst/>
              <a:ahLst/>
              <a:cxnLst/>
              <a:rect l="l" t="t" r="r" b="b"/>
              <a:pathLst>
                <a:path w="4537" h="8347" extrusionOk="0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3355935" y="2129569"/>
              <a:ext cx="246892" cy="87340"/>
            </a:xfrm>
            <a:custGeom>
              <a:avLst/>
              <a:gdLst/>
              <a:ahLst/>
              <a:cxnLst/>
              <a:rect l="l" t="t" r="r" b="b"/>
              <a:pathLst>
                <a:path w="4537" h="1605" extrusionOk="0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3439138" y="1976820"/>
              <a:ext cx="107801" cy="454223"/>
            </a:xfrm>
            <a:custGeom>
              <a:avLst/>
              <a:gdLst/>
              <a:ahLst/>
              <a:cxnLst/>
              <a:rect l="l" t="t" r="r" b="b"/>
              <a:pathLst>
                <a:path w="1981" h="8347" extrusionOk="0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360016" y="1979541"/>
              <a:ext cx="81898" cy="234648"/>
            </a:xfrm>
            <a:custGeom>
              <a:avLst/>
              <a:gdLst/>
              <a:ahLst/>
              <a:cxnLst/>
              <a:rect l="l" t="t" r="r" b="b"/>
              <a:pathLst>
                <a:path w="1505" h="4312" extrusionOk="0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37307" y="2132290"/>
              <a:ext cx="62798" cy="295977"/>
            </a:xfrm>
            <a:custGeom>
              <a:avLst/>
              <a:gdLst/>
              <a:ahLst/>
              <a:cxnLst/>
              <a:rect l="l" t="t" r="r" b="b"/>
              <a:pathLst>
                <a:path w="1154" h="5439" extrusionOk="0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24"/>
          <p:cNvGrpSpPr/>
          <p:nvPr/>
        </p:nvGrpSpPr>
        <p:grpSpPr>
          <a:xfrm>
            <a:off x="1495248" y="4394372"/>
            <a:ext cx="359036" cy="516944"/>
            <a:chOff x="5268040" y="2478709"/>
            <a:chExt cx="282372" cy="406498"/>
          </a:xfrm>
        </p:grpSpPr>
        <p:sp>
          <p:nvSpPr>
            <p:cNvPr id="1283" name="Google Shape;1283;p24"/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24"/>
          <p:cNvGrpSpPr/>
          <p:nvPr/>
        </p:nvGrpSpPr>
        <p:grpSpPr>
          <a:xfrm>
            <a:off x="5536317" y="4364595"/>
            <a:ext cx="393251" cy="479007"/>
            <a:chOff x="5536317" y="4364595"/>
            <a:chExt cx="393251" cy="479007"/>
          </a:xfrm>
        </p:grpSpPr>
        <p:sp>
          <p:nvSpPr>
            <p:cNvPr id="1293" name="Google Shape;1293;p24"/>
            <p:cNvSpPr/>
            <p:nvPr/>
          </p:nvSpPr>
          <p:spPr>
            <a:xfrm flipH="1">
              <a:off x="5778431" y="4364595"/>
              <a:ext cx="151138" cy="19466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24"/>
            <p:cNvGrpSpPr/>
            <p:nvPr/>
          </p:nvGrpSpPr>
          <p:grpSpPr>
            <a:xfrm flipH="1">
              <a:off x="5580526" y="4701582"/>
              <a:ext cx="110475" cy="142021"/>
              <a:chOff x="3340915" y="2702363"/>
              <a:chExt cx="85980" cy="110522"/>
            </a:xfrm>
          </p:grpSpPr>
          <p:sp>
            <p:nvSpPr>
              <p:cNvPr id="1295" name="Google Shape;1295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4"/>
            <p:cNvGrpSpPr/>
            <p:nvPr/>
          </p:nvGrpSpPr>
          <p:grpSpPr>
            <a:xfrm flipH="1">
              <a:off x="5536317" y="4442426"/>
              <a:ext cx="69377" cy="89202"/>
              <a:chOff x="3340915" y="2702363"/>
              <a:chExt cx="85980" cy="110522"/>
            </a:xfrm>
          </p:grpSpPr>
          <p:sp>
            <p:nvSpPr>
              <p:cNvPr id="1298" name="Google Shape;1298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0" name="Google Shape;1300;p24"/>
          <p:cNvGrpSpPr/>
          <p:nvPr/>
        </p:nvGrpSpPr>
        <p:grpSpPr>
          <a:xfrm>
            <a:off x="4744129" y="292593"/>
            <a:ext cx="362254" cy="493596"/>
            <a:chOff x="4744129" y="292593"/>
            <a:chExt cx="362254" cy="493596"/>
          </a:xfrm>
        </p:grpSpPr>
        <p:grpSp>
          <p:nvGrpSpPr>
            <p:cNvPr id="1301" name="Google Shape;1301;p24"/>
            <p:cNvGrpSpPr/>
            <p:nvPr/>
          </p:nvGrpSpPr>
          <p:grpSpPr>
            <a:xfrm>
              <a:off x="4744129" y="644164"/>
              <a:ext cx="161348" cy="142025"/>
              <a:chOff x="4635225" y="2316383"/>
              <a:chExt cx="79123" cy="69654"/>
            </a:xfrm>
          </p:grpSpPr>
          <p:sp>
            <p:nvSpPr>
              <p:cNvPr id="1302" name="Google Shape;1302;p2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4"/>
            <p:cNvGrpSpPr/>
            <p:nvPr/>
          </p:nvGrpSpPr>
          <p:grpSpPr>
            <a:xfrm rot="10800000">
              <a:off x="4995911" y="292593"/>
              <a:ext cx="110472" cy="97245"/>
              <a:chOff x="4635225" y="2316383"/>
              <a:chExt cx="79123" cy="69654"/>
            </a:xfrm>
          </p:grpSpPr>
          <p:sp>
            <p:nvSpPr>
              <p:cNvPr id="1305" name="Google Shape;1305;p2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7" name="Google Shape;1307;p24"/>
          <p:cNvGrpSpPr/>
          <p:nvPr/>
        </p:nvGrpSpPr>
        <p:grpSpPr>
          <a:xfrm>
            <a:off x="192992" y="3295301"/>
            <a:ext cx="154684" cy="401176"/>
            <a:chOff x="192992" y="3295301"/>
            <a:chExt cx="154684" cy="401176"/>
          </a:xfrm>
        </p:grpSpPr>
        <p:grpSp>
          <p:nvGrpSpPr>
            <p:cNvPr id="1308" name="Google Shape;1308;p24"/>
            <p:cNvGrpSpPr/>
            <p:nvPr/>
          </p:nvGrpSpPr>
          <p:grpSpPr>
            <a:xfrm flipH="1">
              <a:off x="237201" y="3554457"/>
              <a:ext cx="110475" cy="142021"/>
              <a:chOff x="3340915" y="2702363"/>
              <a:chExt cx="85980" cy="110522"/>
            </a:xfrm>
          </p:grpSpPr>
          <p:sp>
            <p:nvSpPr>
              <p:cNvPr id="1309" name="Google Shape;1309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1" name="Google Shape;1311;p24"/>
            <p:cNvGrpSpPr/>
            <p:nvPr/>
          </p:nvGrpSpPr>
          <p:grpSpPr>
            <a:xfrm flipH="1">
              <a:off x="192992" y="3295301"/>
              <a:ext cx="69377" cy="89202"/>
              <a:chOff x="3340915" y="2702363"/>
              <a:chExt cx="85980" cy="110522"/>
            </a:xfrm>
          </p:grpSpPr>
          <p:sp>
            <p:nvSpPr>
              <p:cNvPr id="1312" name="Google Shape;1312;p2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4" name="Google Shape;1314;p24"/>
          <p:cNvGrpSpPr/>
          <p:nvPr/>
        </p:nvGrpSpPr>
        <p:grpSpPr>
          <a:xfrm flipH="1">
            <a:off x="2488292" y="292601"/>
            <a:ext cx="69377" cy="89202"/>
            <a:chOff x="3340915" y="2702363"/>
            <a:chExt cx="85980" cy="110522"/>
          </a:xfrm>
        </p:grpSpPr>
        <p:sp>
          <p:nvSpPr>
            <p:cNvPr id="1315" name="Google Shape;1315;p24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9" name="Google Shape;1319;p25"/>
          <p:cNvGrpSpPr/>
          <p:nvPr/>
        </p:nvGrpSpPr>
        <p:grpSpPr>
          <a:xfrm rot="1921838">
            <a:off x="69429" y="111167"/>
            <a:ext cx="518314" cy="1014953"/>
            <a:chOff x="2674659" y="846467"/>
            <a:chExt cx="147581" cy="289032"/>
          </a:xfrm>
        </p:grpSpPr>
        <p:sp>
          <p:nvSpPr>
            <p:cNvPr id="1320" name="Google Shape;1320;p25"/>
            <p:cNvSpPr/>
            <p:nvPr/>
          </p:nvSpPr>
          <p:spPr>
            <a:xfrm>
              <a:off x="2674659" y="846467"/>
              <a:ext cx="147581" cy="148846"/>
            </a:xfrm>
            <a:custGeom>
              <a:avLst/>
              <a:gdLst/>
              <a:ahLst/>
              <a:cxnLst/>
              <a:rect l="l" t="t" r="r" b="b"/>
              <a:pathLst>
                <a:path w="3034" h="3060" extrusionOk="0">
                  <a:moveTo>
                    <a:pt x="1712" y="112"/>
                  </a:moveTo>
                  <a:cubicBezTo>
                    <a:pt x="1820" y="112"/>
                    <a:pt x="1927" y="126"/>
                    <a:pt x="2031" y="152"/>
                  </a:cubicBezTo>
                  <a:cubicBezTo>
                    <a:pt x="2307" y="252"/>
                    <a:pt x="2557" y="478"/>
                    <a:pt x="2708" y="754"/>
                  </a:cubicBezTo>
                  <a:cubicBezTo>
                    <a:pt x="2858" y="1029"/>
                    <a:pt x="2933" y="1330"/>
                    <a:pt x="2933" y="1681"/>
                  </a:cubicBezTo>
                  <a:cubicBezTo>
                    <a:pt x="2933" y="1957"/>
                    <a:pt x="2883" y="2207"/>
                    <a:pt x="2808" y="2408"/>
                  </a:cubicBezTo>
                  <a:cubicBezTo>
                    <a:pt x="2708" y="2633"/>
                    <a:pt x="2557" y="2834"/>
                    <a:pt x="2382" y="2934"/>
                  </a:cubicBezTo>
                  <a:cubicBezTo>
                    <a:pt x="2006" y="2683"/>
                    <a:pt x="1530" y="2558"/>
                    <a:pt x="1003" y="2558"/>
                  </a:cubicBezTo>
                  <a:cubicBezTo>
                    <a:pt x="803" y="2558"/>
                    <a:pt x="577" y="2583"/>
                    <a:pt x="377" y="2633"/>
                  </a:cubicBezTo>
                  <a:cubicBezTo>
                    <a:pt x="201" y="2408"/>
                    <a:pt x="101" y="2132"/>
                    <a:pt x="126" y="1831"/>
                  </a:cubicBezTo>
                  <a:cubicBezTo>
                    <a:pt x="126" y="1556"/>
                    <a:pt x="226" y="1255"/>
                    <a:pt x="402" y="979"/>
                  </a:cubicBezTo>
                  <a:cubicBezTo>
                    <a:pt x="602" y="653"/>
                    <a:pt x="828" y="428"/>
                    <a:pt x="1104" y="277"/>
                  </a:cubicBezTo>
                  <a:cubicBezTo>
                    <a:pt x="1300" y="162"/>
                    <a:pt x="1508" y="112"/>
                    <a:pt x="1712" y="112"/>
                  </a:cubicBezTo>
                  <a:close/>
                  <a:moveTo>
                    <a:pt x="1724" y="1"/>
                  </a:moveTo>
                  <a:cubicBezTo>
                    <a:pt x="1500" y="1"/>
                    <a:pt x="1259" y="62"/>
                    <a:pt x="1028" y="177"/>
                  </a:cubicBezTo>
                  <a:cubicBezTo>
                    <a:pt x="753" y="327"/>
                    <a:pt x="502" y="603"/>
                    <a:pt x="302" y="929"/>
                  </a:cubicBezTo>
                  <a:cubicBezTo>
                    <a:pt x="126" y="1230"/>
                    <a:pt x="26" y="1530"/>
                    <a:pt x="1" y="1831"/>
                  </a:cubicBezTo>
                  <a:cubicBezTo>
                    <a:pt x="1" y="2157"/>
                    <a:pt x="101" y="2483"/>
                    <a:pt x="302" y="2708"/>
                  </a:cubicBezTo>
                  <a:cubicBezTo>
                    <a:pt x="327" y="2733"/>
                    <a:pt x="352" y="2733"/>
                    <a:pt x="377" y="2733"/>
                  </a:cubicBezTo>
                  <a:cubicBezTo>
                    <a:pt x="587" y="2681"/>
                    <a:pt x="803" y="2655"/>
                    <a:pt x="1017" y="2655"/>
                  </a:cubicBezTo>
                  <a:cubicBezTo>
                    <a:pt x="1516" y="2655"/>
                    <a:pt x="1998" y="2796"/>
                    <a:pt x="2332" y="3059"/>
                  </a:cubicBezTo>
                  <a:lnTo>
                    <a:pt x="2407" y="3059"/>
                  </a:lnTo>
                  <a:cubicBezTo>
                    <a:pt x="2607" y="2934"/>
                    <a:pt x="2783" y="2708"/>
                    <a:pt x="2908" y="2458"/>
                  </a:cubicBezTo>
                  <a:cubicBezTo>
                    <a:pt x="2983" y="2232"/>
                    <a:pt x="3033" y="1982"/>
                    <a:pt x="3033" y="1681"/>
                  </a:cubicBezTo>
                  <a:cubicBezTo>
                    <a:pt x="3033" y="1305"/>
                    <a:pt x="2958" y="979"/>
                    <a:pt x="2808" y="703"/>
                  </a:cubicBezTo>
                  <a:cubicBezTo>
                    <a:pt x="2632" y="403"/>
                    <a:pt x="2382" y="152"/>
                    <a:pt x="2056" y="52"/>
                  </a:cubicBezTo>
                  <a:cubicBezTo>
                    <a:pt x="1953" y="17"/>
                    <a:pt x="1841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2689300" y="974542"/>
              <a:ext cx="102441" cy="42708"/>
            </a:xfrm>
            <a:custGeom>
              <a:avLst/>
              <a:gdLst/>
              <a:ahLst/>
              <a:cxnLst/>
              <a:rect l="l" t="t" r="r" b="b"/>
              <a:pathLst>
                <a:path w="2106" h="878" extrusionOk="0">
                  <a:moveTo>
                    <a:pt x="51" y="0"/>
                  </a:moveTo>
                  <a:cubicBezTo>
                    <a:pt x="1" y="25"/>
                    <a:pt x="1" y="50"/>
                    <a:pt x="1" y="75"/>
                  </a:cubicBezTo>
                  <a:cubicBezTo>
                    <a:pt x="151" y="476"/>
                    <a:pt x="527" y="802"/>
                    <a:pt x="953" y="852"/>
                  </a:cubicBezTo>
                  <a:cubicBezTo>
                    <a:pt x="1003" y="877"/>
                    <a:pt x="1053" y="877"/>
                    <a:pt x="1128" y="877"/>
                  </a:cubicBezTo>
                  <a:cubicBezTo>
                    <a:pt x="1479" y="877"/>
                    <a:pt x="1855" y="702"/>
                    <a:pt x="2081" y="401"/>
                  </a:cubicBezTo>
                  <a:cubicBezTo>
                    <a:pt x="2106" y="376"/>
                    <a:pt x="2106" y="351"/>
                    <a:pt x="2081" y="326"/>
                  </a:cubicBezTo>
                  <a:cubicBezTo>
                    <a:pt x="2068" y="314"/>
                    <a:pt x="2049" y="307"/>
                    <a:pt x="2034" y="307"/>
                  </a:cubicBezTo>
                  <a:cubicBezTo>
                    <a:pt x="2018" y="307"/>
                    <a:pt x="2006" y="314"/>
                    <a:pt x="2006" y="326"/>
                  </a:cubicBezTo>
                  <a:cubicBezTo>
                    <a:pt x="1794" y="601"/>
                    <a:pt x="1474" y="769"/>
                    <a:pt x="1139" y="769"/>
                  </a:cubicBezTo>
                  <a:cubicBezTo>
                    <a:pt x="1077" y="769"/>
                    <a:pt x="1015" y="764"/>
                    <a:pt x="953" y="752"/>
                  </a:cubicBezTo>
                  <a:cubicBezTo>
                    <a:pt x="577" y="702"/>
                    <a:pt x="226" y="401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2702725" y="972109"/>
              <a:ext cx="78071" cy="42708"/>
            </a:xfrm>
            <a:custGeom>
              <a:avLst/>
              <a:gdLst/>
              <a:ahLst/>
              <a:cxnLst/>
              <a:rect l="l" t="t" r="r" b="b"/>
              <a:pathLst>
                <a:path w="1605" h="878" extrusionOk="0">
                  <a:moveTo>
                    <a:pt x="50" y="0"/>
                  </a:moveTo>
                  <a:cubicBezTo>
                    <a:pt x="25" y="0"/>
                    <a:pt x="0" y="25"/>
                    <a:pt x="25" y="75"/>
                  </a:cubicBezTo>
                  <a:cubicBezTo>
                    <a:pt x="100" y="376"/>
                    <a:pt x="301" y="652"/>
                    <a:pt x="527" y="877"/>
                  </a:cubicBezTo>
                  <a:lnTo>
                    <a:pt x="577" y="877"/>
                  </a:lnTo>
                  <a:cubicBezTo>
                    <a:pt x="978" y="852"/>
                    <a:pt x="1379" y="652"/>
                    <a:pt x="1604" y="326"/>
                  </a:cubicBezTo>
                  <a:cubicBezTo>
                    <a:pt x="1604" y="301"/>
                    <a:pt x="1604" y="251"/>
                    <a:pt x="1579" y="251"/>
                  </a:cubicBezTo>
                  <a:cubicBezTo>
                    <a:pt x="1567" y="238"/>
                    <a:pt x="1554" y="232"/>
                    <a:pt x="1542" y="232"/>
                  </a:cubicBezTo>
                  <a:cubicBezTo>
                    <a:pt x="1529" y="232"/>
                    <a:pt x="1517" y="238"/>
                    <a:pt x="1504" y="251"/>
                  </a:cubicBezTo>
                  <a:cubicBezTo>
                    <a:pt x="1303" y="551"/>
                    <a:pt x="953" y="752"/>
                    <a:pt x="602" y="777"/>
                  </a:cubicBezTo>
                  <a:cubicBezTo>
                    <a:pt x="376" y="577"/>
                    <a:pt x="201" y="326"/>
                    <a:pt x="126" y="25"/>
                  </a:cubicBezTo>
                  <a:cubicBezTo>
                    <a:pt x="100" y="0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2722230" y="970893"/>
              <a:ext cx="37844" cy="43924"/>
            </a:xfrm>
            <a:custGeom>
              <a:avLst/>
              <a:gdLst/>
              <a:ahLst/>
              <a:cxnLst/>
              <a:rect l="l" t="t" r="r" b="b"/>
              <a:pathLst>
                <a:path w="778" h="903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326"/>
                    <a:pt x="50" y="602"/>
                    <a:pt x="151" y="877"/>
                  </a:cubicBezTo>
                  <a:cubicBezTo>
                    <a:pt x="151" y="902"/>
                    <a:pt x="151" y="902"/>
                    <a:pt x="176" y="902"/>
                  </a:cubicBezTo>
                  <a:lnTo>
                    <a:pt x="226" y="902"/>
                  </a:lnTo>
                  <a:cubicBezTo>
                    <a:pt x="451" y="727"/>
                    <a:pt x="652" y="451"/>
                    <a:pt x="752" y="175"/>
                  </a:cubicBezTo>
                  <a:cubicBezTo>
                    <a:pt x="777" y="150"/>
                    <a:pt x="752" y="100"/>
                    <a:pt x="727" y="100"/>
                  </a:cubicBezTo>
                  <a:cubicBezTo>
                    <a:pt x="720" y="93"/>
                    <a:pt x="710" y="90"/>
                    <a:pt x="700" y="90"/>
                  </a:cubicBezTo>
                  <a:cubicBezTo>
                    <a:pt x="677" y="90"/>
                    <a:pt x="652" y="108"/>
                    <a:pt x="652" y="125"/>
                  </a:cubicBezTo>
                  <a:cubicBezTo>
                    <a:pt x="552" y="376"/>
                    <a:pt x="401" y="602"/>
                    <a:pt x="226" y="752"/>
                  </a:cubicBezTo>
                  <a:cubicBezTo>
                    <a:pt x="151" y="526"/>
                    <a:pt x="126" y="301"/>
                    <a:pt x="126" y="50"/>
                  </a:cubicBezTo>
                  <a:cubicBezTo>
                    <a:pt x="126" y="25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2678307" y="900168"/>
              <a:ext cx="32980" cy="60998"/>
            </a:xfrm>
            <a:custGeom>
              <a:avLst/>
              <a:gdLst/>
              <a:ahLst/>
              <a:cxnLst/>
              <a:rect l="l" t="t" r="r" b="b"/>
              <a:pathLst>
                <a:path w="678" h="1254" extrusionOk="0">
                  <a:moveTo>
                    <a:pt x="252" y="0"/>
                  </a:moveTo>
                  <a:cubicBezTo>
                    <a:pt x="201" y="0"/>
                    <a:pt x="176" y="0"/>
                    <a:pt x="176" y="51"/>
                  </a:cubicBezTo>
                  <a:cubicBezTo>
                    <a:pt x="176" y="76"/>
                    <a:pt x="176" y="101"/>
                    <a:pt x="227" y="101"/>
                  </a:cubicBezTo>
                  <a:cubicBezTo>
                    <a:pt x="352" y="126"/>
                    <a:pt x="477" y="251"/>
                    <a:pt x="527" y="401"/>
                  </a:cubicBezTo>
                  <a:cubicBezTo>
                    <a:pt x="552" y="552"/>
                    <a:pt x="527" y="727"/>
                    <a:pt x="427" y="853"/>
                  </a:cubicBezTo>
                  <a:cubicBezTo>
                    <a:pt x="352" y="978"/>
                    <a:pt x="201" y="1078"/>
                    <a:pt x="51" y="1153"/>
                  </a:cubicBezTo>
                  <a:cubicBezTo>
                    <a:pt x="26" y="1153"/>
                    <a:pt x="1" y="1178"/>
                    <a:pt x="26" y="1203"/>
                  </a:cubicBezTo>
                  <a:cubicBezTo>
                    <a:pt x="26" y="1228"/>
                    <a:pt x="51" y="1254"/>
                    <a:pt x="76" y="1254"/>
                  </a:cubicBezTo>
                  <a:cubicBezTo>
                    <a:pt x="277" y="1178"/>
                    <a:pt x="427" y="1053"/>
                    <a:pt x="527" y="928"/>
                  </a:cubicBezTo>
                  <a:cubicBezTo>
                    <a:pt x="628" y="752"/>
                    <a:pt x="678" y="552"/>
                    <a:pt x="628" y="376"/>
                  </a:cubicBezTo>
                  <a:cubicBezTo>
                    <a:pt x="577" y="201"/>
                    <a:pt x="427" y="25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2733175" y="895936"/>
              <a:ext cx="46405" cy="50588"/>
            </a:xfrm>
            <a:custGeom>
              <a:avLst/>
              <a:gdLst/>
              <a:ahLst/>
              <a:cxnLst/>
              <a:rect l="l" t="t" r="r" b="b"/>
              <a:pathLst>
                <a:path w="954" h="1040" extrusionOk="0">
                  <a:moveTo>
                    <a:pt x="452" y="112"/>
                  </a:moveTo>
                  <a:cubicBezTo>
                    <a:pt x="577" y="112"/>
                    <a:pt x="703" y="188"/>
                    <a:pt x="753" y="288"/>
                  </a:cubicBezTo>
                  <a:cubicBezTo>
                    <a:pt x="828" y="413"/>
                    <a:pt x="828" y="614"/>
                    <a:pt x="753" y="739"/>
                  </a:cubicBezTo>
                  <a:cubicBezTo>
                    <a:pt x="703" y="839"/>
                    <a:pt x="602" y="914"/>
                    <a:pt x="527" y="914"/>
                  </a:cubicBezTo>
                  <a:cubicBezTo>
                    <a:pt x="511" y="917"/>
                    <a:pt x="496" y="918"/>
                    <a:pt x="480" y="918"/>
                  </a:cubicBezTo>
                  <a:cubicBezTo>
                    <a:pt x="346" y="918"/>
                    <a:pt x="221" y="826"/>
                    <a:pt x="176" y="714"/>
                  </a:cubicBezTo>
                  <a:cubicBezTo>
                    <a:pt x="126" y="614"/>
                    <a:pt x="126" y="488"/>
                    <a:pt x="151" y="388"/>
                  </a:cubicBezTo>
                  <a:cubicBezTo>
                    <a:pt x="201" y="288"/>
                    <a:pt x="302" y="138"/>
                    <a:pt x="402" y="112"/>
                  </a:cubicBezTo>
                  <a:close/>
                  <a:moveTo>
                    <a:pt x="467" y="1"/>
                  </a:moveTo>
                  <a:cubicBezTo>
                    <a:pt x="437" y="1"/>
                    <a:pt x="407" y="5"/>
                    <a:pt x="377" y="12"/>
                  </a:cubicBezTo>
                  <a:cubicBezTo>
                    <a:pt x="226" y="37"/>
                    <a:pt x="101" y="238"/>
                    <a:pt x="51" y="363"/>
                  </a:cubicBezTo>
                  <a:cubicBezTo>
                    <a:pt x="1" y="488"/>
                    <a:pt x="26" y="639"/>
                    <a:pt x="76" y="764"/>
                  </a:cubicBezTo>
                  <a:cubicBezTo>
                    <a:pt x="151" y="914"/>
                    <a:pt x="327" y="1040"/>
                    <a:pt x="477" y="1040"/>
                  </a:cubicBezTo>
                  <a:cubicBezTo>
                    <a:pt x="502" y="1040"/>
                    <a:pt x="527" y="1040"/>
                    <a:pt x="552" y="1015"/>
                  </a:cubicBezTo>
                  <a:cubicBezTo>
                    <a:pt x="652" y="1015"/>
                    <a:pt x="778" y="914"/>
                    <a:pt x="853" y="814"/>
                  </a:cubicBezTo>
                  <a:cubicBezTo>
                    <a:pt x="953" y="639"/>
                    <a:pt x="953" y="388"/>
                    <a:pt x="853" y="238"/>
                  </a:cubicBezTo>
                  <a:cubicBezTo>
                    <a:pt x="768" y="110"/>
                    <a:pt x="629" y="1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766105" y="958976"/>
              <a:ext cx="48788" cy="24127"/>
            </a:xfrm>
            <a:custGeom>
              <a:avLst/>
              <a:gdLst/>
              <a:ahLst/>
              <a:cxnLst/>
              <a:rect l="l" t="t" r="r" b="b"/>
              <a:pathLst>
                <a:path w="1003" h="496" extrusionOk="0">
                  <a:moveTo>
                    <a:pt x="566" y="1"/>
                  </a:moveTo>
                  <a:cubicBezTo>
                    <a:pt x="517" y="1"/>
                    <a:pt x="470" y="7"/>
                    <a:pt x="427" y="19"/>
                  </a:cubicBezTo>
                  <a:cubicBezTo>
                    <a:pt x="226" y="70"/>
                    <a:pt x="51" y="220"/>
                    <a:pt x="0" y="420"/>
                  </a:cubicBezTo>
                  <a:cubicBezTo>
                    <a:pt x="0" y="446"/>
                    <a:pt x="0" y="471"/>
                    <a:pt x="51" y="496"/>
                  </a:cubicBezTo>
                  <a:cubicBezTo>
                    <a:pt x="76" y="496"/>
                    <a:pt x="101" y="471"/>
                    <a:pt x="101" y="446"/>
                  </a:cubicBezTo>
                  <a:cubicBezTo>
                    <a:pt x="151" y="295"/>
                    <a:pt x="276" y="170"/>
                    <a:pt x="452" y="120"/>
                  </a:cubicBezTo>
                  <a:cubicBezTo>
                    <a:pt x="477" y="115"/>
                    <a:pt x="504" y="113"/>
                    <a:pt x="531" y="113"/>
                  </a:cubicBezTo>
                  <a:cubicBezTo>
                    <a:pt x="661" y="113"/>
                    <a:pt x="799" y="162"/>
                    <a:pt x="903" y="245"/>
                  </a:cubicBezTo>
                  <a:cubicBezTo>
                    <a:pt x="903" y="258"/>
                    <a:pt x="915" y="264"/>
                    <a:pt x="931" y="264"/>
                  </a:cubicBezTo>
                  <a:cubicBezTo>
                    <a:pt x="947" y="264"/>
                    <a:pt x="965" y="258"/>
                    <a:pt x="978" y="245"/>
                  </a:cubicBezTo>
                  <a:cubicBezTo>
                    <a:pt x="1003" y="220"/>
                    <a:pt x="1003" y="195"/>
                    <a:pt x="978" y="170"/>
                  </a:cubicBezTo>
                  <a:cubicBezTo>
                    <a:pt x="865" y="57"/>
                    <a:pt x="710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785610" y="861838"/>
              <a:ext cx="31764" cy="44459"/>
            </a:xfrm>
            <a:custGeom>
              <a:avLst/>
              <a:gdLst/>
              <a:ahLst/>
              <a:cxnLst/>
              <a:rect l="l" t="t" r="r" b="b"/>
              <a:pathLst>
                <a:path w="653" h="914" extrusionOk="0">
                  <a:moveTo>
                    <a:pt x="176" y="0"/>
                  </a:moveTo>
                  <a:cubicBezTo>
                    <a:pt x="159" y="0"/>
                    <a:pt x="143" y="11"/>
                    <a:pt x="126" y="11"/>
                  </a:cubicBezTo>
                  <a:cubicBezTo>
                    <a:pt x="51" y="137"/>
                    <a:pt x="0" y="287"/>
                    <a:pt x="0" y="438"/>
                  </a:cubicBezTo>
                  <a:cubicBezTo>
                    <a:pt x="26" y="563"/>
                    <a:pt x="76" y="713"/>
                    <a:pt x="201" y="813"/>
                  </a:cubicBezTo>
                  <a:cubicBezTo>
                    <a:pt x="276" y="864"/>
                    <a:pt x="376" y="914"/>
                    <a:pt x="477" y="914"/>
                  </a:cubicBezTo>
                  <a:cubicBezTo>
                    <a:pt x="527" y="914"/>
                    <a:pt x="577" y="889"/>
                    <a:pt x="627" y="889"/>
                  </a:cubicBezTo>
                  <a:cubicBezTo>
                    <a:pt x="652" y="864"/>
                    <a:pt x="652" y="839"/>
                    <a:pt x="652" y="813"/>
                  </a:cubicBezTo>
                  <a:cubicBezTo>
                    <a:pt x="652" y="796"/>
                    <a:pt x="627" y="778"/>
                    <a:pt x="604" y="778"/>
                  </a:cubicBezTo>
                  <a:cubicBezTo>
                    <a:pt x="594" y="778"/>
                    <a:pt x="584" y="781"/>
                    <a:pt x="577" y="788"/>
                  </a:cubicBezTo>
                  <a:cubicBezTo>
                    <a:pt x="552" y="795"/>
                    <a:pt x="525" y="798"/>
                    <a:pt x="498" y="798"/>
                  </a:cubicBezTo>
                  <a:cubicBezTo>
                    <a:pt x="417" y="798"/>
                    <a:pt x="333" y="770"/>
                    <a:pt x="276" y="713"/>
                  </a:cubicBezTo>
                  <a:cubicBezTo>
                    <a:pt x="176" y="638"/>
                    <a:pt x="126" y="538"/>
                    <a:pt x="126" y="412"/>
                  </a:cubicBezTo>
                  <a:cubicBezTo>
                    <a:pt x="101" y="312"/>
                    <a:pt x="151" y="187"/>
                    <a:pt x="226" y="87"/>
                  </a:cubicBezTo>
                  <a:cubicBezTo>
                    <a:pt x="226" y="62"/>
                    <a:pt x="226" y="37"/>
                    <a:pt x="201" y="11"/>
                  </a:cubicBezTo>
                  <a:cubicBezTo>
                    <a:pt x="193" y="3"/>
                    <a:pt x="184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710021" y="848462"/>
              <a:ext cx="40276" cy="27386"/>
            </a:xfrm>
            <a:custGeom>
              <a:avLst/>
              <a:gdLst/>
              <a:ahLst/>
              <a:cxnLst/>
              <a:rect l="l" t="t" r="r" b="b"/>
              <a:pathLst>
                <a:path w="828" h="563" extrusionOk="0">
                  <a:moveTo>
                    <a:pt x="749" y="0"/>
                  </a:moveTo>
                  <a:cubicBezTo>
                    <a:pt x="742" y="0"/>
                    <a:pt x="735" y="3"/>
                    <a:pt x="727" y="11"/>
                  </a:cubicBezTo>
                  <a:cubicBezTo>
                    <a:pt x="702" y="11"/>
                    <a:pt x="677" y="36"/>
                    <a:pt x="702" y="61"/>
                  </a:cubicBezTo>
                  <a:cubicBezTo>
                    <a:pt x="727" y="161"/>
                    <a:pt x="702" y="261"/>
                    <a:pt x="627" y="337"/>
                  </a:cubicBezTo>
                  <a:cubicBezTo>
                    <a:pt x="577" y="412"/>
                    <a:pt x="477" y="462"/>
                    <a:pt x="377" y="462"/>
                  </a:cubicBezTo>
                  <a:cubicBezTo>
                    <a:pt x="276" y="462"/>
                    <a:pt x="176" y="437"/>
                    <a:pt x="101" y="362"/>
                  </a:cubicBezTo>
                  <a:cubicBezTo>
                    <a:pt x="92" y="353"/>
                    <a:pt x="81" y="351"/>
                    <a:pt x="70" y="351"/>
                  </a:cubicBezTo>
                  <a:cubicBezTo>
                    <a:pt x="48" y="351"/>
                    <a:pt x="26" y="362"/>
                    <a:pt x="26" y="362"/>
                  </a:cubicBezTo>
                  <a:cubicBezTo>
                    <a:pt x="1" y="387"/>
                    <a:pt x="1" y="437"/>
                    <a:pt x="26" y="462"/>
                  </a:cubicBezTo>
                  <a:cubicBezTo>
                    <a:pt x="126" y="537"/>
                    <a:pt x="251" y="562"/>
                    <a:pt x="377" y="562"/>
                  </a:cubicBezTo>
                  <a:cubicBezTo>
                    <a:pt x="502" y="562"/>
                    <a:pt x="652" y="512"/>
                    <a:pt x="727" y="412"/>
                  </a:cubicBezTo>
                  <a:cubicBezTo>
                    <a:pt x="803" y="312"/>
                    <a:pt x="828" y="161"/>
                    <a:pt x="803" y="36"/>
                  </a:cubicBezTo>
                  <a:cubicBezTo>
                    <a:pt x="785" y="18"/>
                    <a:pt x="767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2705157" y="1006986"/>
              <a:ext cx="32980" cy="128513"/>
            </a:xfrm>
            <a:custGeom>
              <a:avLst/>
              <a:gdLst/>
              <a:ahLst/>
              <a:cxnLst/>
              <a:rect l="l" t="t" r="r" b="b"/>
              <a:pathLst>
                <a:path w="678" h="2642" extrusionOk="0">
                  <a:moveTo>
                    <a:pt x="517" y="1"/>
                  </a:moveTo>
                  <a:cubicBezTo>
                    <a:pt x="456" y="1"/>
                    <a:pt x="395" y="29"/>
                    <a:pt x="376" y="85"/>
                  </a:cubicBezTo>
                  <a:cubicBezTo>
                    <a:pt x="101" y="862"/>
                    <a:pt x="0" y="1689"/>
                    <a:pt x="50" y="2491"/>
                  </a:cubicBezTo>
                  <a:cubicBezTo>
                    <a:pt x="50" y="2566"/>
                    <a:pt x="126" y="2642"/>
                    <a:pt x="201" y="2642"/>
                  </a:cubicBezTo>
                  <a:cubicBezTo>
                    <a:pt x="201" y="2642"/>
                    <a:pt x="201" y="2642"/>
                    <a:pt x="201" y="2616"/>
                  </a:cubicBezTo>
                  <a:cubicBezTo>
                    <a:pt x="276" y="2616"/>
                    <a:pt x="351" y="2541"/>
                    <a:pt x="326" y="2466"/>
                  </a:cubicBezTo>
                  <a:cubicBezTo>
                    <a:pt x="276" y="1714"/>
                    <a:pt x="401" y="912"/>
                    <a:pt x="652" y="185"/>
                  </a:cubicBezTo>
                  <a:cubicBezTo>
                    <a:pt x="677" y="110"/>
                    <a:pt x="652" y="35"/>
                    <a:pt x="577" y="10"/>
                  </a:cubicBezTo>
                  <a:cubicBezTo>
                    <a:pt x="558" y="4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25"/>
          <p:cNvGrpSpPr/>
          <p:nvPr/>
        </p:nvGrpSpPr>
        <p:grpSpPr>
          <a:xfrm flipH="1">
            <a:off x="140042" y="4396948"/>
            <a:ext cx="398357" cy="486667"/>
            <a:chOff x="6317467" y="64360"/>
            <a:chExt cx="398357" cy="486667"/>
          </a:xfrm>
        </p:grpSpPr>
        <p:grpSp>
          <p:nvGrpSpPr>
            <p:cNvPr id="1331" name="Google Shape;1331;p25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1332" name="Google Shape;1332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" name="Google Shape;1334;p25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1335" name="Google Shape;1335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25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1338" name="Google Shape;1338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0" name="Google Shape;1340;p25"/>
          <p:cNvGrpSpPr/>
          <p:nvPr/>
        </p:nvGrpSpPr>
        <p:grpSpPr>
          <a:xfrm>
            <a:off x="8545716" y="644164"/>
            <a:ext cx="161348" cy="142025"/>
            <a:chOff x="4635225" y="2316383"/>
            <a:chExt cx="79123" cy="69654"/>
          </a:xfrm>
        </p:grpSpPr>
        <p:sp>
          <p:nvSpPr>
            <p:cNvPr id="1341" name="Google Shape;1341;p25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5"/>
          <p:cNvGrpSpPr/>
          <p:nvPr/>
        </p:nvGrpSpPr>
        <p:grpSpPr>
          <a:xfrm rot="10800000">
            <a:off x="8797499" y="292593"/>
            <a:ext cx="110472" cy="97245"/>
            <a:chOff x="4635225" y="2316383"/>
            <a:chExt cx="79123" cy="69654"/>
          </a:xfrm>
        </p:grpSpPr>
        <p:sp>
          <p:nvSpPr>
            <p:cNvPr id="1344" name="Google Shape;1344;p25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25"/>
          <p:cNvGrpSpPr/>
          <p:nvPr/>
        </p:nvGrpSpPr>
        <p:grpSpPr>
          <a:xfrm rot="1360815">
            <a:off x="8167543" y="3751426"/>
            <a:ext cx="1370399" cy="1898262"/>
            <a:chOff x="3512173" y="1267123"/>
            <a:chExt cx="1370356" cy="1898202"/>
          </a:xfrm>
        </p:grpSpPr>
        <p:sp>
          <p:nvSpPr>
            <p:cNvPr id="1347" name="Google Shape;1347;p25"/>
            <p:cNvSpPr/>
            <p:nvPr/>
          </p:nvSpPr>
          <p:spPr>
            <a:xfrm>
              <a:off x="4853178" y="2323576"/>
              <a:ext cx="26899" cy="6664"/>
            </a:xfrm>
            <a:custGeom>
              <a:avLst/>
              <a:gdLst/>
              <a:ahLst/>
              <a:cxnLst/>
              <a:rect l="l" t="t" r="r" b="b"/>
              <a:pathLst>
                <a:path w="553" h="137" extrusionOk="0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40239" y="1267123"/>
              <a:ext cx="1342290" cy="1882367"/>
            </a:xfrm>
            <a:custGeom>
              <a:avLst/>
              <a:gdLst/>
              <a:ahLst/>
              <a:cxnLst/>
              <a:rect l="l" t="t" r="r" b="b"/>
              <a:pathLst>
                <a:path w="27595" h="38698" extrusionOk="0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590194" y="1324423"/>
              <a:ext cx="57350" cy="54917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3546319" y="1359786"/>
              <a:ext cx="140236" cy="70726"/>
            </a:xfrm>
            <a:custGeom>
              <a:avLst/>
              <a:gdLst/>
              <a:ahLst/>
              <a:cxnLst/>
              <a:rect l="l" t="t" r="r" b="b"/>
              <a:pathLst>
                <a:path w="2883" h="1454" extrusionOk="0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3604835" y="1343004"/>
              <a:ext cx="25635" cy="22911"/>
            </a:xfrm>
            <a:custGeom>
              <a:avLst/>
              <a:gdLst/>
              <a:ahLst/>
              <a:cxnLst/>
              <a:rect l="l" t="t" r="r" b="b"/>
              <a:pathLst>
                <a:path w="527" h="471" extrusionOk="0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3515869" y="1424820"/>
              <a:ext cx="36579" cy="32542"/>
            </a:xfrm>
            <a:custGeom>
              <a:avLst/>
              <a:gdLst/>
              <a:ahLst/>
              <a:cxnLst/>
              <a:rect l="l" t="t" r="r" b="b"/>
              <a:pathLst>
                <a:path w="752" h="669" extrusionOk="0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3512173" y="1442671"/>
              <a:ext cx="20770" cy="9777"/>
            </a:xfrm>
            <a:custGeom>
              <a:avLst/>
              <a:gdLst/>
              <a:ahLst/>
              <a:cxnLst/>
              <a:rect l="l" t="t" r="r" b="b"/>
              <a:pathLst>
                <a:path w="427" h="201" extrusionOk="0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3764526" y="1720611"/>
              <a:ext cx="406019" cy="509627"/>
            </a:xfrm>
            <a:custGeom>
              <a:avLst/>
              <a:gdLst/>
              <a:ahLst/>
              <a:cxnLst/>
              <a:rect l="l" t="t" r="r" b="b"/>
              <a:pathLst>
                <a:path w="8347" h="10477" extrusionOk="0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4546005" y="2153719"/>
              <a:ext cx="330429" cy="455683"/>
            </a:xfrm>
            <a:custGeom>
              <a:avLst/>
              <a:gdLst/>
              <a:ahLst/>
              <a:cxnLst/>
              <a:rect l="l" t="t" r="r" b="b"/>
              <a:pathLst>
                <a:path w="6793" h="9368" extrusionOk="0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4380185" y="3121352"/>
              <a:ext cx="35412" cy="34196"/>
            </a:xfrm>
            <a:custGeom>
              <a:avLst/>
              <a:gdLst/>
              <a:ahLst/>
              <a:cxnLst/>
              <a:rect l="l" t="t" r="r" b="b"/>
              <a:pathLst>
                <a:path w="728" h="703" extrusionOk="0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4377753" y="3117704"/>
              <a:ext cx="40276" cy="40276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4398474" y="3132345"/>
              <a:ext cx="28067" cy="26851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4396042" y="3129913"/>
              <a:ext cx="32980" cy="31715"/>
            </a:xfrm>
            <a:custGeom>
              <a:avLst/>
              <a:gdLst/>
              <a:ahLst/>
              <a:cxnLst/>
              <a:rect l="l" t="t" r="r" b="b"/>
              <a:pathLst>
                <a:path w="678" h="652" extrusionOk="0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4415548" y="3142074"/>
              <a:ext cx="19554" cy="20770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413116" y="3139642"/>
              <a:ext cx="25635" cy="25683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427757" y="3150635"/>
              <a:ext cx="13425" cy="12209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425276" y="3146987"/>
              <a:ext cx="18338" cy="18338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108326" y="2532542"/>
              <a:ext cx="140236" cy="468184"/>
            </a:xfrm>
            <a:custGeom>
              <a:avLst/>
              <a:gdLst/>
              <a:ahLst/>
              <a:cxnLst/>
              <a:rect l="l" t="t" r="r" b="b"/>
              <a:pathLst>
                <a:path w="2883" h="9625" extrusionOk="0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3941339" y="1498755"/>
              <a:ext cx="29283" cy="30499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930346" y="1558488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912057" y="1607227"/>
              <a:ext cx="20770" cy="20770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3891335" y="1658447"/>
              <a:ext cx="15906" cy="15906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4592312" y="2075259"/>
              <a:ext cx="35412" cy="30207"/>
            </a:xfrm>
            <a:custGeom>
              <a:avLst/>
              <a:gdLst/>
              <a:ahLst/>
              <a:cxnLst/>
              <a:rect l="l" t="t" r="r" b="b"/>
              <a:pathLst>
                <a:path w="728" h="621" extrusionOk="0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4659389" y="2098899"/>
              <a:ext cx="28067" cy="24905"/>
            </a:xfrm>
            <a:custGeom>
              <a:avLst/>
              <a:gdLst/>
              <a:ahLst/>
              <a:cxnLst/>
              <a:rect l="l" t="t" r="r" b="b"/>
              <a:pathLst>
                <a:path w="577" h="512" extrusionOk="0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4714208" y="2131441"/>
              <a:ext cx="23251" cy="20770"/>
            </a:xfrm>
            <a:custGeom>
              <a:avLst/>
              <a:gdLst/>
              <a:ahLst/>
              <a:cxnLst/>
              <a:rect l="l" t="t" r="r" b="b"/>
              <a:pathLst>
                <a:path w="478" h="427" extrusionOk="0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4764212" y="2175316"/>
              <a:ext cx="18338" cy="15955"/>
            </a:xfrm>
            <a:custGeom>
              <a:avLst/>
              <a:gdLst/>
              <a:ahLst/>
              <a:cxnLst/>
              <a:rect l="l" t="t" r="r" b="b"/>
              <a:pathLst>
                <a:path w="377" h="328" extrusionOk="0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762094" y="1959540"/>
              <a:ext cx="31764" cy="9826"/>
            </a:xfrm>
            <a:custGeom>
              <a:avLst/>
              <a:gdLst/>
              <a:ahLst/>
              <a:cxnLst/>
              <a:rect l="l" t="t" r="r" b="b"/>
              <a:pathLst>
                <a:path w="653" h="202" extrusionOk="0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781599" y="2024477"/>
              <a:ext cx="31764" cy="16830"/>
            </a:xfrm>
            <a:custGeom>
              <a:avLst/>
              <a:gdLst/>
              <a:ahLst/>
              <a:cxnLst/>
              <a:rect l="l" t="t" r="r" b="b"/>
              <a:pathLst>
                <a:path w="653" h="346" extrusionOk="0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825523" y="2095203"/>
              <a:ext cx="29283" cy="19214"/>
            </a:xfrm>
            <a:custGeom>
              <a:avLst/>
              <a:gdLst/>
              <a:ahLst/>
              <a:cxnLst/>
              <a:rect l="l" t="t" r="r" b="b"/>
              <a:pathLst>
                <a:path w="602" h="395" extrusionOk="0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873046" y="2145158"/>
              <a:ext cx="26851" cy="19262"/>
            </a:xfrm>
            <a:custGeom>
              <a:avLst/>
              <a:gdLst/>
              <a:ahLst/>
              <a:cxnLst/>
              <a:rect l="l" t="t" r="r" b="b"/>
              <a:pathLst>
                <a:path w="552" h="396" extrusionOk="0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3921834" y="2176580"/>
              <a:ext cx="21986" cy="20770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4848314" y="2266763"/>
              <a:ext cx="21986" cy="7394"/>
            </a:xfrm>
            <a:custGeom>
              <a:avLst/>
              <a:gdLst/>
              <a:ahLst/>
              <a:cxnLst/>
              <a:rect l="l" t="t" r="r" b="b"/>
              <a:pathLst>
                <a:path w="452" h="152" extrusionOk="0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4847098" y="2388173"/>
              <a:ext cx="28115" cy="10312"/>
            </a:xfrm>
            <a:custGeom>
              <a:avLst/>
              <a:gdLst/>
              <a:ahLst/>
              <a:cxnLst/>
              <a:rect l="l" t="t" r="r" b="b"/>
              <a:pathLst>
                <a:path w="578" h="212" extrusionOk="0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4826376" y="2448732"/>
              <a:ext cx="29331" cy="16830"/>
            </a:xfrm>
            <a:custGeom>
              <a:avLst/>
              <a:gdLst/>
              <a:ahLst/>
              <a:cxnLst/>
              <a:rect l="l" t="t" r="r" b="b"/>
              <a:pathLst>
                <a:path w="603" h="346" extrusionOk="0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4691055" y="2585270"/>
              <a:ext cx="15906" cy="16830"/>
            </a:xfrm>
            <a:custGeom>
              <a:avLst/>
              <a:gdLst/>
              <a:ahLst/>
              <a:cxnLst/>
              <a:rect l="l" t="t" r="r" b="b"/>
              <a:pathLst>
                <a:path w="327" h="346" extrusionOk="0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3786512" y="1269555"/>
              <a:ext cx="98793" cy="50004"/>
            </a:xfrm>
            <a:custGeom>
              <a:avLst/>
              <a:gdLst/>
              <a:ahLst/>
              <a:cxnLst/>
              <a:rect l="l" t="t" r="r" b="b"/>
              <a:pathLst>
                <a:path w="2031" h="1028" extrusionOk="0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3860837" y="1371265"/>
              <a:ext cx="70775" cy="92178"/>
            </a:xfrm>
            <a:custGeom>
              <a:avLst/>
              <a:gdLst/>
              <a:ahLst/>
              <a:cxnLst/>
              <a:rect l="l" t="t" r="r" b="b"/>
              <a:pathLst>
                <a:path w="1455" h="1895" extrusionOk="0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3849893" y="1703538"/>
              <a:ext cx="76855" cy="109786"/>
            </a:xfrm>
            <a:custGeom>
              <a:avLst/>
              <a:gdLst/>
              <a:ahLst/>
              <a:cxnLst/>
              <a:rect l="l" t="t" r="r" b="b"/>
              <a:pathLst>
                <a:path w="1580" h="2257" extrusionOk="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3788944" y="1947380"/>
              <a:ext cx="50004" cy="103657"/>
            </a:xfrm>
            <a:custGeom>
              <a:avLst/>
              <a:gdLst/>
              <a:ahLst/>
              <a:cxnLst/>
              <a:rect l="l" t="t" r="r" b="b"/>
              <a:pathLst>
                <a:path w="1028" h="2131" extrusionOk="0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3926698" y="2096127"/>
              <a:ext cx="96361" cy="58566"/>
            </a:xfrm>
            <a:custGeom>
              <a:avLst/>
              <a:gdLst/>
              <a:ahLst/>
              <a:cxnLst/>
              <a:rect l="l" t="t" r="r" b="b"/>
              <a:pathLst>
                <a:path w="1981" h="1204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4113190" y="2187719"/>
              <a:ext cx="118299" cy="40081"/>
            </a:xfrm>
            <a:custGeom>
              <a:avLst/>
              <a:gdLst/>
              <a:ahLst/>
              <a:cxnLst/>
              <a:rect l="l" t="t" r="r" b="b"/>
              <a:pathLst>
                <a:path w="2432" h="824" extrusionOk="0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4287523" y="2065628"/>
              <a:ext cx="126860" cy="57350"/>
            </a:xfrm>
            <a:custGeom>
              <a:avLst/>
              <a:gdLst/>
              <a:ahLst/>
              <a:cxnLst/>
              <a:rect l="l" t="t" r="r" b="b"/>
              <a:pathLst>
                <a:path w="2608" h="1179" extrusionOk="0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4478928" y="2096127"/>
              <a:ext cx="128076" cy="42708"/>
            </a:xfrm>
            <a:custGeom>
              <a:avLst/>
              <a:gdLst/>
              <a:ahLst/>
              <a:cxnLst/>
              <a:rect l="l" t="t" r="r" b="b"/>
              <a:pathLst>
                <a:path w="2633" h="878" extrusionOk="0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4810519" y="2194870"/>
              <a:ext cx="47621" cy="119515"/>
            </a:xfrm>
            <a:custGeom>
              <a:avLst/>
              <a:gdLst/>
              <a:ahLst/>
              <a:cxnLst/>
              <a:rect l="l" t="t" r="r" b="b"/>
              <a:pathLst>
                <a:path w="979" h="2457" extrusionOk="0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4770292" y="2343909"/>
              <a:ext cx="58566" cy="122871"/>
            </a:xfrm>
            <a:custGeom>
              <a:avLst/>
              <a:gdLst/>
              <a:ahLst/>
              <a:cxnLst/>
              <a:rect l="l" t="t" r="r" b="b"/>
              <a:pathLst>
                <a:path w="1204" h="2526" extrusionOk="0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4586232" y="2558128"/>
              <a:ext cx="142668" cy="50053"/>
            </a:xfrm>
            <a:custGeom>
              <a:avLst/>
              <a:gdLst/>
              <a:ahLst/>
              <a:cxnLst/>
              <a:rect l="l" t="t" r="r" b="b"/>
              <a:pathLst>
                <a:path w="2933" h="1029" extrusionOk="0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4396042" y="2512112"/>
              <a:ext cx="120731" cy="39984"/>
            </a:xfrm>
            <a:custGeom>
              <a:avLst/>
              <a:gdLst/>
              <a:ahLst/>
              <a:cxnLst/>
              <a:rect l="l" t="t" r="r" b="b"/>
              <a:pathLst>
                <a:path w="2482" h="822" extrusionOk="0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4211933" y="2563721"/>
              <a:ext cx="106138" cy="65181"/>
            </a:xfrm>
            <a:custGeom>
              <a:avLst/>
              <a:gdLst/>
              <a:ahLst/>
              <a:cxnLst/>
              <a:rect l="l" t="t" r="r" b="b"/>
              <a:pathLst>
                <a:path w="2182" h="1340" extrusionOk="0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4122967" y="2657600"/>
              <a:ext cx="17122" cy="10312"/>
            </a:xfrm>
            <a:custGeom>
              <a:avLst/>
              <a:gdLst/>
              <a:ahLst/>
              <a:cxnLst/>
              <a:rect l="l" t="t" r="r" b="b"/>
              <a:pathLst>
                <a:path w="352" h="212" extrusionOk="0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4103462" y="2720300"/>
              <a:ext cx="19554" cy="9777"/>
            </a:xfrm>
            <a:custGeom>
              <a:avLst/>
              <a:gdLst/>
              <a:ahLst/>
              <a:cxnLst/>
              <a:rect l="l" t="t" r="r" b="b"/>
              <a:pathLst>
                <a:path w="402" h="201" extrusionOk="0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4098598" y="2788058"/>
              <a:ext cx="19554" cy="5399"/>
            </a:xfrm>
            <a:custGeom>
              <a:avLst/>
              <a:gdLst/>
              <a:ahLst/>
              <a:cxnLst/>
              <a:rect l="l" t="t" r="r" b="b"/>
              <a:pathLst>
                <a:path w="402" h="111" extrusionOk="0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4108326" y="2848277"/>
              <a:ext cx="15906" cy="7394"/>
            </a:xfrm>
            <a:custGeom>
              <a:avLst/>
              <a:gdLst/>
              <a:ahLst/>
              <a:cxnLst/>
              <a:rect l="l" t="t" r="r" b="b"/>
              <a:pathLst>
                <a:path w="327" h="152" extrusionOk="0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4125400" y="2899497"/>
              <a:ext cx="12258" cy="8561"/>
            </a:xfrm>
            <a:custGeom>
              <a:avLst/>
              <a:gdLst/>
              <a:ahLst/>
              <a:cxnLst/>
              <a:rect l="l" t="t" r="r" b="b"/>
              <a:pathLst>
                <a:path w="252" h="176" extrusionOk="0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4115623" y="2681581"/>
              <a:ext cx="31764" cy="91156"/>
            </a:xfrm>
            <a:custGeom>
              <a:avLst/>
              <a:gdLst/>
              <a:ahLst/>
              <a:cxnLst/>
              <a:rect l="l" t="t" r="r" b="b"/>
              <a:pathLst>
                <a:path w="653" h="1874" extrusionOk="0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4142473" y="2820259"/>
              <a:ext cx="46356" cy="102441"/>
            </a:xfrm>
            <a:custGeom>
              <a:avLst/>
              <a:gdLst/>
              <a:ahLst/>
              <a:cxnLst/>
              <a:rect l="l" t="t" r="r" b="b"/>
              <a:pathLst>
                <a:path w="953" h="2106" extrusionOk="0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4171707" y="2979950"/>
              <a:ext cx="61046" cy="71991"/>
            </a:xfrm>
            <a:custGeom>
              <a:avLst/>
              <a:gdLst/>
              <a:ahLst/>
              <a:cxnLst/>
              <a:rect l="l" t="t" r="r" b="b"/>
              <a:pathLst>
                <a:path w="1255" h="1480" extrusionOk="0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4291219" y="3048244"/>
              <a:ext cx="71942" cy="52437"/>
            </a:xfrm>
            <a:custGeom>
              <a:avLst/>
              <a:gdLst/>
              <a:ahLst/>
              <a:cxnLst/>
              <a:rect l="l" t="t" r="r" b="b"/>
              <a:pathLst>
                <a:path w="1479" h="1078" extrusionOk="0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25"/>
          <p:cNvGrpSpPr/>
          <p:nvPr/>
        </p:nvGrpSpPr>
        <p:grpSpPr>
          <a:xfrm>
            <a:off x="251229" y="981563"/>
            <a:ext cx="154684" cy="401176"/>
            <a:chOff x="251229" y="981563"/>
            <a:chExt cx="154684" cy="401176"/>
          </a:xfrm>
        </p:grpSpPr>
        <p:grpSp>
          <p:nvGrpSpPr>
            <p:cNvPr id="1405" name="Google Shape;1405;p25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1406" name="Google Shape;1406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8" name="Google Shape;1408;p25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1409" name="Google Shape;1409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1" name="Google Shape;1411;p25"/>
          <p:cNvGrpSpPr/>
          <p:nvPr/>
        </p:nvGrpSpPr>
        <p:grpSpPr>
          <a:xfrm rot="10800000" flipH="1">
            <a:off x="8707079" y="2206613"/>
            <a:ext cx="154684" cy="401176"/>
            <a:chOff x="251229" y="981563"/>
            <a:chExt cx="154684" cy="401176"/>
          </a:xfrm>
        </p:grpSpPr>
        <p:grpSp>
          <p:nvGrpSpPr>
            <p:cNvPr id="1412" name="Google Shape;1412;p25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1413" name="Google Shape;1413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5" name="Google Shape;1415;p25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1416" name="Google Shape;1416;p25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5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7"/>
          <p:cNvGrpSpPr/>
          <p:nvPr/>
        </p:nvGrpSpPr>
        <p:grpSpPr>
          <a:xfrm rot="10800000">
            <a:off x="4555911" y="235581"/>
            <a:ext cx="110472" cy="97245"/>
            <a:chOff x="4635225" y="2316383"/>
            <a:chExt cx="79123" cy="69654"/>
          </a:xfrm>
        </p:grpSpPr>
        <p:sp>
          <p:nvSpPr>
            <p:cNvPr id="284" name="Google Shape;284;p7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7"/>
          <p:cNvGrpSpPr/>
          <p:nvPr/>
        </p:nvGrpSpPr>
        <p:grpSpPr>
          <a:xfrm rot="-9177237" flipH="1">
            <a:off x="8294793" y="209153"/>
            <a:ext cx="359066" cy="660495"/>
            <a:chOff x="3355935" y="1976820"/>
            <a:chExt cx="246892" cy="454223"/>
          </a:xfrm>
        </p:grpSpPr>
        <p:sp>
          <p:nvSpPr>
            <p:cNvPr id="287" name="Google Shape;287;p7"/>
            <p:cNvSpPr/>
            <p:nvPr/>
          </p:nvSpPr>
          <p:spPr>
            <a:xfrm>
              <a:off x="3355935" y="1976820"/>
              <a:ext cx="246892" cy="454223"/>
            </a:xfrm>
            <a:custGeom>
              <a:avLst/>
              <a:gdLst/>
              <a:ahLst/>
              <a:cxnLst/>
              <a:rect l="l" t="t" r="r" b="b"/>
              <a:pathLst>
                <a:path w="4537" h="8347" extrusionOk="0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3355935" y="2129569"/>
              <a:ext cx="246892" cy="87340"/>
            </a:xfrm>
            <a:custGeom>
              <a:avLst/>
              <a:gdLst/>
              <a:ahLst/>
              <a:cxnLst/>
              <a:rect l="l" t="t" r="r" b="b"/>
              <a:pathLst>
                <a:path w="4537" h="1605" extrusionOk="0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439138" y="1976820"/>
              <a:ext cx="107801" cy="454223"/>
            </a:xfrm>
            <a:custGeom>
              <a:avLst/>
              <a:gdLst/>
              <a:ahLst/>
              <a:cxnLst/>
              <a:rect l="l" t="t" r="r" b="b"/>
              <a:pathLst>
                <a:path w="1981" h="8347" extrusionOk="0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3360016" y="1979541"/>
              <a:ext cx="81898" cy="234648"/>
            </a:xfrm>
            <a:custGeom>
              <a:avLst/>
              <a:gdLst/>
              <a:ahLst/>
              <a:cxnLst/>
              <a:rect l="l" t="t" r="r" b="b"/>
              <a:pathLst>
                <a:path w="1505" h="4312" extrusionOk="0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537307" y="2132290"/>
              <a:ext cx="62798" cy="295977"/>
            </a:xfrm>
            <a:custGeom>
              <a:avLst/>
              <a:gdLst/>
              <a:ahLst/>
              <a:cxnLst/>
              <a:rect l="l" t="t" r="r" b="b"/>
              <a:pathLst>
                <a:path w="1154" h="5439" extrusionOk="0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113798" y="4411747"/>
            <a:ext cx="359036" cy="516944"/>
            <a:chOff x="5268040" y="2478709"/>
            <a:chExt cx="282372" cy="406498"/>
          </a:xfrm>
        </p:grpSpPr>
        <p:sp>
          <p:nvSpPr>
            <p:cNvPr id="293" name="Google Shape;293;p7"/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7"/>
          <p:cNvGrpSpPr/>
          <p:nvPr/>
        </p:nvGrpSpPr>
        <p:grpSpPr>
          <a:xfrm>
            <a:off x="175592" y="242883"/>
            <a:ext cx="393251" cy="479007"/>
            <a:chOff x="192967" y="1772033"/>
            <a:chExt cx="393251" cy="479007"/>
          </a:xfrm>
        </p:grpSpPr>
        <p:sp>
          <p:nvSpPr>
            <p:cNvPr id="303" name="Google Shape;303;p7"/>
            <p:cNvSpPr/>
            <p:nvPr/>
          </p:nvSpPr>
          <p:spPr>
            <a:xfrm flipH="1">
              <a:off x="435081" y="1772033"/>
              <a:ext cx="151138" cy="19466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7"/>
            <p:cNvGrpSpPr/>
            <p:nvPr/>
          </p:nvGrpSpPr>
          <p:grpSpPr>
            <a:xfrm flipH="1">
              <a:off x="237176" y="2109019"/>
              <a:ext cx="110475" cy="142021"/>
              <a:chOff x="3340915" y="2702363"/>
              <a:chExt cx="85980" cy="110522"/>
            </a:xfrm>
          </p:grpSpPr>
          <p:sp>
            <p:nvSpPr>
              <p:cNvPr id="305" name="Google Shape;305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7"/>
            <p:cNvGrpSpPr/>
            <p:nvPr/>
          </p:nvGrpSpPr>
          <p:grpSpPr>
            <a:xfrm flipH="1">
              <a:off x="192967" y="1849863"/>
              <a:ext cx="69377" cy="89202"/>
              <a:chOff x="3340915" y="2702363"/>
              <a:chExt cx="85980" cy="110522"/>
            </a:xfrm>
          </p:grpSpPr>
          <p:sp>
            <p:nvSpPr>
              <p:cNvPr id="308" name="Google Shape;308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" name="Google Shape;310;p7"/>
          <p:cNvGrpSpPr/>
          <p:nvPr/>
        </p:nvGrpSpPr>
        <p:grpSpPr>
          <a:xfrm>
            <a:off x="8430911" y="3668818"/>
            <a:ext cx="510147" cy="788996"/>
            <a:chOff x="8430911" y="3668818"/>
            <a:chExt cx="510147" cy="788996"/>
          </a:xfrm>
        </p:grpSpPr>
        <p:grpSp>
          <p:nvGrpSpPr>
            <p:cNvPr id="311" name="Google Shape;311;p7"/>
            <p:cNvGrpSpPr/>
            <p:nvPr/>
          </p:nvGrpSpPr>
          <p:grpSpPr>
            <a:xfrm>
              <a:off x="8578804" y="4315789"/>
              <a:ext cx="161348" cy="142025"/>
              <a:chOff x="4635225" y="2316383"/>
              <a:chExt cx="79123" cy="69654"/>
            </a:xfrm>
          </p:grpSpPr>
          <p:sp>
            <p:nvSpPr>
              <p:cNvPr id="312" name="Google Shape;312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7"/>
            <p:cNvGrpSpPr/>
            <p:nvPr/>
          </p:nvGrpSpPr>
          <p:grpSpPr>
            <a:xfrm rot="10800000">
              <a:off x="8830586" y="3964218"/>
              <a:ext cx="110472" cy="97245"/>
              <a:chOff x="4635225" y="2316383"/>
              <a:chExt cx="79123" cy="69654"/>
            </a:xfrm>
          </p:grpSpPr>
          <p:sp>
            <p:nvSpPr>
              <p:cNvPr id="315" name="Google Shape;315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7"/>
            <p:cNvGrpSpPr/>
            <p:nvPr/>
          </p:nvGrpSpPr>
          <p:grpSpPr>
            <a:xfrm rot="10800000">
              <a:off x="8430911" y="3668818"/>
              <a:ext cx="110472" cy="97245"/>
              <a:chOff x="4635225" y="2316383"/>
              <a:chExt cx="79123" cy="69654"/>
            </a:xfrm>
          </p:grpSpPr>
          <p:sp>
            <p:nvSpPr>
              <p:cNvPr id="318" name="Google Shape;318;p7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7"/>
          <p:cNvGrpSpPr/>
          <p:nvPr/>
        </p:nvGrpSpPr>
        <p:grpSpPr>
          <a:xfrm rot="10800000" flipH="1">
            <a:off x="4397476" y="4494920"/>
            <a:ext cx="349043" cy="479007"/>
            <a:chOff x="2713376" y="4364595"/>
            <a:chExt cx="349043" cy="479007"/>
          </a:xfrm>
        </p:grpSpPr>
        <p:sp>
          <p:nvSpPr>
            <p:cNvPr id="321" name="Google Shape;321;p7"/>
            <p:cNvSpPr/>
            <p:nvPr/>
          </p:nvSpPr>
          <p:spPr>
            <a:xfrm flipH="1">
              <a:off x="2911281" y="4364595"/>
              <a:ext cx="151138" cy="19466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7"/>
            <p:cNvGrpSpPr/>
            <p:nvPr/>
          </p:nvGrpSpPr>
          <p:grpSpPr>
            <a:xfrm flipH="1">
              <a:off x="2713376" y="4701582"/>
              <a:ext cx="110475" cy="142021"/>
              <a:chOff x="3340915" y="2702363"/>
              <a:chExt cx="85980" cy="110522"/>
            </a:xfrm>
          </p:grpSpPr>
          <p:sp>
            <p:nvSpPr>
              <p:cNvPr id="323" name="Google Shape;323;p7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7"/>
          <p:cNvGrpSpPr/>
          <p:nvPr/>
        </p:nvGrpSpPr>
        <p:grpSpPr>
          <a:xfrm>
            <a:off x="4304129" y="587152"/>
            <a:ext cx="161348" cy="142025"/>
            <a:chOff x="4635225" y="2316383"/>
            <a:chExt cx="79123" cy="69654"/>
          </a:xfrm>
        </p:grpSpPr>
        <p:sp>
          <p:nvSpPr>
            <p:cNvPr id="326" name="Google Shape;326;p7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7"/>
          <p:cNvSpPr txBox="1">
            <a:spLocks noGrp="1"/>
          </p:cNvSpPr>
          <p:nvPr>
            <p:ph type="body" idx="1"/>
          </p:nvPr>
        </p:nvSpPr>
        <p:spPr>
          <a:xfrm>
            <a:off x="720000" y="1987500"/>
            <a:ext cx="36201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9" name="Google Shape;329;p7"/>
          <p:cNvSpPr txBox="1">
            <a:spLocks noGrp="1"/>
          </p:cNvSpPr>
          <p:nvPr>
            <p:ph type="title"/>
          </p:nvPr>
        </p:nvSpPr>
        <p:spPr>
          <a:xfrm>
            <a:off x="720000" y="802300"/>
            <a:ext cx="36201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3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2354700" y="2039175"/>
            <a:ext cx="4434600" cy="15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169438"/>
            <a:ext cx="914400" cy="6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354700" y="3605050"/>
            <a:ext cx="4434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 rot="-1191815">
            <a:off x="-129778" y="288654"/>
            <a:ext cx="1587666" cy="1526215"/>
            <a:chOff x="10" y="1236775"/>
            <a:chExt cx="1250487" cy="1202054"/>
          </a:xfrm>
        </p:grpSpPr>
        <p:sp>
          <p:nvSpPr>
            <p:cNvPr id="58" name="Google Shape;58;p3"/>
            <p:cNvSpPr/>
            <p:nvPr/>
          </p:nvSpPr>
          <p:spPr>
            <a:xfrm>
              <a:off x="10" y="1236775"/>
              <a:ext cx="1250487" cy="1080049"/>
            </a:xfrm>
            <a:custGeom>
              <a:avLst/>
              <a:gdLst/>
              <a:ahLst/>
              <a:cxnLst/>
              <a:rect l="l" t="t" r="r" b="b"/>
              <a:pathLst>
                <a:path w="13610" h="11755" extrusionOk="0">
                  <a:moveTo>
                    <a:pt x="7494" y="0"/>
                  </a:moveTo>
                  <a:cubicBezTo>
                    <a:pt x="5464" y="0"/>
                    <a:pt x="3434" y="877"/>
                    <a:pt x="2080" y="2356"/>
                  </a:cubicBezTo>
                  <a:cubicBezTo>
                    <a:pt x="702" y="3860"/>
                    <a:pt x="0" y="5965"/>
                    <a:pt x="201" y="7970"/>
                  </a:cubicBezTo>
                  <a:cubicBezTo>
                    <a:pt x="276" y="8847"/>
                    <a:pt x="526" y="9599"/>
                    <a:pt x="927" y="10150"/>
                  </a:cubicBezTo>
                  <a:cubicBezTo>
                    <a:pt x="1404" y="10777"/>
                    <a:pt x="2131" y="11253"/>
                    <a:pt x="2983" y="11504"/>
                  </a:cubicBezTo>
                  <a:cubicBezTo>
                    <a:pt x="3509" y="11679"/>
                    <a:pt x="4136" y="11754"/>
                    <a:pt x="4912" y="11754"/>
                  </a:cubicBezTo>
                  <a:cubicBezTo>
                    <a:pt x="5088" y="11754"/>
                    <a:pt x="5288" y="11729"/>
                    <a:pt x="5489" y="11729"/>
                  </a:cubicBezTo>
                  <a:cubicBezTo>
                    <a:pt x="5514" y="11729"/>
                    <a:pt x="5539" y="11704"/>
                    <a:pt x="5539" y="11679"/>
                  </a:cubicBezTo>
                  <a:cubicBezTo>
                    <a:pt x="5539" y="11654"/>
                    <a:pt x="5514" y="11629"/>
                    <a:pt x="5489" y="11629"/>
                  </a:cubicBezTo>
                  <a:cubicBezTo>
                    <a:pt x="5283" y="11639"/>
                    <a:pt x="5087" y="11644"/>
                    <a:pt x="4899" y="11644"/>
                  </a:cubicBezTo>
                  <a:cubicBezTo>
                    <a:pt x="4148" y="11644"/>
                    <a:pt x="3534" y="11564"/>
                    <a:pt x="3033" y="11404"/>
                  </a:cubicBezTo>
                  <a:cubicBezTo>
                    <a:pt x="2181" y="11153"/>
                    <a:pt x="1454" y="10677"/>
                    <a:pt x="1028" y="10075"/>
                  </a:cubicBezTo>
                  <a:cubicBezTo>
                    <a:pt x="627" y="9549"/>
                    <a:pt x="401" y="8822"/>
                    <a:pt x="301" y="7970"/>
                  </a:cubicBezTo>
                  <a:cubicBezTo>
                    <a:pt x="125" y="5965"/>
                    <a:pt x="802" y="3910"/>
                    <a:pt x="2156" y="2431"/>
                  </a:cubicBezTo>
                  <a:cubicBezTo>
                    <a:pt x="3484" y="977"/>
                    <a:pt x="5464" y="125"/>
                    <a:pt x="7444" y="125"/>
                  </a:cubicBezTo>
                  <a:lnTo>
                    <a:pt x="7494" y="125"/>
                  </a:lnTo>
                  <a:cubicBezTo>
                    <a:pt x="8647" y="125"/>
                    <a:pt x="9750" y="426"/>
                    <a:pt x="10627" y="977"/>
                  </a:cubicBezTo>
                  <a:cubicBezTo>
                    <a:pt x="11604" y="1579"/>
                    <a:pt x="12331" y="2506"/>
                    <a:pt x="12607" y="3509"/>
                  </a:cubicBezTo>
                  <a:cubicBezTo>
                    <a:pt x="12732" y="3935"/>
                    <a:pt x="12782" y="4411"/>
                    <a:pt x="12832" y="4862"/>
                  </a:cubicBezTo>
                  <a:cubicBezTo>
                    <a:pt x="12882" y="5288"/>
                    <a:pt x="12933" y="5739"/>
                    <a:pt x="13058" y="6191"/>
                  </a:cubicBezTo>
                  <a:cubicBezTo>
                    <a:pt x="13108" y="6341"/>
                    <a:pt x="13158" y="6516"/>
                    <a:pt x="13208" y="6692"/>
                  </a:cubicBezTo>
                  <a:cubicBezTo>
                    <a:pt x="13334" y="7043"/>
                    <a:pt x="13459" y="7394"/>
                    <a:pt x="13484" y="7769"/>
                  </a:cubicBezTo>
                  <a:cubicBezTo>
                    <a:pt x="13509" y="8296"/>
                    <a:pt x="13008" y="8897"/>
                    <a:pt x="12481" y="8947"/>
                  </a:cubicBezTo>
                  <a:cubicBezTo>
                    <a:pt x="12456" y="8973"/>
                    <a:pt x="12431" y="8998"/>
                    <a:pt x="12431" y="9023"/>
                  </a:cubicBezTo>
                  <a:cubicBezTo>
                    <a:pt x="12431" y="9048"/>
                    <a:pt x="12456" y="9073"/>
                    <a:pt x="12507" y="9073"/>
                  </a:cubicBezTo>
                  <a:cubicBezTo>
                    <a:pt x="13083" y="8998"/>
                    <a:pt x="13609" y="8371"/>
                    <a:pt x="13584" y="7769"/>
                  </a:cubicBezTo>
                  <a:cubicBezTo>
                    <a:pt x="13584" y="7368"/>
                    <a:pt x="13459" y="7018"/>
                    <a:pt x="13334" y="6642"/>
                  </a:cubicBezTo>
                  <a:cubicBezTo>
                    <a:pt x="13258" y="6491"/>
                    <a:pt x="13208" y="6316"/>
                    <a:pt x="13158" y="6165"/>
                  </a:cubicBezTo>
                  <a:cubicBezTo>
                    <a:pt x="13033" y="5739"/>
                    <a:pt x="12983" y="5288"/>
                    <a:pt x="12958" y="4837"/>
                  </a:cubicBezTo>
                  <a:cubicBezTo>
                    <a:pt x="12908" y="4386"/>
                    <a:pt x="12832" y="3935"/>
                    <a:pt x="12707" y="3484"/>
                  </a:cubicBezTo>
                  <a:cubicBezTo>
                    <a:pt x="12406" y="2456"/>
                    <a:pt x="11679" y="1504"/>
                    <a:pt x="10702" y="877"/>
                  </a:cubicBezTo>
                  <a:cubicBezTo>
                    <a:pt x="9775" y="326"/>
                    <a:pt x="8672" y="0"/>
                    <a:pt x="74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55912" y="2108521"/>
              <a:ext cx="324796" cy="330309"/>
            </a:xfrm>
            <a:custGeom>
              <a:avLst/>
              <a:gdLst/>
              <a:ahLst/>
              <a:cxnLst/>
              <a:rect l="l" t="t" r="r" b="b"/>
              <a:pathLst>
                <a:path w="3535" h="3595" extrusionOk="0">
                  <a:moveTo>
                    <a:pt x="63" y="0"/>
                  </a:moveTo>
                  <a:cubicBezTo>
                    <a:pt x="53" y="0"/>
                    <a:pt x="40" y="3"/>
                    <a:pt x="26" y="11"/>
                  </a:cubicBezTo>
                  <a:cubicBezTo>
                    <a:pt x="1" y="11"/>
                    <a:pt x="1" y="61"/>
                    <a:pt x="26" y="86"/>
                  </a:cubicBezTo>
                  <a:cubicBezTo>
                    <a:pt x="452" y="838"/>
                    <a:pt x="602" y="1740"/>
                    <a:pt x="452" y="2592"/>
                  </a:cubicBezTo>
                  <a:cubicBezTo>
                    <a:pt x="452" y="2642"/>
                    <a:pt x="452" y="2667"/>
                    <a:pt x="427" y="2718"/>
                  </a:cubicBezTo>
                  <a:cubicBezTo>
                    <a:pt x="402" y="2893"/>
                    <a:pt x="351" y="3094"/>
                    <a:pt x="477" y="3244"/>
                  </a:cubicBezTo>
                  <a:cubicBezTo>
                    <a:pt x="577" y="3394"/>
                    <a:pt x="778" y="3520"/>
                    <a:pt x="1003" y="3570"/>
                  </a:cubicBezTo>
                  <a:cubicBezTo>
                    <a:pt x="1078" y="3570"/>
                    <a:pt x="1153" y="3595"/>
                    <a:pt x="1229" y="3595"/>
                  </a:cubicBezTo>
                  <a:cubicBezTo>
                    <a:pt x="1605" y="3595"/>
                    <a:pt x="2006" y="3394"/>
                    <a:pt x="2306" y="3219"/>
                  </a:cubicBezTo>
                  <a:cubicBezTo>
                    <a:pt x="2357" y="3194"/>
                    <a:pt x="2432" y="3144"/>
                    <a:pt x="2482" y="3119"/>
                  </a:cubicBezTo>
                  <a:cubicBezTo>
                    <a:pt x="2808" y="2918"/>
                    <a:pt x="3133" y="2718"/>
                    <a:pt x="3484" y="2667"/>
                  </a:cubicBezTo>
                  <a:cubicBezTo>
                    <a:pt x="3509" y="2667"/>
                    <a:pt x="3534" y="2642"/>
                    <a:pt x="3534" y="2617"/>
                  </a:cubicBezTo>
                  <a:cubicBezTo>
                    <a:pt x="3534" y="2592"/>
                    <a:pt x="3484" y="2567"/>
                    <a:pt x="3459" y="2567"/>
                  </a:cubicBezTo>
                  <a:cubicBezTo>
                    <a:pt x="3083" y="2617"/>
                    <a:pt x="2758" y="2818"/>
                    <a:pt x="2432" y="3018"/>
                  </a:cubicBezTo>
                  <a:cubicBezTo>
                    <a:pt x="2357" y="3043"/>
                    <a:pt x="2306" y="3094"/>
                    <a:pt x="2231" y="3119"/>
                  </a:cubicBezTo>
                  <a:cubicBezTo>
                    <a:pt x="1949" y="3292"/>
                    <a:pt x="1574" y="3484"/>
                    <a:pt x="1202" y="3484"/>
                  </a:cubicBezTo>
                  <a:cubicBezTo>
                    <a:pt x="1144" y="3484"/>
                    <a:pt x="1086" y="3480"/>
                    <a:pt x="1028" y="3469"/>
                  </a:cubicBezTo>
                  <a:cubicBezTo>
                    <a:pt x="828" y="3419"/>
                    <a:pt x="652" y="3319"/>
                    <a:pt x="552" y="3169"/>
                  </a:cubicBezTo>
                  <a:cubicBezTo>
                    <a:pt x="477" y="3068"/>
                    <a:pt x="502" y="2893"/>
                    <a:pt x="552" y="2718"/>
                  </a:cubicBezTo>
                  <a:cubicBezTo>
                    <a:pt x="552" y="2693"/>
                    <a:pt x="552" y="2667"/>
                    <a:pt x="577" y="2617"/>
                  </a:cubicBezTo>
                  <a:cubicBezTo>
                    <a:pt x="702" y="1740"/>
                    <a:pt x="552" y="813"/>
                    <a:pt x="101" y="36"/>
                  </a:cubicBezTo>
                  <a:cubicBezTo>
                    <a:pt x="101" y="18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128281" y="2038693"/>
              <a:ext cx="66889" cy="252762"/>
            </a:xfrm>
            <a:custGeom>
              <a:avLst/>
              <a:gdLst/>
              <a:ahLst/>
              <a:cxnLst/>
              <a:rect l="l" t="t" r="r" b="b"/>
              <a:pathLst>
                <a:path w="728" h="2751" extrusionOk="0">
                  <a:moveTo>
                    <a:pt x="64" y="0"/>
                  </a:moveTo>
                  <a:cubicBezTo>
                    <a:pt x="51" y="0"/>
                    <a:pt x="39" y="6"/>
                    <a:pt x="26" y="19"/>
                  </a:cubicBezTo>
                  <a:cubicBezTo>
                    <a:pt x="1" y="19"/>
                    <a:pt x="1" y="69"/>
                    <a:pt x="26" y="94"/>
                  </a:cubicBezTo>
                  <a:cubicBezTo>
                    <a:pt x="602" y="846"/>
                    <a:pt x="552" y="2099"/>
                    <a:pt x="502" y="2600"/>
                  </a:cubicBezTo>
                  <a:lnTo>
                    <a:pt x="502" y="2701"/>
                  </a:lnTo>
                  <a:cubicBezTo>
                    <a:pt x="477" y="2726"/>
                    <a:pt x="502" y="2751"/>
                    <a:pt x="527" y="2751"/>
                  </a:cubicBezTo>
                  <a:lnTo>
                    <a:pt x="552" y="2751"/>
                  </a:lnTo>
                  <a:cubicBezTo>
                    <a:pt x="577" y="2751"/>
                    <a:pt x="602" y="2726"/>
                    <a:pt x="602" y="2701"/>
                  </a:cubicBezTo>
                  <a:lnTo>
                    <a:pt x="602" y="2600"/>
                  </a:lnTo>
                  <a:cubicBezTo>
                    <a:pt x="653" y="2099"/>
                    <a:pt x="728" y="821"/>
                    <a:pt x="101" y="19"/>
                  </a:cubicBezTo>
                  <a:cubicBezTo>
                    <a:pt x="89" y="6"/>
                    <a:pt x="76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81566" y="1653445"/>
              <a:ext cx="228046" cy="398575"/>
            </a:xfrm>
            <a:custGeom>
              <a:avLst/>
              <a:gdLst/>
              <a:ahLst/>
              <a:cxnLst/>
              <a:rect l="l" t="t" r="r" b="b"/>
              <a:pathLst>
                <a:path w="2482" h="4338" extrusionOk="0">
                  <a:moveTo>
                    <a:pt x="1085" y="1"/>
                  </a:moveTo>
                  <a:cubicBezTo>
                    <a:pt x="1074" y="1"/>
                    <a:pt x="1064" y="1"/>
                    <a:pt x="1053" y="1"/>
                  </a:cubicBezTo>
                  <a:cubicBezTo>
                    <a:pt x="978" y="26"/>
                    <a:pt x="903" y="26"/>
                    <a:pt x="828" y="77"/>
                  </a:cubicBezTo>
                  <a:lnTo>
                    <a:pt x="803" y="77"/>
                  </a:lnTo>
                  <a:cubicBezTo>
                    <a:pt x="652" y="177"/>
                    <a:pt x="527" y="302"/>
                    <a:pt x="427" y="453"/>
                  </a:cubicBezTo>
                  <a:cubicBezTo>
                    <a:pt x="26" y="1054"/>
                    <a:pt x="1" y="1781"/>
                    <a:pt x="26" y="2483"/>
                  </a:cubicBezTo>
                  <a:cubicBezTo>
                    <a:pt x="51" y="2934"/>
                    <a:pt x="101" y="3435"/>
                    <a:pt x="327" y="3836"/>
                  </a:cubicBezTo>
                  <a:cubicBezTo>
                    <a:pt x="427" y="4011"/>
                    <a:pt x="577" y="4162"/>
                    <a:pt x="753" y="4262"/>
                  </a:cubicBezTo>
                  <a:cubicBezTo>
                    <a:pt x="778" y="4262"/>
                    <a:pt x="828" y="4287"/>
                    <a:pt x="853" y="4287"/>
                  </a:cubicBezTo>
                  <a:cubicBezTo>
                    <a:pt x="928" y="4312"/>
                    <a:pt x="978" y="4337"/>
                    <a:pt x="1053" y="4337"/>
                  </a:cubicBezTo>
                  <a:cubicBezTo>
                    <a:pt x="1229" y="4337"/>
                    <a:pt x="1429" y="4262"/>
                    <a:pt x="1580" y="4162"/>
                  </a:cubicBezTo>
                  <a:cubicBezTo>
                    <a:pt x="1780" y="4011"/>
                    <a:pt x="1931" y="3786"/>
                    <a:pt x="2031" y="3560"/>
                  </a:cubicBezTo>
                  <a:cubicBezTo>
                    <a:pt x="2457" y="2733"/>
                    <a:pt x="2482" y="1756"/>
                    <a:pt x="2106" y="904"/>
                  </a:cubicBezTo>
                  <a:cubicBezTo>
                    <a:pt x="1934" y="536"/>
                    <a:pt x="1547" y="1"/>
                    <a:pt x="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50659" y="1653537"/>
              <a:ext cx="131388" cy="398484"/>
            </a:xfrm>
            <a:custGeom>
              <a:avLst/>
              <a:gdLst/>
              <a:ahLst/>
              <a:cxnLst/>
              <a:rect l="l" t="t" r="r" b="b"/>
              <a:pathLst>
                <a:path w="1430" h="4337" extrusionOk="0">
                  <a:moveTo>
                    <a:pt x="301" y="0"/>
                  </a:moveTo>
                  <a:cubicBezTo>
                    <a:pt x="226" y="25"/>
                    <a:pt x="151" y="25"/>
                    <a:pt x="76" y="76"/>
                  </a:cubicBezTo>
                  <a:lnTo>
                    <a:pt x="51" y="76"/>
                  </a:lnTo>
                  <a:cubicBezTo>
                    <a:pt x="101" y="101"/>
                    <a:pt x="126" y="101"/>
                    <a:pt x="176" y="126"/>
                  </a:cubicBezTo>
                  <a:cubicBezTo>
                    <a:pt x="477" y="226"/>
                    <a:pt x="778" y="602"/>
                    <a:pt x="928" y="953"/>
                  </a:cubicBezTo>
                  <a:cubicBezTo>
                    <a:pt x="1279" y="1755"/>
                    <a:pt x="1279" y="2732"/>
                    <a:pt x="878" y="3534"/>
                  </a:cubicBezTo>
                  <a:cubicBezTo>
                    <a:pt x="727" y="3785"/>
                    <a:pt x="602" y="3960"/>
                    <a:pt x="427" y="4086"/>
                  </a:cubicBezTo>
                  <a:cubicBezTo>
                    <a:pt x="301" y="4186"/>
                    <a:pt x="151" y="4236"/>
                    <a:pt x="1" y="4261"/>
                  </a:cubicBezTo>
                  <a:cubicBezTo>
                    <a:pt x="26" y="4261"/>
                    <a:pt x="76" y="4286"/>
                    <a:pt x="101" y="4286"/>
                  </a:cubicBezTo>
                  <a:cubicBezTo>
                    <a:pt x="176" y="4311"/>
                    <a:pt x="226" y="4336"/>
                    <a:pt x="301" y="4336"/>
                  </a:cubicBezTo>
                  <a:cubicBezTo>
                    <a:pt x="377" y="4286"/>
                    <a:pt x="452" y="4261"/>
                    <a:pt x="502" y="4211"/>
                  </a:cubicBezTo>
                  <a:cubicBezTo>
                    <a:pt x="702" y="4061"/>
                    <a:pt x="853" y="3860"/>
                    <a:pt x="1003" y="3584"/>
                  </a:cubicBezTo>
                  <a:cubicBezTo>
                    <a:pt x="1429" y="2757"/>
                    <a:pt x="1429" y="1730"/>
                    <a:pt x="1053" y="878"/>
                  </a:cubicBezTo>
                  <a:cubicBezTo>
                    <a:pt x="978" y="702"/>
                    <a:pt x="878" y="527"/>
                    <a:pt x="727" y="351"/>
                  </a:cubicBezTo>
                  <a:cubicBezTo>
                    <a:pt x="602" y="201"/>
                    <a:pt x="452" y="76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040812" y="1653905"/>
              <a:ext cx="138279" cy="302010"/>
            </a:xfrm>
            <a:custGeom>
              <a:avLst/>
              <a:gdLst/>
              <a:ahLst/>
              <a:cxnLst/>
              <a:rect l="l" t="t" r="r" b="b"/>
              <a:pathLst>
                <a:path w="1505" h="3287" extrusionOk="0">
                  <a:moveTo>
                    <a:pt x="659" y="1"/>
                  </a:moveTo>
                  <a:cubicBezTo>
                    <a:pt x="624" y="1"/>
                    <a:pt x="588" y="7"/>
                    <a:pt x="552" y="21"/>
                  </a:cubicBezTo>
                  <a:cubicBezTo>
                    <a:pt x="552" y="21"/>
                    <a:pt x="527" y="47"/>
                    <a:pt x="502" y="47"/>
                  </a:cubicBezTo>
                  <a:cubicBezTo>
                    <a:pt x="477" y="72"/>
                    <a:pt x="452" y="97"/>
                    <a:pt x="427" y="97"/>
                  </a:cubicBezTo>
                  <a:cubicBezTo>
                    <a:pt x="351" y="172"/>
                    <a:pt x="301" y="247"/>
                    <a:pt x="251" y="347"/>
                  </a:cubicBezTo>
                  <a:cubicBezTo>
                    <a:pt x="26" y="798"/>
                    <a:pt x="1" y="1350"/>
                    <a:pt x="26" y="1876"/>
                  </a:cubicBezTo>
                  <a:cubicBezTo>
                    <a:pt x="26" y="2227"/>
                    <a:pt x="51" y="2603"/>
                    <a:pt x="201" y="2904"/>
                  </a:cubicBezTo>
                  <a:cubicBezTo>
                    <a:pt x="251" y="3029"/>
                    <a:pt x="326" y="3129"/>
                    <a:pt x="402" y="3179"/>
                  </a:cubicBezTo>
                  <a:cubicBezTo>
                    <a:pt x="427" y="3229"/>
                    <a:pt x="477" y="3255"/>
                    <a:pt x="527" y="3255"/>
                  </a:cubicBezTo>
                  <a:cubicBezTo>
                    <a:pt x="527" y="3280"/>
                    <a:pt x="552" y="3280"/>
                    <a:pt x="552" y="3280"/>
                  </a:cubicBezTo>
                  <a:cubicBezTo>
                    <a:pt x="578" y="3284"/>
                    <a:pt x="603" y="3286"/>
                    <a:pt x="627" y="3286"/>
                  </a:cubicBezTo>
                  <a:cubicBezTo>
                    <a:pt x="745" y="3286"/>
                    <a:pt x="849" y="3237"/>
                    <a:pt x="953" y="3154"/>
                  </a:cubicBezTo>
                  <a:cubicBezTo>
                    <a:pt x="1078" y="3029"/>
                    <a:pt x="1179" y="2879"/>
                    <a:pt x="1229" y="2703"/>
                  </a:cubicBezTo>
                  <a:cubicBezTo>
                    <a:pt x="1479" y="2077"/>
                    <a:pt x="1504" y="1325"/>
                    <a:pt x="1279" y="698"/>
                  </a:cubicBezTo>
                  <a:cubicBezTo>
                    <a:pt x="1167" y="409"/>
                    <a:pt x="938" y="1"/>
                    <a:pt x="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077656" y="1655834"/>
              <a:ext cx="76077" cy="299437"/>
            </a:xfrm>
            <a:custGeom>
              <a:avLst/>
              <a:gdLst/>
              <a:ahLst/>
              <a:cxnLst/>
              <a:rect l="l" t="t" r="r" b="b"/>
              <a:pathLst>
                <a:path w="828" h="3259" extrusionOk="0">
                  <a:moveTo>
                    <a:pt x="151" y="0"/>
                  </a:moveTo>
                  <a:cubicBezTo>
                    <a:pt x="151" y="0"/>
                    <a:pt x="126" y="26"/>
                    <a:pt x="101" y="26"/>
                  </a:cubicBezTo>
                  <a:cubicBezTo>
                    <a:pt x="76" y="51"/>
                    <a:pt x="51" y="76"/>
                    <a:pt x="26" y="76"/>
                  </a:cubicBezTo>
                  <a:cubicBezTo>
                    <a:pt x="201" y="176"/>
                    <a:pt x="351" y="452"/>
                    <a:pt x="452" y="702"/>
                  </a:cubicBezTo>
                  <a:cubicBezTo>
                    <a:pt x="677" y="1304"/>
                    <a:pt x="652" y="2031"/>
                    <a:pt x="402" y="2657"/>
                  </a:cubicBezTo>
                  <a:cubicBezTo>
                    <a:pt x="326" y="2858"/>
                    <a:pt x="251" y="2983"/>
                    <a:pt x="151" y="3083"/>
                  </a:cubicBezTo>
                  <a:cubicBezTo>
                    <a:pt x="101" y="3108"/>
                    <a:pt x="51" y="3158"/>
                    <a:pt x="1" y="3158"/>
                  </a:cubicBezTo>
                  <a:cubicBezTo>
                    <a:pt x="26" y="3208"/>
                    <a:pt x="76" y="3234"/>
                    <a:pt x="126" y="3234"/>
                  </a:cubicBezTo>
                  <a:cubicBezTo>
                    <a:pt x="126" y="3259"/>
                    <a:pt x="151" y="3259"/>
                    <a:pt x="151" y="3259"/>
                  </a:cubicBezTo>
                  <a:cubicBezTo>
                    <a:pt x="176" y="3234"/>
                    <a:pt x="226" y="3208"/>
                    <a:pt x="251" y="3183"/>
                  </a:cubicBezTo>
                  <a:cubicBezTo>
                    <a:pt x="351" y="3083"/>
                    <a:pt x="452" y="2933"/>
                    <a:pt x="552" y="2707"/>
                  </a:cubicBezTo>
                  <a:cubicBezTo>
                    <a:pt x="803" y="2056"/>
                    <a:pt x="828" y="1304"/>
                    <a:pt x="577" y="652"/>
                  </a:cubicBezTo>
                  <a:cubicBezTo>
                    <a:pt x="527" y="502"/>
                    <a:pt x="452" y="351"/>
                    <a:pt x="351" y="201"/>
                  </a:cubicBezTo>
                  <a:cubicBezTo>
                    <a:pt x="301" y="126"/>
                    <a:pt x="226" y="51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23391" y="1880570"/>
              <a:ext cx="133594" cy="232456"/>
            </a:xfrm>
            <a:custGeom>
              <a:avLst/>
              <a:gdLst/>
              <a:ahLst/>
              <a:cxnLst/>
              <a:rect l="l" t="t" r="r" b="b"/>
              <a:pathLst>
                <a:path w="1454" h="2530" extrusionOk="0">
                  <a:moveTo>
                    <a:pt x="665" y="1"/>
                  </a:moveTo>
                  <a:cubicBezTo>
                    <a:pt x="640" y="1"/>
                    <a:pt x="613" y="13"/>
                    <a:pt x="602" y="36"/>
                  </a:cubicBezTo>
                  <a:cubicBezTo>
                    <a:pt x="326" y="537"/>
                    <a:pt x="151" y="1063"/>
                    <a:pt x="50" y="1640"/>
                  </a:cubicBezTo>
                  <a:cubicBezTo>
                    <a:pt x="25" y="1815"/>
                    <a:pt x="0" y="2016"/>
                    <a:pt x="25" y="2191"/>
                  </a:cubicBezTo>
                  <a:cubicBezTo>
                    <a:pt x="50" y="2291"/>
                    <a:pt x="76" y="2417"/>
                    <a:pt x="176" y="2492"/>
                  </a:cubicBezTo>
                  <a:cubicBezTo>
                    <a:pt x="226" y="2517"/>
                    <a:pt x="282" y="2529"/>
                    <a:pt x="342" y="2529"/>
                  </a:cubicBezTo>
                  <a:cubicBezTo>
                    <a:pt x="401" y="2529"/>
                    <a:pt x="464" y="2517"/>
                    <a:pt x="527" y="2492"/>
                  </a:cubicBezTo>
                  <a:cubicBezTo>
                    <a:pt x="627" y="2442"/>
                    <a:pt x="702" y="2367"/>
                    <a:pt x="777" y="2266"/>
                  </a:cubicBezTo>
                  <a:cubicBezTo>
                    <a:pt x="838" y="2317"/>
                    <a:pt x="915" y="2339"/>
                    <a:pt x="994" y="2339"/>
                  </a:cubicBezTo>
                  <a:cubicBezTo>
                    <a:pt x="1110" y="2339"/>
                    <a:pt x="1229" y="2291"/>
                    <a:pt x="1304" y="2216"/>
                  </a:cubicBezTo>
                  <a:cubicBezTo>
                    <a:pt x="1429" y="2091"/>
                    <a:pt x="1454" y="1890"/>
                    <a:pt x="1404" y="1715"/>
                  </a:cubicBezTo>
                  <a:cubicBezTo>
                    <a:pt x="1354" y="1539"/>
                    <a:pt x="1279" y="1389"/>
                    <a:pt x="1178" y="1239"/>
                  </a:cubicBezTo>
                  <a:cubicBezTo>
                    <a:pt x="1053" y="1088"/>
                    <a:pt x="953" y="938"/>
                    <a:pt x="878" y="762"/>
                  </a:cubicBezTo>
                  <a:cubicBezTo>
                    <a:pt x="802" y="537"/>
                    <a:pt x="727" y="311"/>
                    <a:pt x="727" y="61"/>
                  </a:cubicBezTo>
                  <a:cubicBezTo>
                    <a:pt x="727" y="19"/>
                    <a:pt x="697" y="1"/>
                    <a:pt x="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16500" y="1873771"/>
              <a:ext cx="147467" cy="247341"/>
            </a:xfrm>
            <a:custGeom>
              <a:avLst/>
              <a:gdLst/>
              <a:ahLst/>
              <a:cxnLst/>
              <a:rect l="l" t="t" r="r" b="b"/>
              <a:pathLst>
                <a:path w="1605" h="2692" extrusionOk="0">
                  <a:moveTo>
                    <a:pt x="727" y="160"/>
                  </a:moveTo>
                  <a:cubicBezTo>
                    <a:pt x="752" y="385"/>
                    <a:pt x="802" y="636"/>
                    <a:pt x="902" y="862"/>
                  </a:cubicBezTo>
                  <a:cubicBezTo>
                    <a:pt x="953" y="1012"/>
                    <a:pt x="1053" y="1162"/>
                    <a:pt x="1128" y="1288"/>
                  </a:cubicBezTo>
                  <a:lnTo>
                    <a:pt x="1178" y="1338"/>
                  </a:lnTo>
                  <a:cubicBezTo>
                    <a:pt x="1278" y="1488"/>
                    <a:pt x="1379" y="1639"/>
                    <a:pt x="1404" y="1789"/>
                  </a:cubicBezTo>
                  <a:cubicBezTo>
                    <a:pt x="1454" y="1964"/>
                    <a:pt x="1404" y="2140"/>
                    <a:pt x="1328" y="2240"/>
                  </a:cubicBezTo>
                  <a:cubicBezTo>
                    <a:pt x="1268" y="2301"/>
                    <a:pt x="1161" y="2334"/>
                    <a:pt x="1064" y="2334"/>
                  </a:cubicBezTo>
                  <a:cubicBezTo>
                    <a:pt x="1001" y="2334"/>
                    <a:pt x="942" y="2320"/>
                    <a:pt x="902" y="2290"/>
                  </a:cubicBezTo>
                  <a:cubicBezTo>
                    <a:pt x="890" y="2278"/>
                    <a:pt x="871" y="2271"/>
                    <a:pt x="852" y="2271"/>
                  </a:cubicBezTo>
                  <a:cubicBezTo>
                    <a:pt x="833" y="2271"/>
                    <a:pt x="815" y="2278"/>
                    <a:pt x="802" y="2290"/>
                  </a:cubicBezTo>
                  <a:cubicBezTo>
                    <a:pt x="727" y="2365"/>
                    <a:pt x="652" y="2466"/>
                    <a:pt x="552" y="2516"/>
                  </a:cubicBezTo>
                  <a:cubicBezTo>
                    <a:pt x="514" y="2528"/>
                    <a:pt x="470" y="2541"/>
                    <a:pt x="426" y="2541"/>
                  </a:cubicBezTo>
                  <a:cubicBezTo>
                    <a:pt x="382" y="2541"/>
                    <a:pt x="339" y="2528"/>
                    <a:pt x="301" y="2491"/>
                  </a:cubicBezTo>
                  <a:cubicBezTo>
                    <a:pt x="226" y="2466"/>
                    <a:pt x="201" y="2365"/>
                    <a:pt x="176" y="2265"/>
                  </a:cubicBezTo>
                  <a:cubicBezTo>
                    <a:pt x="151" y="2090"/>
                    <a:pt x="151" y="1914"/>
                    <a:pt x="201" y="1714"/>
                  </a:cubicBezTo>
                  <a:cubicBezTo>
                    <a:pt x="301" y="1162"/>
                    <a:pt x="476" y="661"/>
                    <a:pt x="727" y="160"/>
                  </a:cubicBezTo>
                  <a:close/>
                  <a:moveTo>
                    <a:pt x="711" y="0"/>
                  </a:moveTo>
                  <a:cubicBezTo>
                    <a:pt x="667" y="0"/>
                    <a:pt x="620" y="28"/>
                    <a:pt x="602" y="85"/>
                  </a:cubicBezTo>
                  <a:cubicBezTo>
                    <a:pt x="326" y="586"/>
                    <a:pt x="151" y="1137"/>
                    <a:pt x="50" y="1689"/>
                  </a:cubicBezTo>
                  <a:cubicBezTo>
                    <a:pt x="25" y="1889"/>
                    <a:pt x="0" y="2090"/>
                    <a:pt x="50" y="2265"/>
                  </a:cubicBezTo>
                  <a:cubicBezTo>
                    <a:pt x="50" y="2390"/>
                    <a:pt x="100" y="2516"/>
                    <a:pt x="201" y="2616"/>
                  </a:cubicBezTo>
                  <a:cubicBezTo>
                    <a:pt x="276" y="2666"/>
                    <a:pt x="351" y="2691"/>
                    <a:pt x="426" y="2691"/>
                  </a:cubicBezTo>
                  <a:cubicBezTo>
                    <a:pt x="476" y="2691"/>
                    <a:pt x="552" y="2666"/>
                    <a:pt x="627" y="2641"/>
                  </a:cubicBezTo>
                  <a:cubicBezTo>
                    <a:pt x="727" y="2591"/>
                    <a:pt x="802" y="2516"/>
                    <a:pt x="877" y="2441"/>
                  </a:cubicBezTo>
                  <a:cubicBezTo>
                    <a:pt x="940" y="2467"/>
                    <a:pt x="1013" y="2482"/>
                    <a:pt x="1086" y="2482"/>
                  </a:cubicBezTo>
                  <a:cubicBezTo>
                    <a:pt x="1217" y="2482"/>
                    <a:pt x="1348" y="2437"/>
                    <a:pt x="1429" y="2340"/>
                  </a:cubicBezTo>
                  <a:cubicBezTo>
                    <a:pt x="1554" y="2190"/>
                    <a:pt x="1604" y="1989"/>
                    <a:pt x="1554" y="1764"/>
                  </a:cubicBezTo>
                  <a:cubicBezTo>
                    <a:pt x="1504" y="1563"/>
                    <a:pt x="1404" y="1413"/>
                    <a:pt x="1303" y="1263"/>
                  </a:cubicBezTo>
                  <a:lnTo>
                    <a:pt x="1253" y="1212"/>
                  </a:lnTo>
                  <a:cubicBezTo>
                    <a:pt x="1178" y="1062"/>
                    <a:pt x="1078" y="962"/>
                    <a:pt x="1028" y="811"/>
                  </a:cubicBezTo>
                  <a:cubicBezTo>
                    <a:pt x="953" y="586"/>
                    <a:pt x="877" y="360"/>
                    <a:pt x="877" y="135"/>
                  </a:cubicBezTo>
                  <a:cubicBezTo>
                    <a:pt x="877" y="60"/>
                    <a:pt x="827" y="9"/>
                    <a:pt x="752" y="9"/>
                  </a:cubicBezTo>
                  <a:cubicBezTo>
                    <a:pt x="740" y="3"/>
                    <a:pt x="725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9127" y="2286766"/>
              <a:ext cx="409969" cy="66889"/>
            </a:xfrm>
            <a:custGeom>
              <a:avLst/>
              <a:gdLst/>
              <a:ahLst/>
              <a:cxnLst/>
              <a:rect l="l" t="t" r="r" b="b"/>
              <a:pathLst>
                <a:path w="4462" h="728" extrusionOk="0">
                  <a:moveTo>
                    <a:pt x="4386" y="1"/>
                  </a:moveTo>
                  <a:cubicBezTo>
                    <a:pt x="3224" y="402"/>
                    <a:pt x="1972" y="626"/>
                    <a:pt x="737" y="626"/>
                  </a:cubicBezTo>
                  <a:cubicBezTo>
                    <a:pt x="507" y="626"/>
                    <a:pt x="278" y="618"/>
                    <a:pt x="50" y="602"/>
                  </a:cubicBezTo>
                  <a:cubicBezTo>
                    <a:pt x="25" y="602"/>
                    <a:pt x="0" y="627"/>
                    <a:pt x="0" y="652"/>
                  </a:cubicBezTo>
                  <a:cubicBezTo>
                    <a:pt x="0" y="677"/>
                    <a:pt x="25" y="702"/>
                    <a:pt x="50" y="702"/>
                  </a:cubicBezTo>
                  <a:cubicBezTo>
                    <a:pt x="276" y="727"/>
                    <a:pt x="501" y="727"/>
                    <a:pt x="727" y="727"/>
                  </a:cubicBezTo>
                  <a:cubicBezTo>
                    <a:pt x="1980" y="727"/>
                    <a:pt x="3258" y="527"/>
                    <a:pt x="4411" y="101"/>
                  </a:cubicBezTo>
                  <a:cubicBezTo>
                    <a:pt x="4461" y="101"/>
                    <a:pt x="4461" y="76"/>
                    <a:pt x="4461" y="51"/>
                  </a:cubicBezTo>
                  <a:cubicBezTo>
                    <a:pt x="4436" y="1"/>
                    <a:pt x="4411" y="1"/>
                    <a:pt x="438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69127" y="2157952"/>
              <a:ext cx="412266" cy="193407"/>
            </a:xfrm>
            <a:custGeom>
              <a:avLst/>
              <a:gdLst/>
              <a:ahLst/>
              <a:cxnLst/>
              <a:rect l="l" t="t" r="r" b="b"/>
              <a:pathLst>
                <a:path w="4487" h="2105" extrusionOk="0">
                  <a:moveTo>
                    <a:pt x="4290" y="0"/>
                  </a:moveTo>
                  <a:cubicBezTo>
                    <a:pt x="4166" y="0"/>
                    <a:pt x="4046" y="39"/>
                    <a:pt x="3960" y="124"/>
                  </a:cubicBezTo>
                  <a:cubicBezTo>
                    <a:pt x="3860" y="200"/>
                    <a:pt x="3785" y="300"/>
                    <a:pt x="3760" y="425"/>
                  </a:cubicBezTo>
                  <a:cubicBezTo>
                    <a:pt x="3660" y="306"/>
                    <a:pt x="3514" y="234"/>
                    <a:pt x="3358" y="234"/>
                  </a:cubicBezTo>
                  <a:cubicBezTo>
                    <a:pt x="3317" y="234"/>
                    <a:pt x="3275" y="239"/>
                    <a:pt x="3233" y="250"/>
                  </a:cubicBezTo>
                  <a:cubicBezTo>
                    <a:pt x="3033" y="275"/>
                    <a:pt x="2882" y="450"/>
                    <a:pt x="2807" y="626"/>
                  </a:cubicBezTo>
                  <a:cubicBezTo>
                    <a:pt x="2714" y="533"/>
                    <a:pt x="2580" y="481"/>
                    <a:pt x="2445" y="481"/>
                  </a:cubicBezTo>
                  <a:cubicBezTo>
                    <a:pt x="2398" y="481"/>
                    <a:pt x="2351" y="487"/>
                    <a:pt x="2306" y="500"/>
                  </a:cubicBezTo>
                  <a:cubicBezTo>
                    <a:pt x="2130" y="551"/>
                    <a:pt x="1980" y="701"/>
                    <a:pt x="1955" y="851"/>
                  </a:cubicBezTo>
                  <a:cubicBezTo>
                    <a:pt x="1873" y="802"/>
                    <a:pt x="1771" y="764"/>
                    <a:pt x="1674" y="764"/>
                  </a:cubicBezTo>
                  <a:cubicBezTo>
                    <a:pt x="1622" y="764"/>
                    <a:pt x="1573" y="775"/>
                    <a:pt x="1529" y="801"/>
                  </a:cubicBezTo>
                  <a:cubicBezTo>
                    <a:pt x="1404" y="851"/>
                    <a:pt x="1303" y="926"/>
                    <a:pt x="1278" y="1052"/>
                  </a:cubicBezTo>
                  <a:cubicBezTo>
                    <a:pt x="1203" y="977"/>
                    <a:pt x="1103" y="926"/>
                    <a:pt x="978" y="926"/>
                  </a:cubicBezTo>
                  <a:cubicBezTo>
                    <a:pt x="852" y="926"/>
                    <a:pt x="727" y="977"/>
                    <a:pt x="652" y="1077"/>
                  </a:cubicBezTo>
                  <a:cubicBezTo>
                    <a:pt x="602" y="1027"/>
                    <a:pt x="552" y="977"/>
                    <a:pt x="501" y="952"/>
                  </a:cubicBezTo>
                  <a:cubicBezTo>
                    <a:pt x="456" y="929"/>
                    <a:pt x="411" y="917"/>
                    <a:pt x="366" y="917"/>
                  </a:cubicBezTo>
                  <a:cubicBezTo>
                    <a:pt x="311" y="917"/>
                    <a:pt x="256" y="935"/>
                    <a:pt x="201" y="977"/>
                  </a:cubicBezTo>
                  <a:cubicBezTo>
                    <a:pt x="125" y="1027"/>
                    <a:pt x="100" y="1127"/>
                    <a:pt x="75" y="1227"/>
                  </a:cubicBezTo>
                  <a:cubicBezTo>
                    <a:pt x="0" y="1503"/>
                    <a:pt x="0" y="1829"/>
                    <a:pt x="0" y="2054"/>
                  </a:cubicBezTo>
                  <a:cubicBezTo>
                    <a:pt x="0" y="2079"/>
                    <a:pt x="25" y="2104"/>
                    <a:pt x="50" y="2104"/>
                  </a:cubicBezTo>
                  <a:cubicBezTo>
                    <a:pt x="100" y="2104"/>
                    <a:pt x="125" y="2079"/>
                    <a:pt x="125" y="2054"/>
                  </a:cubicBezTo>
                  <a:cubicBezTo>
                    <a:pt x="100" y="1829"/>
                    <a:pt x="125" y="1503"/>
                    <a:pt x="176" y="1252"/>
                  </a:cubicBezTo>
                  <a:cubicBezTo>
                    <a:pt x="201" y="1177"/>
                    <a:pt x="226" y="1102"/>
                    <a:pt x="276" y="1052"/>
                  </a:cubicBezTo>
                  <a:cubicBezTo>
                    <a:pt x="301" y="1039"/>
                    <a:pt x="332" y="1033"/>
                    <a:pt x="364" y="1033"/>
                  </a:cubicBezTo>
                  <a:cubicBezTo>
                    <a:pt x="395" y="1033"/>
                    <a:pt x="426" y="1039"/>
                    <a:pt x="451" y="1052"/>
                  </a:cubicBezTo>
                  <a:cubicBezTo>
                    <a:pt x="501" y="1077"/>
                    <a:pt x="552" y="1127"/>
                    <a:pt x="577" y="1202"/>
                  </a:cubicBezTo>
                  <a:cubicBezTo>
                    <a:pt x="602" y="1227"/>
                    <a:pt x="627" y="1252"/>
                    <a:pt x="627" y="1252"/>
                  </a:cubicBezTo>
                  <a:cubicBezTo>
                    <a:pt x="652" y="1252"/>
                    <a:pt x="677" y="1227"/>
                    <a:pt x="702" y="1202"/>
                  </a:cubicBezTo>
                  <a:cubicBezTo>
                    <a:pt x="727" y="1102"/>
                    <a:pt x="852" y="1027"/>
                    <a:pt x="978" y="1027"/>
                  </a:cubicBezTo>
                  <a:cubicBezTo>
                    <a:pt x="1103" y="1027"/>
                    <a:pt x="1228" y="1127"/>
                    <a:pt x="1253" y="1252"/>
                  </a:cubicBezTo>
                  <a:cubicBezTo>
                    <a:pt x="1278" y="1277"/>
                    <a:pt x="1303" y="1277"/>
                    <a:pt x="1328" y="1277"/>
                  </a:cubicBezTo>
                  <a:cubicBezTo>
                    <a:pt x="1354" y="1277"/>
                    <a:pt x="1379" y="1252"/>
                    <a:pt x="1379" y="1227"/>
                  </a:cubicBezTo>
                  <a:cubicBezTo>
                    <a:pt x="1354" y="1077"/>
                    <a:pt x="1429" y="952"/>
                    <a:pt x="1554" y="901"/>
                  </a:cubicBezTo>
                  <a:cubicBezTo>
                    <a:pt x="1588" y="888"/>
                    <a:pt x="1625" y="882"/>
                    <a:pt x="1663" y="882"/>
                  </a:cubicBezTo>
                  <a:cubicBezTo>
                    <a:pt x="1766" y="882"/>
                    <a:pt x="1875" y="928"/>
                    <a:pt x="1930" y="1002"/>
                  </a:cubicBezTo>
                  <a:cubicBezTo>
                    <a:pt x="1948" y="1019"/>
                    <a:pt x="1965" y="1037"/>
                    <a:pt x="1983" y="1037"/>
                  </a:cubicBezTo>
                  <a:cubicBezTo>
                    <a:pt x="1990" y="1037"/>
                    <a:pt x="1998" y="1034"/>
                    <a:pt x="2005" y="1027"/>
                  </a:cubicBezTo>
                  <a:cubicBezTo>
                    <a:pt x="2030" y="1027"/>
                    <a:pt x="2030" y="1002"/>
                    <a:pt x="2030" y="977"/>
                  </a:cubicBezTo>
                  <a:cubicBezTo>
                    <a:pt x="2030" y="801"/>
                    <a:pt x="2181" y="651"/>
                    <a:pt x="2331" y="601"/>
                  </a:cubicBezTo>
                  <a:cubicBezTo>
                    <a:pt x="2363" y="592"/>
                    <a:pt x="2395" y="587"/>
                    <a:pt x="2428" y="587"/>
                  </a:cubicBezTo>
                  <a:cubicBezTo>
                    <a:pt x="2575" y="587"/>
                    <a:pt x="2725" y="673"/>
                    <a:pt x="2807" y="776"/>
                  </a:cubicBezTo>
                  <a:cubicBezTo>
                    <a:pt x="2807" y="794"/>
                    <a:pt x="2820" y="812"/>
                    <a:pt x="2836" y="812"/>
                  </a:cubicBezTo>
                  <a:cubicBezTo>
                    <a:pt x="2843" y="812"/>
                    <a:pt x="2850" y="808"/>
                    <a:pt x="2857" y="801"/>
                  </a:cubicBezTo>
                  <a:cubicBezTo>
                    <a:pt x="2882" y="801"/>
                    <a:pt x="2907" y="776"/>
                    <a:pt x="2907" y="776"/>
                  </a:cubicBezTo>
                  <a:cubicBezTo>
                    <a:pt x="2907" y="576"/>
                    <a:pt x="3058" y="400"/>
                    <a:pt x="3258" y="350"/>
                  </a:cubicBezTo>
                  <a:cubicBezTo>
                    <a:pt x="3289" y="342"/>
                    <a:pt x="3319" y="339"/>
                    <a:pt x="3349" y="339"/>
                  </a:cubicBezTo>
                  <a:cubicBezTo>
                    <a:pt x="3517" y="339"/>
                    <a:pt x="3674" y="452"/>
                    <a:pt x="3760" y="601"/>
                  </a:cubicBezTo>
                  <a:cubicBezTo>
                    <a:pt x="3785" y="626"/>
                    <a:pt x="3810" y="626"/>
                    <a:pt x="3835" y="626"/>
                  </a:cubicBezTo>
                  <a:cubicBezTo>
                    <a:pt x="3860" y="601"/>
                    <a:pt x="3860" y="576"/>
                    <a:pt x="3860" y="551"/>
                  </a:cubicBezTo>
                  <a:cubicBezTo>
                    <a:pt x="3860" y="425"/>
                    <a:pt x="3910" y="300"/>
                    <a:pt x="4035" y="200"/>
                  </a:cubicBezTo>
                  <a:cubicBezTo>
                    <a:pt x="4100" y="151"/>
                    <a:pt x="4186" y="123"/>
                    <a:pt x="4272" y="123"/>
                  </a:cubicBezTo>
                  <a:cubicBezTo>
                    <a:pt x="4319" y="123"/>
                    <a:pt x="4367" y="132"/>
                    <a:pt x="4411" y="150"/>
                  </a:cubicBezTo>
                  <a:cubicBezTo>
                    <a:pt x="4436" y="150"/>
                    <a:pt x="4486" y="124"/>
                    <a:pt x="4486" y="99"/>
                  </a:cubicBezTo>
                  <a:cubicBezTo>
                    <a:pt x="4486" y="74"/>
                    <a:pt x="4486" y="49"/>
                    <a:pt x="4461" y="24"/>
                  </a:cubicBezTo>
                  <a:cubicBezTo>
                    <a:pt x="4406" y="8"/>
                    <a:pt x="4348" y="0"/>
                    <a:pt x="4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22049" y="2256813"/>
              <a:ext cx="11577" cy="96842"/>
            </a:xfrm>
            <a:custGeom>
              <a:avLst/>
              <a:gdLst/>
              <a:ahLst/>
              <a:cxnLst/>
              <a:rect l="l" t="t" r="r" b="b"/>
              <a:pathLst>
                <a:path w="126" h="1054" extrusionOk="0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26" y="377"/>
                    <a:pt x="26" y="678"/>
                    <a:pt x="1" y="978"/>
                  </a:cubicBezTo>
                  <a:cubicBezTo>
                    <a:pt x="1" y="1028"/>
                    <a:pt x="26" y="1053"/>
                    <a:pt x="51" y="1053"/>
                  </a:cubicBezTo>
                  <a:cubicBezTo>
                    <a:pt x="76" y="1053"/>
                    <a:pt x="101" y="1028"/>
                    <a:pt x="101" y="1003"/>
                  </a:cubicBezTo>
                  <a:cubicBezTo>
                    <a:pt x="126" y="678"/>
                    <a:pt x="126" y="377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4251" y="2261407"/>
              <a:ext cx="18468" cy="89951"/>
            </a:xfrm>
            <a:custGeom>
              <a:avLst/>
              <a:gdLst/>
              <a:ahLst/>
              <a:cxnLst/>
              <a:rect l="l" t="t" r="r" b="b"/>
              <a:pathLst>
                <a:path w="201" h="979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75" y="352"/>
                    <a:pt x="101" y="628"/>
                    <a:pt x="101" y="928"/>
                  </a:cubicBezTo>
                  <a:cubicBezTo>
                    <a:pt x="101" y="953"/>
                    <a:pt x="126" y="978"/>
                    <a:pt x="151" y="978"/>
                  </a:cubicBezTo>
                  <a:cubicBezTo>
                    <a:pt x="176" y="978"/>
                    <a:pt x="201" y="953"/>
                    <a:pt x="201" y="928"/>
                  </a:cubicBezTo>
                  <a:cubicBezTo>
                    <a:pt x="201" y="628"/>
                    <a:pt x="176" y="327"/>
                    <a:pt x="126" y="51"/>
                  </a:cubicBezTo>
                  <a:cubicBezTo>
                    <a:pt x="101" y="26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4064" y="2240734"/>
              <a:ext cx="32342" cy="106030"/>
            </a:xfrm>
            <a:custGeom>
              <a:avLst/>
              <a:gdLst/>
              <a:ahLst/>
              <a:cxnLst/>
              <a:rect l="l" t="t" r="r" b="b"/>
              <a:pathLst>
                <a:path w="352" h="1154" extrusionOk="0">
                  <a:moveTo>
                    <a:pt x="51" y="0"/>
                  </a:moveTo>
                  <a:cubicBezTo>
                    <a:pt x="26" y="0"/>
                    <a:pt x="1" y="51"/>
                    <a:pt x="1" y="76"/>
                  </a:cubicBezTo>
                  <a:cubicBezTo>
                    <a:pt x="126" y="401"/>
                    <a:pt x="201" y="752"/>
                    <a:pt x="252" y="1103"/>
                  </a:cubicBezTo>
                  <a:cubicBezTo>
                    <a:pt x="252" y="1128"/>
                    <a:pt x="277" y="1153"/>
                    <a:pt x="302" y="1153"/>
                  </a:cubicBezTo>
                  <a:cubicBezTo>
                    <a:pt x="327" y="1153"/>
                    <a:pt x="352" y="1128"/>
                    <a:pt x="352" y="1078"/>
                  </a:cubicBezTo>
                  <a:cubicBezTo>
                    <a:pt x="302" y="727"/>
                    <a:pt x="226" y="376"/>
                    <a:pt x="101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22437" y="2219051"/>
              <a:ext cx="36936" cy="109245"/>
            </a:xfrm>
            <a:custGeom>
              <a:avLst/>
              <a:gdLst/>
              <a:ahLst/>
              <a:cxnLst/>
              <a:rect l="l" t="t" r="r" b="b"/>
              <a:pathLst>
                <a:path w="402" h="1189" extrusionOk="0">
                  <a:moveTo>
                    <a:pt x="72" y="0"/>
                  </a:moveTo>
                  <a:cubicBezTo>
                    <a:pt x="65" y="0"/>
                    <a:pt x="58" y="4"/>
                    <a:pt x="50" y="11"/>
                  </a:cubicBezTo>
                  <a:cubicBezTo>
                    <a:pt x="25" y="11"/>
                    <a:pt x="0" y="36"/>
                    <a:pt x="25" y="61"/>
                  </a:cubicBezTo>
                  <a:cubicBezTo>
                    <a:pt x="125" y="412"/>
                    <a:pt x="226" y="788"/>
                    <a:pt x="301" y="1139"/>
                  </a:cubicBezTo>
                  <a:cubicBezTo>
                    <a:pt x="301" y="1164"/>
                    <a:pt x="326" y="1189"/>
                    <a:pt x="351" y="1189"/>
                  </a:cubicBezTo>
                  <a:cubicBezTo>
                    <a:pt x="376" y="1189"/>
                    <a:pt x="401" y="1139"/>
                    <a:pt x="401" y="1114"/>
                  </a:cubicBezTo>
                  <a:cubicBezTo>
                    <a:pt x="326" y="763"/>
                    <a:pt x="226" y="387"/>
                    <a:pt x="125" y="36"/>
                  </a:cubicBezTo>
                  <a:cubicBezTo>
                    <a:pt x="108" y="18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12202" y="2200583"/>
              <a:ext cx="27748" cy="109337"/>
            </a:xfrm>
            <a:custGeom>
              <a:avLst/>
              <a:gdLst/>
              <a:ahLst/>
              <a:cxnLst/>
              <a:rect l="l" t="t" r="r" b="b"/>
              <a:pathLst>
                <a:path w="302" h="1190" extrusionOk="0">
                  <a:moveTo>
                    <a:pt x="73" y="1"/>
                  </a:moveTo>
                  <a:cubicBezTo>
                    <a:pt x="65" y="1"/>
                    <a:pt x="58" y="4"/>
                    <a:pt x="51" y="11"/>
                  </a:cubicBezTo>
                  <a:cubicBezTo>
                    <a:pt x="26" y="11"/>
                    <a:pt x="0" y="36"/>
                    <a:pt x="0" y="61"/>
                  </a:cubicBezTo>
                  <a:cubicBezTo>
                    <a:pt x="101" y="412"/>
                    <a:pt x="176" y="763"/>
                    <a:pt x="176" y="1139"/>
                  </a:cubicBezTo>
                  <a:cubicBezTo>
                    <a:pt x="176" y="1164"/>
                    <a:pt x="201" y="1189"/>
                    <a:pt x="251" y="1189"/>
                  </a:cubicBezTo>
                  <a:cubicBezTo>
                    <a:pt x="276" y="1189"/>
                    <a:pt x="301" y="1164"/>
                    <a:pt x="301" y="1139"/>
                  </a:cubicBezTo>
                  <a:cubicBezTo>
                    <a:pt x="276" y="763"/>
                    <a:pt x="226" y="387"/>
                    <a:pt x="126" y="36"/>
                  </a:cubicBezTo>
                  <a:cubicBezTo>
                    <a:pt x="108" y="1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27302" y="2263796"/>
              <a:ext cx="39233" cy="140485"/>
            </a:xfrm>
            <a:custGeom>
              <a:avLst/>
              <a:gdLst/>
              <a:ahLst/>
              <a:cxnLst/>
              <a:rect l="l" t="t" r="r" b="b"/>
              <a:pathLst>
                <a:path w="427" h="1529" extrusionOk="0">
                  <a:moveTo>
                    <a:pt x="101" y="0"/>
                  </a:moveTo>
                  <a:cubicBezTo>
                    <a:pt x="76" y="25"/>
                    <a:pt x="51" y="50"/>
                    <a:pt x="76" y="75"/>
                  </a:cubicBezTo>
                  <a:cubicBezTo>
                    <a:pt x="126" y="226"/>
                    <a:pt x="101" y="401"/>
                    <a:pt x="76" y="576"/>
                  </a:cubicBezTo>
                  <a:lnTo>
                    <a:pt x="51" y="652"/>
                  </a:lnTo>
                  <a:cubicBezTo>
                    <a:pt x="26" y="802"/>
                    <a:pt x="1" y="952"/>
                    <a:pt x="26" y="1103"/>
                  </a:cubicBezTo>
                  <a:cubicBezTo>
                    <a:pt x="26" y="1228"/>
                    <a:pt x="51" y="1303"/>
                    <a:pt x="126" y="1378"/>
                  </a:cubicBezTo>
                  <a:cubicBezTo>
                    <a:pt x="176" y="1479"/>
                    <a:pt x="276" y="1529"/>
                    <a:pt x="376" y="1529"/>
                  </a:cubicBezTo>
                  <a:cubicBezTo>
                    <a:pt x="402" y="1529"/>
                    <a:pt x="427" y="1504"/>
                    <a:pt x="427" y="1479"/>
                  </a:cubicBezTo>
                  <a:cubicBezTo>
                    <a:pt x="427" y="1429"/>
                    <a:pt x="402" y="1404"/>
                    <a:pt x="376" y="1404"/>
                  </a:cubicBezTo>
                  <a:cubicBezTo>
                    <a:pt x="326" y="1404"/>
                    <a:pt x="251" y="1378"/>
                    <a:pt x="201" y="1303"/>
                  </a:cubicBezTo>
                  <a:cubicBezTo>
                    <a:pt x="151" y="1253"/>
                    <a:pt x="126" y="1178"/>
                    <a:pt x="126" y="1103"/>
                  </a:cubicBezTo>
                  <a:cubicBezTo>
                    <a:pt x="101" y="952"/>
                    <a:pt x="151" y="827"/>
                    <a:pt x="176" y="677"/>
                  </a:cubicBezTo>
                  <a:lnTo>
                    <a:pt x="176" y="602"/>
                  </a:lnTo>
                  <a:cubicBezTo>
                    <a:pt x="226" y="426"/>
                    <a:pt x="251" y="226"/>
                    <a:pt x="176" y="50"/>
                  </a:cubicBezTo>
                  <a:cubicBezTo>
                    <a:pt x="176" y="25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35239" y="2252770"/>
              <a:ext cx="73780" cy="64040"/>
            </a:xfrm>
            <a:custGeom>
              <a:avLst/>
              <a:gdLst/>
              <a:ahLst/>
              <a:cxnLst/>
              <a:rect l="l" t="t" r="r" b="b"/>
              <a:pathLst>
                <a:path w="803" h="697" extrusionOk="0">
                  <a:moveTo>
                    <a:pt x="489" y="1"/>
                  </a:moveTo>
                  <a:cubicBezTo>
                    <a:pt x="476" y="1"/>
                    <a:pt x="464" y="7"/>
                    <a:pt x="451" y="20"/>
                  </a:cubicBezTo>
                  <a:cubicBezTo>
                    <a:pt x="426" y="20"/>
                    <a:pt x="426" y="70"/>
                    <a:pt x="426" y="95"/>
                  </a:cubicBezTo>
                  <a:cubicBezTo>
                    <a:pt x="501" y="195"/>
                    <a:pt x="576" y="321"/>
                    <a:pt x="627" y="446"/>
                  </a:cubicBezTo>
                  <a:cubicBezTo>
                    <a:pt x="474" y="359"/>
                    <a:pt x="303" y="291"/>
                    <a:pt x="129" y="291"/>
                  </a:cubicBezTo>
                  <a:cubicBezTo>
                    <a:pt x="103" y="291"/>
                    <a:pt x="77" y="292"/>
                    <a:pt x="50" y="295"/>
                  </a:cubicBezTo>
                  <a:cubicBezTo>
                    <a:pt x="0" y="295"/>
                    <a:pt x="0" y="321"/>
                    <a:pt x="0" y="346"/>
                  </a:cubicBezTo>
                  <a:cubicBezTo>
                    <a:pt x="0" y="396"/>
                    <a:pt x="25" y="396"/>
                    <a:pt x="50" y="396"/>
                  </a:cubicBezTo>
                  <a:cubicBezTo>
                    <a:pt x="301" y="396"/>
                    <a:pt x="551" y="496"/>
                    <a:pt x="702" y="671"/>
                  </a:cubicBezTo>
                  <a:cubicBezTo>
                    <a:pt x="702" y="671"/>
                    <a:pt x="727" y="696"/>
                    <a:pt x="752" y="696"/>
                  </a:cubicBezTo>
                  <a:cubicBezTo>
                    <a:pt x="752" y="696"/>
                    <a:pt x="752" y="696"/>
                    <a:pt x="777" y="671"/>
                  </a:cubicBezTo>
                  <a:cubicBezTo>
                    <a:pt x="802" y="671"/>
                    <a:pt x="802" y="646"/>
                    <a:pt x="802" y="621"/>
                  </a:cubicBezTo>
                  <a:cubicBezTo>
                    <a:pt x="727" y="396"/>
                    <a:pt x="627" y="220"/>
                    <a:pt x="526" y="20"/>
                  </a:cubicBezTo>
                  <a:cubicBezTo>
                    <a:pt x="514" y="7"/>
                    <a:pt x="501" y="1"/>
                    <a:pt x="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0635" y="1833160"/>
              <a:ext cx="18560" cy="48421"/>
            </a:xfrm>
            <a:custGeom>
              <a:avLst/>
              <a:gdLst/>
              <a:ahLst/>
              <a:cxnLst/>
              <a:rect l="l" t="t" r="r" b="b"/>
              <a:pathLst>
                <a:path w="202" h="527" extrusionOk="0">
                  <a:moveTo>
                    <a:pt x="151" y="0"/>
                  </a:moveTo>
                  <a:cubicBezTo>
                    <a:pt x="126" y="0"/>
                    <a:pt x="101" y="25"/>
                    <a:pt x="101" y="50"/>
                  </a:cubicBezTo>
                  <a:cubicBezTo>
                    <a:pt x="51" y="176"/>
                    <a:pt x="26" y="326"/>
                    <a:pt x="1" y="476"/>
                  </a:cubicBezTo>
                  <a:cubicBezTo>
                    <a:pt x="1" y="502"/>
                    <a:pt x="26" y="527"/>
                    <a:pt x="51" y="527"/>
                  </a:cubicBezTo>
                  <a:cubicBezTo>
                    <a:pt x="76" y="527"/>
                    <a:pt x="101" y="527"/>
                    <a:pt x="101" y="502"/>
                  </a:cubicBezTo>
                  <a:cubicBezTo>
                    <a:pt x="126" y="351"/>
                    <a:pt x="151" y="201"/>
                    <a:pt x="201" y="75"/>
                  </a:cubicBezTo>
                  <a:cubicBezTo>
                    <a:pt x="201" y="50"/>
                    <a:pt x="176" y="25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8338" y="1948284"/>
              <a:ext cx="119812" cy="255702"/>
            </a:xfrm>
            <a:custGeom>
              <a:avLst/>
              <a:gdLst/>
              <a:ahLst/>
              <a:cxnLst/>
              <a:rect l="l" t="t" r="r" b="b"/>
              <a:pathLst>
                <a:path w="1304" h="2783" extrusionOk="0">
                  <a:moveTo>
                    <a:pt x="51" y="0"/>
                  </a:moveTo>
                  <a:cubicBezTo>
                    <a:pt x="26" y="0"/>
                    <a:pt x="0" y="25"/>
                    <a:pt x="0" y="51"/>
                  </a:cubicBezTo>
                  <a:cubicBezTo>
                    <a:pt x="51" y="1078"/>
                    <a:pt x="502" y="2081"/>
                    <a:pt x="1204" y="2757"/>
                  </a:cubicBezTo>
                  <a:cubicBezTo>
                    <a:pt x="1229" y="2782"/>
                    <a:pt x="1229" y="2782"/>
                    <a:pt x="1254" y="2782"/>
                  </a:cubicBezTo>
                  <a:cubicBezTo>
                    <a:pt x="1254" y="2782"/>
                    <a:pt x="1279" y="2782"/>
                    <a:pt x="1279" y="2757"/>
                  </a:cubicBezTo>
                  <a:cubicBezTo>
                    <a:pt x="1304" y="2757"/>
                    <a:pt x="1304" y="2707"/>
                    <a:pt x="1279" y="2682"/>
                  </a:cubicBezTo>
                  <a:cubicBezTo>
                    <a:pt x="602" y="2005"/>
                    <a:pt x="151" y="1053"/>
                    <a:pt x="101" y="51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077656" y="1460684"/>
              <a:ext cx="27748" cy="34087"/>
            </a:xfrm>
            <a:custGeom>
              <a:avLst/>
              <a:gdLst/>
              <a:ahLst/>
              <a:cxnLst/>
              <a:rect l="l" t="t" r="r" b="b"/>
              <a:pathLst>
                <a:path w="302" h="371" extrusionOk="0">
                  <a:moveTo>
                    <a:pt x="76" y="0"/>
                  </a:moveTo>
                  <a:cubicBezTo>
                    <a:pt x="57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76" y="170"/>
                    <a:pt x="126" y="245"/>
                    <a:pt x="176" y="345"/>
                  </a:cubicBezTo>
                  <a:cubicBezTo>
                    <a:pt x="201" y="345"/>
                    <a:pt x="201" y="370"/>
                    <a:pt x="226" y="370"/>
                  </a:cubicBezTo>
                  <a:cubicBezTo>
                    <a:pt x="226" y="370"/>
                    <a:pt x="251" y="370"/>
                    <a:pt x="251" y="345"/>
                  </a:cubicBezTo>
                  <a:cubicBezTo>
                    <a:pt x="276" y="345"/>
                    <a:pt x="301" y="320"/>
                    <a:pt x="276" y="270"/>
                  </a:cubicBezTo>
                  <a:cubicBezTo>
                    <a:pt x="226" y="195"/>
                    <a:pt x="176" y="119"/>
                    <a:pt x="126" y="19"/>
                  </a:cubicBezTo>
                  <a:cubicBezTo>
                    <a:pt x="113" y="7"/>
                    <a:pt x="95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39470" y="1333431"/>
              <a:ext cx="112921" cy="89951"/>
            </a:xfrm>
            <a:custGeom>
              <a:avLst/>
              <a:gdLst/>
              <a:ahLst/>
              <a:cxnLst/>
              <a:rect l="l" t="t" r="r" b="b"/>
              <a:pathLst>
                <a:path w="1229" h="979" extrusionOk="0">
                  <a:moveTo>
                    <a:pt x="101" y="1"/>
                  </a:moveTo>
                  <a:cubicBezTo>
                    <a:pt x="76" y="1"/>
                    <a:pt x="51" y="1"/>
                    <a:pt x="26" y="26"/>
                  </a:cubicBezTo>
                  <a:cubicBezTo>
                    <a:pt x="1" y="51"/>
                    <a:pt x="26" y="101"/>
                    <a:pt x="51" y="101"/>
                  </a:cubicBezTo>
                  <a:cubicBezTo>
                    <a:pt x="452" y="326"/>
                    <a:pt x="803" y="627"/>
                    <a:pt x="1129" y="978"/>
                  </a:cubicBezTo>
                  <a:lnTo>
                    <a:pt x="1204" y="978"/>
                  </a:lnTo>
                  <a:cubicBezTo>
                    <a:pt x="1229" y="953"/>
                    <a:pt x="1229" y="903"/>
                    <a:pt x="1204" y="903"/>
                  </a:cubicBezTo>
                  <a:cubicBezTo>
                    <a:pt x="878" y="552"/>
                    <a:pt x="502" y="25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53640" y="1963444"/>
              <a:ext cx="62295" cy="74698"/>
            </a:xfrm>
            <a:custGeom>
              <a:avLst/>
              <a:gdLst/>
              <a:ahLst/>
              <a:cxnLst/>
              <a:rect l="l" t="t" r="r" b="b"/>
              <a:pathLst>
                <a:path w="678" h="813" extrusionOk="0">
                  <a:moveTo>
                    <a:pt x="605" y="0"/>
                  </a:moveTo>
                  <a:cubicBezTo>
                    <a:pt x="587" y="0"/>
                    <a:pt x="570" y="18"/>
                    <a:pt x="552" y="36"/>
                  </a:cubicBezTo>
                  <a:cubicBezTo>
                    <a:pt x="477" y="312"/>
                    <a:pt x="301" y="562"/>
                    <a:pt x="51" y="713"/>
                  </a:cubicBezTo>
                  <a:cubicBezTo>
                    <a:pt x="26" y="738"/>
                    <a:pt x="1" y="763"/>
                    <a:pt x="26" y="788"/>
                  </a:cubicBezTo>
                  <a:cubicBezTo>
                    <a:pt x="26" y="813"/>
                    <a:pt x="51" y="813"/>
                    <a:pt x="76" y="813"/>
                  </a:cubicBezTo>
                  <a:lnTo>
                    <a:pt x="101" y="813"/>
                  </a:lnTo>
                  <a:cubicBezTo>
                    <a:pt x="377" y="637"/>
                    <a:pt x="577" y="362"/>
                    <a:pt x="677" y="61"/>
                  </a:cubicBezTo>
                  <a:cubicBezTo>
                    <a:pt x="677" y="36"/>
                    <a:pt x="652" y="11"/>
                    <a:pt x="627" y="11"/>
                  </a:cubicBezTo>
                  <a:cubicBezTo>
                    <a:pt x="620" y="4"/>
                    <a:pt x="613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6819" y="1351899"/>
              <a:ext cx="225749" cy="271781"/>
            </a:xfrm>
            <a:custGeom>
              <a:avLst/>
              <a:gdLst/>
              <a:ahLst/>
              <a:cxnLst/>
              <a:rect l="l" t="t" r="r" b="b"/>
              <a:pathLst>
                <a:path w="2457" h="2958" extrusionOk="0">
                  <a:moveTo>
                    <a:pt x="1755" y="0"/>
                  </a:moveTo>
                  <a:cubicBezTo>
                    <a:pt x="1730" y="0"/>
                    <a:pt x="1705" y="25"/>
                    <a:pt x="1680" y="50"/>
                  </a:cubicBezTo>
                  <a:lnTo>
                    <a:pt x="1555" y="351"/>
                  </a:lnTo>
                  <a:lnTo>
                    <a:pt x="1429" y="577"/>
                  </a:lnTo>
                  <a:lnTo>
                    <a:pt x="1179" y="1103"/>
                  </a:lnTo>
                  <a:lnTo>
                    <a:pt x="1078" y="1078"/>
                  </a:lnTo>
                  <a:lnTo>
                    <a:pt x="953" y="1003"/>
                  </a:lnTo>
                  <a:lnTo>
                    <a:pt x="427" y="777"/>
                  </a:lnTo>
                  <a:lnTo>
                    <a:pt x="352" y="777"/>
                  </a:lnTo>
                  <a:cubicBezTo>
                    <a:pt x="327" y="802"/>
                    <a:pt x="327" y="802"/>
                    <a:pt x="327" y="827"/>
                  </a:cubicBezTo>
                  <a:lnTo>
                    <a:pt x="276" y="953"/>
                  </a:lnTo>
                  <a:lnTo>
                    <a:pt x="226" y="1103"/>
                  </a:lnTo>
                  <a:lnTo>
                    <a:pt x="1" y="1780"/>
                  </a:lnTo>
                  <a:cubicBezTo>
                    <a:pt x="1" y="1780"/>
                    <a:pt x="1" y="1780"/>
                    <a:pt x="1" y="1805"/>
                  </a:cubicBezTo>
                  <a:cubicBezTo>
                    <a:pt x="1" y="1805"/>
                    <a:pt x="1" y="1830"/>
                    <a:pt x="1" y="1855"/>
                  </a:cubicBezTo>
                  <a:cubicBezTo>
                    <a:pt x="26" y="1855"/>
                    <a:pt x="51" y="1880"/>
                    <a:pt x="76" y="1880"/>
                  </a:cubicBezTo>
                  <a:lnTo>
                    <a:pt x="552" y="1855"/>
                  </a:lnTo>
                  <a:lnTo>
                    <a:pt x="728" y="1830"/>
                  </a:lnTo>
                  <a:lnTo>
                    <a:pt x="702" y="2607"/>
                  </a:lnTo>
                  <a:lnTo>
                    <a:pt x="702" y="2807"/>
                  </a:lnTo>
                  <a:lnTo>
                    <a:pt x="702" y="2882"/>
                  </a:lnTo>
                  <a:cubicBezTo>
                    <a:pt x="702" y="2933"/>
                    <a:pt x="728" y="2958"/>
                    <a:pt x="753" y="2958"/>
                  </a:cubicBezTo>
                  <a:lnTo>
                    <a:pt x="778" y="2958"/>
                  </a:lnTo>
                  <a:cubicBezTo>
                    <a:pt x="803" y="2958"/>
                    <a:pt x="828" y="2958"/>
                    <a:pt x="828" y="2933"/>
                  </a:cubicBezTo>
                  <a:lnTo>
                    <a:pt x="1454" y="2281"/>
                  </a:lnTo>
                  <a:lnTo>
                    <a:pt x="1555" y="2181"/>
                  </a:lnTo>
                  <a:lnTo>
                    <a:pt x="1580" y="2156"/>
                  </a:lnTo>
                  <a:lnTo>
                    <a:pt x="1805" y="2206"/>
                  </a:lnTo>
                  <a:lnTo>
                    <a:pt x="1956" y="2256"/>
                  </a:lnTo>
                  <a:lnTo>
                    <a:pt x="2206" y="2356"/>
                  </a:lnTo>
                  <a:cubicBezTo>
                    <a:pt x="2231" y="2356"/>
                    <a:pt x="2256" y="2356"/>
                    <a:pt x="2281" y="2331"/>
                  </a:cubicBezTo>
                  <a:cubicBezTo>
                    <a:pt x="2306" y="2306"/>
                    <a:pt x="2306" y="2281"/>
                    <a:pt x="2306" y="2256"/>
                  </a:cubicBezTo>
                  <a:lnTo>
                    <a:pt x="2131" y="1504"/>
                  </a:lnTo>
                  <a:lnTo>
                    <a:pt x="2432" y="1053"/>
                  </a:lnTo>
                  <a:cubicBezTo>
                    <a:pt x="2457" y="1028"/>
                    <a:pt x="2457" y="1003"/>
                    <a:pt x="2457" y="978"/>
                  </a:cubicBezTo>
                  <a:cubicBezTo>
                    <a:pt x="2432" y="978"/>
                    <a:pt x="2432" y="953"/>
                    <a:pt x="2407" y="953"/>
                  </a:cubicBezTo>
                  <a:lnTo>
                    <a:pt x="1981" y="752"/>
                  </a:lnTo>
                  <a:lnTo>
                    <a:pt x="1830" y="75"/>
                  </a:lnTo>
                  <a:cubicBezTo>
                    <a:pt x="1805" y="25"/>
                    <a:pt x="1780" y="25"/>
                    <a:pt x="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18114" y="1384149"/>
              <a:ext cx="64592" cy="175031"/>
            </a:xfrm>
            <a:custGeom>
              <a:avLst/>
              <a:gdLst/>
              <a:ahLst/>
              <a:cxnLst/>
              <a:rect l="l" t="t" r="r" b="b"/>
              <a:pathLst>
                <a:path w="703" h="1905" extrusionOk="0">
                  <a:moveTo>
                    <a:pt x="126" y="0"/>
                  </a:moveTo>
                  <a:lnTo>
                    <a:pt x="0" y="226"/>
                  </a:lnTo>
                  <a:lnTo>
                    <a:pt x="101" y="576"/>
                  </a:lnTo>
                  <a:cubicBezTo>
                    <a:pt x="101" y="602"/>
                    <a:pt x="101" y="602"/>
                    <a:pt x="126" y="627"/>
                  </a:cubicBezTo>
                  <a:lnTo>
                    <a:pt x="502" y="777"/>
                  </a:lnTo>
                  <a:lnTo>
                    <a:pt x="251" y="1178"/>
                  </a:lnTo>
                  <a:cubicBezTo>
                    <a:pt x="226" y="1203"/>
                    <a:pt x="226" y="1228"/>
                    <a:pt x="226" y="1228"/>
                  </a:cubicBezTo>
                  <a:lnTo>
                    <a:pt x="376" y="1855"/>
                  </a:lnTo>
                  <a:lnTo>
                    <a:pt x="527" y="1905"/>
                  </a:lnTo>
                  <a:lnTo>
                    <a:pt x="376" y="1228"/>
                  </a:lnTo>
                  <a:lnTo>
                    <a:pt x="677" y="777"/>
                  </a:lnTo>
                  <a:cubicBezTo>
                    <a:pt x="702" y="777"/>
                    <a:pt x="702" y="752"/>
                    <a:pt x="702" y="727"/>
                  </a:cubicBezTo>
                  <a:cubicBezTo>
                    <a:pt x="677" y="702"/>
                    <a:pt x="677" y="677"/>
                    <a:pt x="652" y="677"/>
                  </a:cubicBezTo>
                  <a:lnTo>
                    <a:pt x="226" y="50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18410" y="2061663"/>
              <a:ext cx="43827" cy="24899"/>
            </a:xfrm>
            <a:custGeom>
              <a:avLst/>
              <a:gdLst/>
              <a:ahLst/>
              <a:cxnLst/>
              <a:rect l="l" t="t" r="r" b="b"/>
              <a:pathLst>
                <a:path w="477" h="271" extrusionOk="0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26" y="95"/>
                    <a:pt x="51" y="95"/>
                  </a:cubicBezTo>
                  <a:cubicBezTo>
                    <a:pt x="151" y="170"/>
                    <a:pt x="276" y="245"/>
                    <a:pt x="402" y="270"/>
                  </a:cubicBezTo>
                  <a:cubicBezTo>
                    <a:pt x="427" y="270"/>
                    <a:pt x="452" y="270"/>
                    <a:pt x="452" y="245"/>
                  </a:cubicBezTo>
                  <a:cubicBezTo>
                    <a:pt x="477" y="220"/>
                    <a:pt x="452" y="170"/>
                    <a:pt x="427" y="170"/>
                  </a:cubicBezTo>
                  <a:cubicBezTo>
                    <a:pt x="302" y="145"/>
                    <a:pt x="201" y="95"/>
                    <a:pt x="101" y="20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49317" y="1872300"/>
              <a:ext cx="43919" cy="158952"/>
            </a:xfrm>
            <a:custGeom>
              <a:avLst/>
              <a:gdLst/>
              <a:ahLst/>
              <a:cxnLst/>
              <a:rect l="l" t="t" r="r" b="b"/>
              <a:pathLst>
                <a:path w="478" h="1730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26" y="502"/>
                    <a:pt x="51" y="953"/>
                    <a:pt x="226" y="1379"/>
                  </a:cubicBezTo>
                  <a:cubicBezTo>
                    <a:pt x="252" y="1504"/>
                    <a:pt x="302" y="1604"/>
                    <a:pt x="377" y="1705"/>
                  </a:cubicBezTo>
                  <a:cubicBezTo>
                    <a:pt x="377" y="1730"/>
                    <a:pt x="402" y="1730"/>
                    <a:pt x="427" y="1730"/>
                  </a:cubicBezTo>
                  <a:lnTo>
                    <a:pt x="452" y="1730"/>
                  </a:lnTo>
                  <a:cubicBezTo>
                    <a:pt x="477" y="1705"/>
                    <a:pt x="477" y="1680"/>
                    <a:pt x="477" y="1655"/>
                  </a:cubicBezTo>
                  <a:cubicBezTo>
                    <a:pt x="402" y="1554"/>
                    <a:pt x="352" y="1454"/>
                    <a:pt x="327" y="1329"/>
                  </a:cubicBezTo>
                  <a:cubicBezTo>
                    <a:pt x="151" y="928"/>
                    <a:pt x="126" y="477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29328" y="1625882"/>
              <a:ext cx="82968" cy="64592"/>
            </a:xfrm>
            <a:custGeom>
              <a:avLst/>
              <a:gdLst/>
              <a:ahLst/>
              <a:cxnLst/>
              <a:rect l="l" t="t" r="r" b="b"/>
              <a:pathLst>
                <a:path w="903" h="703" extrusionOk="0">
                  <a:moveTo>
                    <a:pt x="852" y="1"/>
                  </a:moveTo>
                  <a:cubicBezTo>
                    <a:pt x="527" y="1"/>
                    <a:pt x="201" y="226"/>
                    <a:pt x="25" y="577"/>
                  </a:cubicBezTo>
                  <a:cubicBezTo>
                    <a:pt x="25" y="602"/>
                    <a:pt x="0" y="602"/>
                    <a:pt x="0" y="627"/>
                  </a:cubicBezTo>
                  <a:cubicBezTo>
                    <a:pt x="0" y="652"/>
                    <a:pt x="0" y="702"/>
                    <a:pt x="25" y="702"/>
                  </a:cubicBezTo>
                  <a:lnTo>
                    <a:pt x="50" y="702"/>
                  </a:lnTo>
                  <a:cubicBezTo>
                    <a:pt x="75" y="702"/>
                    <a:pt x="100" y="702"/>
                    <a:pt x="100" y="677"/>
                  </a:cubicBezTo>
                  <a:cubicBezTo>
                    <a:pt x="100" y="652"/>
                    <a:pt x="126" y="627"/>
                    <a:pt x="126" y="627"/>
                  </a:cubicBezTo>
                  <a:cubicBezTo>
                    <a:pt x="301" y="301"/>
                    <a:pt x="577" y="101"/>
                    <a:pt x="852" y="101"/>
                  </a:cubicBezTo>
                  <a:cubicBezTo>
                    <a:pt x="877" y="101"/>
                    <a:pt x="902" y="76"/>
                    <a:pt x="902" y="51"/>
                  </a:cubicBezTo>
                  <a:cubicBezTo>
                    <a:pt x="902" y="26"/>
                    <a:pt x="877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10860" y="1727224"/>
              <a:ext cx="16263" cy="46124"/>
            </a:xfrm>
            <a:custGeom>
              <a:avLst/>
              <a:gdLst/>
              <a:ahLst/>
              <a:cxnLst/>
              <a:rect l="l" t="t" r="r" b="b"/>
              <a:pathLst>
                <a:path w="177" h="502" extrusionOk="0">
                  <a:moveTo>
                    <a:pt x="126" y="0"/>
                  </a:moveTo>
                  <a:cubicBezTo>
                    <a:pt x="101" y="0"/>
                    <a:pt x="51" y="25"/>
                    <a:pt x="51" y="51"/>
                  </a:cubicBezTo>
                  <a:cubicBezTo>
                    <a:pt x="26" y="176"/>
                    <a:pt x="26" y="326"/>
                    <a:pt x="1" y="452"/>
                  </a:cubicBezTo>
                  <a:cubicBezTo>
                    <a:pt x="1" y="477"/>
                    <a:pt x="26" y="502"/>
                    <a:pt x="51" y="502"/>
                  </a:cubicBezTo>
                  <a:cubicBezTo>
                    <a:pt x="101" y="502"/>
                    <a:pt x="101" y="477"/>
                    <a:pt x="126" y="452"/>
                  </a:cubicBezTo>
                  <a:cubicBezTo>
                    <a:pt x="126" y="326"/>
                    <a:pt x="151" y="201"/>
                    <a:pt x="176" y="76"/>
                  </a:cubicBezTo>
                  <a:cubicBezTo>
                    <a:pt x="176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rot="-1317446">
            <a:off x="7915064" y="2969089"/>
            <a:ext cx="1031837" cy="2059352"/>
            <a:chOff x="1497625" y="1924075"/>
            <a:chExt cx="465575" cy="929200"/>
          </a:xfrm>
        </p:grpSpPr>
        <p:sp>
          <p:nvSpPr>
            <p:cNvPr id="88" name="Google Shape;88;p3"/>
            <p:cNvSpPr/>
            <p:nvPr/>
          </p:nvSpPr>
          <p:spPr>
            <a:xfrm>
              <a:off x="1497625" y="1924075"/>
              <a:ext cx="465575" cy="929200"/>
            </a:xfrm>
            <a:custGeom>
              <a:avLst/>
              <a:gdLst/>
              <a:ahLst/>
              <a:cxnLst/>
              <a:rect l="l" t="t" r="r" b="b"/>
              <a:pathLst>
                <a:path w="18623" h="37168" extrusionOk="0">
                  <a:moveTo>
                    <a:pt x="3886" y="3214"/>
                  </a:moveTo>
                  <a:cubicBezTo>
                    <a:pt x="4161" y="3490"/>
                    <a:pt x="4412" y="3690"/>
                    <a:pt x="4763" y="3765"/>
                  </a:cubicBezTo>
                  <a:cubicBezTo>
                    <a:pt x="4662" y="4191"/>
                    <a:pt x="4412" y="4542"/>
                    <a:pt x="4437" y="5019"/>
                  </a:cubicBezTo>
                  <a:cubicBezTo>
                    <a:pt x="4136" y="4618"/>
                    <a:pt x="3760" y="4392"/>
                    <a:pt x="3459" y="4041"/>
                  </a:cubicBezTo>
                  <a:cubicBezTo>
                    <a:pt x="3735" y="3841"/>
                    <a:pt x="3810" y="3565"/>
                    <a:pt x="3886" y="3214"/>
                  </a:cubicBezTo>
                  <a:close/>
                  <a:moveTo>
                    <a:pt x="4093" y="426"/>
                  </a:moveTo>
                  <a:cubicBezTo>
                    <a:pt x="4260" y="426"/>
                    <a:pt x="4433" y="444"/>
                    <a:pt x="4612" y="482"/>
                  </a:cubicBezTo>
                  <a:cubicBezTo>
                    <a:pt x="5490" y="683"/>
                    <a:pt x="6292" y="983"/>
                    <a:pt x="6993" y="1560"/>
                  </a:cubicBezTo>
                  <a:cubicBezTo>
                    <a:pt x="7119" y="1685"/>
                    <a:pt x="7219" y="1785"/>
                    <a:pt x="7194" y="1961"/>
                  </a:cubicBezTo>
                  <a:cubicBezTo>
                    <a:pt x="6993" y="3214"/>
                    <a:pt x="6868" y="4467"/>
                    <a:pt x="6367" y="5645"/>
                  </a:cubicBezTo>
                  <a:cubicBezTo>
                    <a:pt x="6141" y="6146"/>
                    <a:pt x="5916" y="6623"/>
                    <a:pt x="5540" y="7049"/>
                  </a:cubicBezTo>
                  <a:cubicBezTo>
                    <a:pt x="5464" y="7124"/>
                    <a:pt x="5364" y="7224"/>
                    <a:pt x="5289" y="7299"/>
                  </a:cubicBezTo>
                  <a:cubicBezTo>
                    <a:pt x="5114" y="7074"/>
                    <a:pt x="5114" y="6798"/>
                    <a:pt x="5013" y="6547"/>
                  </a:cubicBezTo>
                  <a:cubicBezTo>
                    <a:pt x="4863" y="6146"/>
                    <a:pt x="4763" y="5720"/>
                    <a:pt x="4713" y="5294"/>
                  </a:cubicBezTo>
                  <a:cubicBezTo>
                    <a:pt x="4637" y="4843"/>
                    <a:pt x="4788" y="4417"/>
                    <a:pt x="4988" y="3991"/>
                  </a:cubicBezTo>
                  <a:cubicBezTo>
                    <a:pt x="5139" y="3640"/>
                    <a:pt x="5114" y="3590"/>
                    <a:pt x="4738" y="3490"/>
                  </a:cubicBezTo>
                  <a:cubicBezTo>
                    <a:pt x="4312" y="3339"/>
                    <a:pt x="4061" y="3014"/>
                    <a:pt x="3835" y="2638"/>
                  </a:cubicBezTo>
                  <a:cubicBezTo>
                    <a:pt x="3810" y="2587"/>
                    <a:pt x="3785" y="2512"/>
                    <a:pt x="3760" y="2462"/>
                  </a:cubicBezTo>
                  <a:cubicBezTo>
                    <a:pt x="3724" y="2390"/>
                    <a:pt x="3675" y="2331"/>
                    <a:pt x="3605" y="2331"/>
                  </a:cubicBezTo>
                  <a:cubicBezTo>
                    <a:pt x="3577" y="2331"/>
                    <a:pt x="3545" y="2341"/>
                    <a:pt x="3510" y="2362"/>
                  </a:cubicBezTo>
                  <a:cubicBezTo>
                    <a:pt x="3409" y="2412"/>
                    <a:pt x="3434" y="2512"/>
                    <a:pt x="3484" y="2587"/>
                  </a:cubicBezTo>
                  <a:cubicBezTo>
                    <a:pt x="3685" y="3089"/>
                    <a:pt x="3610" y="3540"/>
                    <a:pt x="3159" y="3891"/>
                  </a:cubicBezTo>
                  <a:cubicBezTo>
                    <a:pt x="2983" y="4016"/>
                    <a:pt x="3058" y="4166"/>
                    <a:pt x="3184" y="4292"/>
                  </a:cubicBezTo>
                  <a:cubicBezTo>
                    <a:pt x="3434" y="4492"/>
                    <a:pt x="3685" y="4693"/>
                    <a:pt x="3911" y="4893"/>
                  </a:cubicBezTo>
                  <a:cubicBezTo>
                    <a:pt x="4186" y="5144"/>
                    <a:pt x="4387" y="5420"/>
                    <a:pt x="4487" y="5795"/>
                  </a:cubicBezTo>
                  <a:cubicBezTo>
                    <a:pt x="4637" y="6347"/>
                    <a:pt x="4838" y="6873"/>
                    <a:pt x="5013" y="7450"/>
                  </a:cubicBezTo>
                  <a:cubicBezTo>
                    <a:pt x="4412" y="7450"/>
                    <a:pt x="3886" y="7324"/>
                    <a:pt x="3384" y="7024"/>
                  </a:cubicBezTo>
                  <a:cubicBezTo>
                    <a:pt x="2783" y="6673"/>
                    <a:pt x="2231" y="6222"/>
                    <a:pt x="1680" y="5795"/>
                  </a:cubicBezTo>
                  <a:cubicBezTo>
                    <a:pt x="1619" y="5755"/>
                    <a:pt x="1558" y="5682"/>
                    <a:pt x="1471" y="5682"/>
                  </a:cubicBezTo>
                  <a:cubicBezTo>
                    <a:pt x="1450" y="5682"/>
                    <a:pt x="1428" y="5686"/>
                    <a:pt x="1404" y="5695"/>
                  </a:cubicBezTo>
                  <a:cubicBezTo>
                    <a:pt x="1354" y="5821"/>
                    <a:pt x="1454" y="5871"/>
                    <a:pt x="1505" y="5921"/>
                  </a:cubicBezTo>
                  <a:cubicBezTo>
                    <a:pt x="2156" y="6472"/>
                    <a:pt x="2808" y="6973"/>
                    <a:pt x="3560" y="7324"/>
                  </a:cubicBezTo>
                  <a:cubicBezTo>
                    <a:pt x="3978" y="7533"/>
                    <a:pt x="4396" y="7678"/>
                    <a:pt x="4834" y="7678"/>
                  </a:cubicBezTo>
                  <a:cubicBezTo>
                    <a:pt x="4869" y="7678"/>
                    <a:pt x="4903" y="7677"/>
                    <a:pt x="4938" y="7675"/>
                  </a:cubicBezTo>
                  <a:cubicBezTo>
                    <a:pt x="5063" y="7675"/>
                    <a:pt x="5114" y="7700"/>
                    <a:pt x="5139" y="7826"/>
                  </a:cubicBezTo>
                  <a:cubicBezTo>
                    <a:pt x="5239" y="8101"/>
                    <a:pt x="5339" y="8377"/>
                    <a:pt x="5439" y="8628"/>
                  </a:cubicBezTo>
                  <a:cubicBezTo>
                    <a:pt x="5483" y="8692"/>
                    <a:pt x="5489" y="8813"/>
                    <a:pt x="5570" y="8813"/>
                  </a:cubicBezTo>
                  <a:cubicBezTo>
                    <a:pt x="5583" y="8813"/>
                    <a:pt x="5598" y="8810"/>
                    <a:pt x="5615" y="8803"/>
                  </a:cubicBezTo>
                  <a:cubicBezTo>
                    <a:pt x="5740" y="8753"/>
                    <a:pt x="5665" y="8628"/>
                    <a:pt x="5640" y="8552"/>
                  </a:cubicBezTo>
                  <a:cubicBezTo>
                    <a:pt x="5540" y="8252"/>
                    <a:pt x="5439" y="7951"/>
                    <a:pt x="5339" y="7650"/>
                  </a:cubicBezTo>
                  <a:cubicBezTo>
                    <a:pt x="6417" y="6723"/>
                    <a:pt x="6818" y="5470"/>
                    <a:pt x="7094" y="4141"/>
                  </a:cubicBezTo>
                  <a:cubicBezTo>
                    <a:pt x="7244" y="3440"/>
                    <a:pt x="7319" y="2763"/>
                    <a:pt x="7444" y="2011"/>
                  </a:cubicBezTo>
                  <a:cubicBezTo>
                    <a:pt x="7870" y="2587"/>
                    <a:pt x="8246" y="3089"/>
                    <a:pt x="8572" y="3640"/>
                  </a:cubicBezTo>
                  <a:cubicBezTo>
                    <a:pt x="8973" y="4317"/>
                    <a:pt x="9324" y="4993"/>
                    <a:pt x="9750" y="5645"/>
                  </a:cubicBezTo>
                  <a:cubicBezTo>
                    <a:pt x="10026" y="6096"/>
                    <a:pt x="10051" y="6522"/>
                    <a:pt x="9876" y="6998"/>
                  </a:cubicBezTo>
                  <a:cubicBezTo>
                    <a:pt x="9700" y="7475"/>
                    <a:pt x="9525" y="7951"/>
                    <a:pt x="9299" y="8427"/>
                  </a:cubicBezTo>
                  <a:cubicBezTo>
                    <a:pt x="9274" y="8502"/>
                    <a:pt x="9199" y="8577"/>
                    <a:pt x="9299" y="8653"/>
                  </a:cubicBezTo>
                  <a:cubicBezTo>
                    <a:pt x="9326" y="8666"/>
                    <a:pt x="9351" y="8672"/>
                    <a:pt x="9375" y="8672"/>
                  </a:cubicBezTo>
                  <a:cubicBezTo>
                    <a:pt x="9440" y="8672"/>
                    <a:pt x="9495" y="8626"/>
                    <a:pt x="9550" y="8552"/>
                  </a:cubicBezTo>
                  <a:cubicBezTo>
                    <a:pt x="9600" y="8477"/>
                    <a:pt x="9650" y="8377"/>
                    <a:pt x="9675" y="8302"/>
                  </a:cubicBezTo>
                  <a:cubicBezTo>
                    <a:pt x="9926" y="7801"/>
                    <a:pt x="10076" y="7274"/>
                    <a:pt x="10277" y="6723"/>
                  </a:cubicBezTo>
                  <a:cubicBezTo>
                    <a:pt x="10577" y="7274"/>
                    <a:pt x="10828" y="7775"/>
                    <a:pt x="11104" y="8277"/>
                  </a:cubicBezTo>
                  <a:cubicBezTo>
                    <a:pt x="11329" y="8728"/>
                    <a:pt x="11555" y="9204"/>
                    <a:pt x="11805" y="9655"/>
                  </a:cubicBezTo>
                  <a:cubicBezTo>
                    <a:pt x="11855" y="9806"/>
                    <a:pt x="11881" y="9906"/>
                    <a:pt x="11830" y="10031"/>
                  </a:cubicBezTo>
                  <a:cubicBezTo>
                    <a:pt x="11404" y="11184"/>
                    <a:pt x="10878" y="12287"/>
                    <a:pt x="10176" y="13289"/>
                  </a:cubicBezTo>
                  <a:cubicBezTo>
                    <a:pt x="9625" y="14091"/>
                    <a:pt x="8898" y="14743"/>
                    <a:pt x="7896" y="15094"/>
                  </a:cubicBezTo>
                  <a:cubicBezTo>
                    <a:pt x="7520" y="14041"/>
                    <a:pt x="7169" y="13014"/>
                    <a:pt x="6793" y="11961"/>
                  </a:cubicBezTo>
                  <a:cubicBezTo>
                    <a:pt x="6968" y="11785"/>
                    <a:pt x="7144" y="11635"/>
                    <a:pt x="7344" y="11460"/>
                  </a:cubicBezTo>
                  <a:cubicBezTo>
                    <a:pt x="7946" y="10858"/>
                    <a:pt x="8447" y="10131"/>
                    <a:pt x="8948" y="9455"/>
                  </a:cubicBezTo>
                  <a:cubicBezTo>
                    <a:pt x="9023" y="9379"/>
                    <a:pt x="9099" y="9254"/>
                    <a:pt x="8998" y="9179"/>
                  </a:cubicBezTo>
                  <a:cubicBezTo>
                    <a:pt x="8969" y="9155"/>
                    <a:pt x="8942" y="9146"/>
                    <a:pt x="8918" y="9146"/>
                  </a:cubicBezTo>
                  <a:cubicBezTo>
                    <a:pt x="8839" y="9146"/>
                    <a:pt x="8786" y="9247"/>
                    <a:pt x="8748" y="9304"/>
                  </a:cubicBezTo>
                  <a:cubicBezTo>
                    <a:pt x="8472" y="9630"/>
                    <a:pt x="8221" y="9981"/>
                    <a:pt x="7971" y="10332"/>
                  </a:cubicBezTo>
                  <a:cubicBezTo>
                    <a:pt x="7595" y="10783"/>
                    <a:pt x="7194" y="11234"/>
                    <a:pt x="6718" y="11610"/>
                  </a:cubicBezTo>
                  <a:cubicBezTo>
                    <a:pt x="6567" y="11234"/>
                    <a:pt x="6392" y="10858"/>
                    <a:pt x="6266" y="10457"/>
                  </a:cubicBezTo>
                  <a:cubicBezTo>
                    <a:pt x="6166" y="10232"/>
                    <a:pt x="6091" y="9981"/>
                    <a:pt x="5991" y="9755"/>
                  </a:cubicBezTo>
                  <a:cubicBezTo>
                    <a:pt x="5970" y="9692"/>
                    <a:pt x="5949" y="9594"/>
                    <a:pt x="5883" y="9594"/>
                  </a:cubicBezTo>
                  <a:cubicBezTo>
                    <a:pt x="5870" y="9594"/>
                    <a:pt x="5856" y="9597"/>
                    <a:pt x="5840" y="9605"/>
                  </a:cubicBezTo>
                  <a:cubicBezTo>
                    <a:pt x="5740" y="9655"/>
                    <a:pt x="5790" y="9730"/>
                    <a:pt x="5815" y="9831"/>
                  </a:cubicBezTo>
                  <a:cubicBezTo>
                    <a:pt x="5966" y="10432"/>
                    <a:pt x="6241" y="11034"/>
                    <a:pt x="6417" y="11635"/>
                  </a:cubicBezTo>
                  <a:cubicBezTo>
                    <a:pt x="6442" y="11685"/>
                    <a:pt x="6467" y="11760"/>
                    <a:pt x="6467" y="11811"/>
                  </a:cubicBezTo>
                  <a:cubicBezTo>
                    <a:pt x="6300" y="11851"/>
                    <a:pt x="6135" y="11868"/>
                    <a:pt x="5971" y="11868"/>
                  </a:cubicBezTo>
                  <a:cubicBezTo>
                    <a:pt x="5520" y="11868"/>
                    <a:pt x="5079" y="11739"/>
                    <a:pt x="4637" y="11610"/>
                  </a:cubicBezTo>
                  <a:cubicBezTo>
                    <a:pt x="3936" y="11435"/>
                    <a:pt x="3359" y="11034"/>
                    <a:pt x="2783" y="10633"/>
                  </a:cubicBezTo>
                  <a:cubicBezTo>
                    <a:pt x="2081" y="10131"/>
                    <a:pt x="1404" y="9580"/>
                    <a:pt x="803" y="8953"/>
                  </a:cubicBezTo>
                  <a:cubicBezTo>
                    <a:pt x="703" y="8878"/>
                    <a:pt x="652" y="8778"/>
                    <a:pt x="627" y="8653"/>
                  </a:cubicBezTo>
                  <a:cubicBezTo>
                    <a:pt x="427" y="6948"/>
                    <a:pt x="527" y="5294"/>
                    <a:pt x="1053" y="3665"/>
                  </a:cubicBezTo>
                  <a:cubicBezTo>
                    <a:pt x="1304" y="2813"/>
                    <a:pt x="1730" y="2036"/>
                    <a:pt x="2281" y="1334"/>
                  </a:cubicBezTo>
                  <a:cubicBezTo>
                    <a:pt x="2770" y="765"/>
                    <a:pt x="3374" y="426"/>
                    <a:pt x="4093" y="426"/>
                  </a:cubicBezTo>
                  <a:close/>
                  <a:moveTo>
                    <a:pt x="677" y="9204"/>
                  </a:moveTo>
                  <a:cubicBezTo>
                    <a:pt x="828" y="9254"/>
                    <a:pt x="903" y="9379"/>
                    <a:pt x="1003" y="9480"/>
                  </a:cubicBezTo>
                  <a:cubicBezTo>
                    <a:pt x="1780" y="10257"/>
                    <a:pt x="2632" y="10983"/>
                    <a:pt x="3610" y="11485"/>
                  </a:cubicBezTo>
                  <a:cubicBezTo>
                    <a:pt x="4353" y="11877"/>
                    <a:pt x="5130" y="12150"/>
                    <a:pt x="5970" y="12150"/>
                  </a:cubicBezTo>
                  <a:cubicBezTo>
                    <a:pt x="6149" y="12150"/>
                    <a:pt x="6332" y="12138"/>
                    <a:pt x="6517" y="12111"/>
                  </a:cubicBezTo>
                  <a:cubicBezTo>
                    <a:pt x="6542" y="12111"/>
                    <a:pt x="6567" y="12136"/>
                    <a:pt x="6592" y="12136"/>
                  </a:cubicBezTo>
                  <a:cubicBezTo>
                    <a:pt x="6968" y="13189"/>
                    <a:pt x="7344" y="14242"/>
                    <a:pt x="7720" y="15319"/>
                  </a:cubicBezTo>
                  <a:cubicBezTo>
                    <a:pt x="7359" y="15461"/>
                    <a:pt x="6998" y="15517"/>
                    <a:pt x="6640" y="15517"/>
                  </a:cubicBezTo>
                  <a:cubicBezTo>
                    <a:pt x="6302" y="15517"/>
                    <a:pt x="5968" y="15467"/>
                    <a:pt x="5640" y="15395"/>
                  </a:cubicBezTo>
                  <a:cubicBezTo>
                    <a:pt x="4462" y="15169"/>
                    <a:pt x="3510" y="14542"/>
                    <a:pt x="2582" y="13841"/>
                  </a:cubicBezTo>
                  <a:cubicBezTo>
                    <a:pt x="2156" y="13515"/>
                    <a:pt x="1730" y="13189"/>
                    <a:pt x="1354" y="12788"/>
                  </a:cubicBezTo>
                  <a:cubicBezTo>
                    <a:pt x="1204" y="12638"/>
                    <a:pt x="1129" y="12487"/>
                    <a:pt x="1104" y="12262"/>
                  </a:cubicBezTo>
                  <a:cubicBezTo>
                    <a:pt x="953" y="11259"/>
                    <a:pt x="778" y="10232"/>
                    <a:pt x="677" y="9204"/>
                  </a:cubicBezTo>
                  <a:close/>
                  <a:moveTo>
                    <a:pt x="12031" y="10181"/>
                  </a:moveTo>
                  <a:cubicBezTo>
                    <a:pt x="12181" y="10557"/>
                    <a:pt x="12357" y="10908"/>
                    <a:pt x="12532" y="11284"/>
                  </a:cubicBezTo>
                  <a:cubicBezTo>
                    <a:pt x="12833" y="11986"/>
                    <a:pt x="13109" y="12713"/>
                    <a:pt x="13459" y="13390"/>
                  </a:cubicBezTo>
                  <a:cubicBezTo>
                    <a:pt x="13635" y="13791"/>
                    <a:pt x="13535" y="14166"/>
                    <a:pt x="13384" y="14517"/>
                  </a:cubicBezTo>
                  <a:cubicBezTo>
                    <a:pt x="12883" y="15595"/>
                    <a:pt x="12056" y="16397"/>
                    <a:pt x="11104" y="17149"/>
                  </a:cubicBezTo>
                  <a:cubicBezTo>
                    <a:pt x="10602" y="17550"/>
                    <a:pt x="10001" y="17675"/>
                    <a:pt x="9399" y="17801"/>
                  </a:cubicBezTo>
                  <a:cubicBezTo>
                    <a:pt x="9274" y="17826"/>
                    <a:pt x="9149" y="17876"/>
                    <a:pt x="8998" y="17901"/>
                  </a:cubicBezTo>
                  <a:cubicBezTo>
                    <a:pt x="8647" y="17024"/>
                    <a:pt x="8246" y="16197"/>
                    <a:pt x="7996" y="15269"/>
                  </a:cubicBezTo>
                  <a:cubicBezTo>
                    <a:pt x="8322" y="15144"/>
                    <a:pt x="8622" y="15019"/>
                    <a:pt x="8898" y="14843"/>
                  </a:cubicBezTo>
                  <a:cubicBezTo>
                    <a:pt x="9550" y="14417"/>
                    <a:pt x="10051" y="13866"/>
                    <a:pt x="10452" y="13214"/>
                  </a:cubicBezTo>
                  <a:cubicBezTo>
                    <a:pt x="11028" y="12337"/>
                    <a:pt x="11505" y="11410"/>
                    <a:pt x="11881" y="10432"/>
                  </a:cubicBezTo>
                  <a:cubicBezTo>
                    <a:pt x="11906" y="10357"/>
                    <a:pt x="11931" y="10257"/>
                    <a:pt x="11931" y="10181"/>
                  </a:cubicBezTo>
                  <a:close/>
                  <a:moveTo>
                    <a:pt x="1229" y="13114"/>
                  </a:moveTo>
                  <a:cubicBezTo>
                    <a:pt x="1630" y="13440"/>
                    <a:pt x="1981" y="13740"/>
                    <a:pt x="2357" y="14016"/>
                  </a:cubicBezTo>
                  <a:cubicBezTo>
                    <a:pt x="3309" y="14718"/>
                    <a:pt x="4261" y="15369"/>
                    <a:pt x="5414" y="15645"/>
                  </a:cubicBezTo>
                  <a:cubicBezTo>
                    <a:pt x="5844" y="15734"/>
                    <a:pt x="6266" y="15797"/>
                    <a:pt x="6688" y="15797"/>
                  </a:cubicBezTo>
                  <a:cubicBezTo>
                    <a:pt x="6980" y="15797"/>
                    <a:pt x="7273" y="15767"/>
                    <a:pt x="7570" y="15695"/>
                  </a:cubicBezTo>
                  <a:cubicBezTo>
                    <a:pt x="7645" y="15670"/>
                    <a:pt x="7745" y="15620"/>
                    <a:pt x="7845" y="15595"/>
                  </a:cubicBezTo>
                  <a:cubicBezTo>
                    <a:pt x="8071" y="16422"/>
                    <a:pt x="8422" y="17199"/>
                    <a:pt x="8748" y="18001"/>
                  </a:cubicBezTo>
                  <a:cubicBezTo>
                    <a:pt x="8347" y="18202"/>
                    <a:pt x="7946" y="18352"/>
                    <a:pt x="7620" y="18653"/>
                  </a:cubicBezTo>
                  <a:cubicBezTo>
                    <a:pt x="7194" y="19029"/>
                    <a:pt x="6667" y="19129"/>
                    <a:pt x="6116" y="19129"/>
                  </a:cubicBezTo>
                  <a:cubicBezTo>
                    <a:pt x="6021" y="19133"/>
                    <a:pt x="5925" y="19135"/>
                    <a:pt x="5831" y="19135"/>
                  </a:cubicBezTo>
                  <a:cubicBezTo>
                    <a:pt x="4659" y="19135"/>
                    <a:pt x="3558" y="18840"/>
                    <a:pt x="2607" y="18051"/>
                  </a:cubicBezTo>
                  <a:cubicBezTo>
                    <a:pt x="2482" y="17951"/>
                    <a:pt x="2382" y="17801"/>
                    <a:pt x="2357" y="17650"/>
                  </a:cubicBezTo>
                  <a:cubicBezTo>
                    <a:pt x="2131" y="16798"/>
                    <a:pt x="1855" y="15971"/>
                    <a:pt x="1680" y="15119"/>
                  </a:cubicBezTo>
                  <a:cubicBezTo>
                    <a:pt x="1530" y="14442"/>
                    <a:pt x="1379" y="13791"/>
                    <a:pt x="1229" y="13114"/>
                  </a:cubicBezTo>
                  <a:close/>
                  <a:moveTo>
                    <a:pt x="13785" y="14242"/>
                  </a:moveTo>
                  <a:cubicBezTo>
                    <a:pt x="14562" y="16146"/>
                    <a:pt x="15264" y="18051"/>
                    <a:pt x="15765" y="20131"/>
                  </a:cubicBezTo>
                  <a:cubicBezTo>
                    <a:pt x="14537" y="18552"/>
                    <a:pt x="13008" y="17650"/>
                    <a:pt x="10978" y="17575"/>
                  </a:cubicBezTo>
                  <a:cubicBezTo>
                    <a:pt x="12256" y="16698"/>
                    <a:pt x="13209" y="15695"/>
                    <a:pt x="13785" y="14242"/>
                  </a:cubicBezTo>
                  <a:close/>
                  <a:moveTo>
                    <a:pt x="2582" y="18377"/>
                  </a:moveTo>
                  <a:lnTo>
                    <a:pt x="2582" y="18377"/>
                  </a:lnTo>
                  <a:cubicBezTo>
                    <a:pt x="4065" y="19169"/>
                    <a:pt x="4593" y="19385"/>
                    <a:pt x="5808" y="19385"/>
                  </a:cubicBezTo>
                  <a:cubicBezTo>
                    <a:pt x="6092" y="19385"/>
                    <a:pt x="6413" y="19373"/>
                    <a:pt x="6793" y="19354"/>
                  </a:cubicBezTo>
                  <a:lnTo>
                    <a:pt x="6793" y="19354"/>
                  </a:lnTo>
                  <a:cubicBezTo>
                    <a:pt x="5289" y="20958"/>
                    <a:pt x="4763" y="22838"/>
                    <a:pt x="4963" y="24969"/>
                  </a:cubicBezTo>
                  <a:cubicBezTo>
                    <a:pt x="4111" y="22813"/>
                    <a:pt x="3259" y="20633"/>
                    <a:pt x="2582" y="18377"/>
                  </a:cubicBezTo>
                  <a:close/>
                  <a:moveTo>
                    <a:pt x="10878" y="18064"/>
                  </a:moveTo>
                  <a:cubicBezTo>
                    <a:pt x="11724" y="18064"/>
                    <a:pt x="12570" y="18289"/>
                    <a:pt x="13409" y="18728"/>
                  </a:cubicBezTo>
                  <a:cubicBezTo>
                    <a:pt x="14587" y="19304"/>
                    <a:pt x="15439" y="20207"/>
                    <a:pt x="16041" y="21359"/>
                  </a:cubicBezTo>
                  <a:cubicBezTo>
                    <a:pt x="16191" y="21660"/>
                    <a:pt x="16216" y="22011"/>
                    <a:pt x="16267" y="22337"/>
                  </a:cubicBezTo>
                  <a:cubicBezTo>
                    <a:pt x="16442" y="23114"/>
                    <a:pt x="16592" y="23891"/>
                    <a:pt x="16592" y="24693"/>
                  </a:cubicBezTo>
                  <a:cubicBezTo>
                    <a:pt x="16617" y="25720"/>
                    <a:pt x="16342" y="26623"/>
                    <a:pt x="15690" y="27450"/>
                  </a:cubicBezTo>
                  <a:cubicBezTo>
                    <a:pt x="15089" y="28227"/>
                    <a:pt x="14387" y="28878"/>
                    <a:pt x="13585" y="29480"/>
                  </a:cubicBezTo>
                  <a:cubicBezTo>
                    <a:pt x="13459" y="29555"/>
                    <a:pt x="13334" y="29605"/>
                    <a:pt x="13209" y="29655"/>
                  </a:cubicBezTo>
                  <a:cubicBezTo>
                    <a:pt x="12504" y="29935"/>
                    <a:pt x="11800" y="30079"/>
                    <a:pt x="11101" y="30079"/>
                  </a:cubicBezTo>
                  <a:cubicBezTo>
                    <a:pt x="10358" y="30079"/>
                    <a:pt x="9621" y="29916"/>
                    <a:pt x="8898" y="29580"/>
                  </a:cubicBezTo>
                  <a:cubicBezTo>
                    <a:pt x="7870" y="29104"/>
                    <a:pt x="7068" y="28327"/>
                    <a:pt x="6367" y="27425"/>
                  </a:cubicBezTo>
                  <a:cubicBezTo>
                    <a:pt x="5164" y="25871"/>
                    <a:pt x="5164" y="24116"/>
                    <a:pt x="5640" y="22312"/>
                  </a:cubicBezTo>
                  <a:cubicBezTo>
                    <a:pt x="6041" y="20783"/>
                    <a:pt x="6968" y="19555"/>
                    <a:pt x="8347" y="18753"/>
                  </a:cubicBezTo>
                  <a:cubicBezTo>
                    <a:pt x="9186" y="18289"/>
                    <a:pt x="10032" y="18064"/>
                    <a:pt x="10878" y="18064"/>
                  </a:cubicBezTo>
                  <a:close/>
                  <a:moveTo>
                    <a:pt x="17627" y="28900"/>
                  </a:moveTo>
                  <a:cubicBezTo>
                    <a:pt x="17785" y="28900"/>
                    <a:pt x="17843" y="28996"/>
                    <a:pt x="17820" y="29154"/>
                  </a:cubicBezTo>
                  <a:cubicBezTo>
                    <a:pt x="17820" y="29355"/>
                    <a:pt x="17720" y="29530"/>
                    <a:pt x="17595" y="29680"/>
                  </a:cubicBezTo>
                  <a:cubicBezTo>
                    <a:pt x="16918" y="30558"/>
                    <a:pt x="16116" y="31184"/>
                    <a:pt x="14913" y="31385"/>
                  </a:cubicBezTo>
                  <a:cubicBezTo>
                    <a:pt x="15640" y="30633"/>
                    <a:pt x="16292" y="29931"/>
                    <a:pt x="16993" y="29254"/>
                  </a:cubicBezTo>
                  <a:cubicBezTo>
                    <a:pt x="17144" y="29079"/>
                    <a:pt x="17344" y="28954"/>
                    <a:pt x="17570" y="28903"/>
                  </a:cubicBezTo>
                  <a:cubicBezTo>
                    <a:pt x="17590" y="28901"/>
                    <a:pt x="17609" y="28900"/>
                    <a:pt x="17627" y="28900"/>
                  </a:cubicBezTo>
                  <a:close/>
                  <a:moveTo>
                    <a:pt x="13364" y="32076"/>
                  </a:moveTo>
                  <a:cubicBezTo>
                    <a:pt x="13419" y="32076"/>
                    <a:pt x="13476" y="32079"/>
                    <a:pt x="13535" y="32086"/>
                  </a:cubicBezTo>
                  <a:cubicBezTo>
                    <a:pt x="12808" y="32788"/>
                    <a:pt x="11931" y="33139"/>
                    <a:pt x="11003" y="33365"/>
                  </a:cubicBezTo>
                  <a:cubicBezTo>
                    <a:pt x="10888" y="33400"/>
                    <a:pt x="10769" y="33417"/>
                    <a:pt x="10650" y="33417"/>
                  </a:cubicBezTo>
                  <a:cubicBezTo>
                    <a:pt x="10432" y="33417"/>
                    <a:pt x="10211" y="33361"/>
                    <a:pt x="10001" y="33264"/>
                  </a:cubicBezTo>
                  <a:cubicBezTo>
                    <a:pt x="9901" y="33239"/>
                    <a:pt x="9775" y="33164"/>
                    <a:pt x="9775" y="33039"/>
                  </a:cubicBezTo>
                  <a:cubicBezTo>
                    <a:pt x="9775" y="32913"/>
                    <a:pt x="9876" y="32863"/>
                    <a:pt x="10001" y="32813"/>
                  </a:cubicBezTo>
                  <a:cubicBezTo>
                    <a:pt x="10953" y="32362"/>
                    <a:pt x="11956" y="32212"/>
                    <a:pt x="12983" y="32111"/>
                  </a:cubicBezTo>
                  <a:cubicBezTo>
                    <a:pt x="13107" y="32094"/>
                    <a:pt x="13231" y="32076"/>
                    <a:pt x="13364" y="32076"/>
                  </a:cubicBezTo>
                  <a:close/>
                  <a:moveTo>
                    <a:pt x="16216" y="35720"/>
                  </a:moveTo>
                  <a:lnTo>
                    <a:pt x="16216" y="35720"/>
                  </a:lnTo>
                  <a:cubicBezTo>
                    <a:pt x="16417" y="36021"/>
                    <a:pt x="16642" y="36322"/>
                    <a:pt x="16843" y="36623"/>
                  </a:cubicBezTo>
                  <a:cubicBezTo>
                    <a:pt x="16517" y="36397"/>
                    <a:pt x="16342" y="36071"/>
                    <a:pt x="16216" y="35720"/>
                  </a:cubicBezTo>
                  <a:close/>
                  <a:moveTo>
                    <a:pt x="4201" y="1"/>
                  </a:moveTo>
                  <a:cubicBezTo>
                    <a:pt x="3313" y="1"/>
                    <a:pt x="2576" y="430"/>
                    <a:pt x="1931" y="1134"/>
                  </a:cubicBezTo>
                  <a:cubicBezTo>
                    <a:pt x="1630" y="1460"/>
                    <a:pt x="1404" y="1861"/>
                    <a:pt x="1204" y="2237"/>
                  </a:cubicBezTo>
                  <a:cubicBezTo>
                    <a:pt x="502" y="3515"/>
                    <a:pt x="176" y="4918"/>
                    <a:pt x="101" y="6372"/>
                  </a:cubicBezTo>
                  <a:cubicBezTo>
                    <a:pt x="1" y="8753"/>
                    <a:pt x="402" y="11084"/>
                    <a:pt x="828" y="13415"/>
                  </a:cubicBezTo>
                  <a:cubicBezTo>
                    <a:pt x="1129" y="14968"/>
                    <a:pt x="1555" y="16472"/>
                    <a:pt x="2006" y="18001"/>
                  </a:cubicBezTo>
                  <a:cubicBezTo>
                    <a:pt x="2382" y="19254"/>
                    <a:pt x="2783" y="20482"/>
                    <a:pt x="3234" y="21685"/>
                  </a:cubicBezTo>
                  <a:cubicBezTo>
                    <a:pt x="3810" y="23189"/>
                    <a:pt x="4261" y="24743"/>
                    <a:pt x="5063" y="26146"/>
                  </a:cubicBezTo>
                  <a:cubicBezTo>
                    <a:pt x="5665" y="27199"/>
                    <a:pt x="6317" y="28177"/>
                    <a:pt x="7194" y="29004"/>
                  </a:cubicBezTo>
                  <a:cubicBezTo>
                    <a:pt x="8299" y="30005"/>
                    <a:pt x="9527" y="30520"/>
                    <a:pt x="10933" y="30520"/>
                  </a:cubicBezTo>
                  <a:cubicBezTo>
                    <a:pt x="11217" y="30520"/>
                    <a:pt x="11507" y="30499"/>
                    <a:pt x="11805" y="30457"/>
                  </a:cubicBezTo>
                  <a:cubicBezTo>
                    <a:pt x="12231" y="30382"/>
                    <a:pt x="12632" y="30232"/>
                    <a:pt x="13033" y="30182"/>
                  </a:cubicBezTo>
                  <a:cubicBezTo>
                    <a:pt x="13259" y="30633"/>
                    <a:pt x="13485" y="31059"/>
                    <a:pt x="13635" y="31510"/>
                  </a:cubicBezTo>
                  <a:cubicBezTo>
                    <a:pt x="13575" y="31555"/>
                    <a:pt x="13515" y="31564"/>
                    <a:pt x="13460" y="31564"/>
                  </a:cubicBezTo>
                  <a:cubicBezTo>
                    <a:pt x="13423" y="31564"/>
                    <a:pt x="13389" y="31560"/>
                    <a:pt x="13359" y="31560"/>
                  </a:cubicBezTo>
                  <a:cubicBezTo>
                    <a:pt x="12106" y="31585"/>
                    <a:pt x="10903" y="31786"/>
                    <a:pt x="9775" y="32337"/>
                  </a:cubicBezTo>
                  <a:cubicBezTo>
                    <a:pt x="9500" y="32487"/>
                    <a:pt x="9299" y="32688"/>
                    <a:pt x="9299" y="33039"/>
                  </a:cubicBezTo>
                  <a:cubicBezTo>
                    <a:pt x="9324" y="33365"/>
                    <a:pt x="9525" y="33565"/>
                    <a:pt x="9825" y="33690"/>
                  </a:cubicBezTo>
                  <a:cubicBezTo>
                    <a:pt x="10026" y="33791"/>
                    <a:pt x="10226" y="33816"/>
                    <a:pt x="10452" y="33841"/>
                  </a:cubicBezTo>
                  <a:cubicBezTo>
                    <a:pt x="10504" y="33844"/>
                    <a:pt x="10555" y="33845"/>
                    <a:pt x="10606" y="33845"/>
                  </a:cubicBezTo>
                  <a:cubicBezTo>
                    <a:pt x="11443" y="33845"/>
                    <a:pt x="12176" y="33467"/>
                    <a:pt x="12908" y="33089"/>
                  </a:cubicBezTo>
                  <a:cubicBezTo>
                    <a:pt x="13284" y="32888"/>
                    <a:pt x="13585" y="32563"/>
                    <a:pt x="13936" y="32262"/>
                  </a:cubicBezTo>
                  <a:cubicBezTo>
                    <a:pt x="13936" y="32387"/>
                    <a:pt x="13936" y="32487"/>
                    <a:pt x="13936" y="32563"/>
                  </a:cubicBezTo>
                  <a:cubicBezTo>
                    <a:pt x="13911" y="33565"/>
                    <a:pt x="13911" y="34568"/>
                    <a:pt x="13886" y="35570"/>
                  </a:cubicBezTo>
                  <a:cubicBezTo>
                    <a:pt x="13886" y="35720"/>
                    <a:pt x="13886" y="35971"/>
                    <a:pt x="14086" y="35971"/>
                  </a:cubicBezTo>
                  <a:cubicBezTo>
                    <a:pt x="14094" y="35972"/>
                    <a:pt x="14102" y="35973"/>
                    <a:pt x="14110" y="35973"/>
                  </a:cubicBezTo>
                  <a:cubicBezTo>
                    <a:pt x="14264" y="35973"/>
                    <a:pt x="14287" y="35738"/>
                    <a:pt x="14287" y="35595"/>
                  </a:cubicBezTo>
                  <a:cubicBezTo>
                    <a:pt x="14337" y="35069"/>
                    <a:pt x="14337" y="34543"/>
                    <a:pt x="14362" y="34041"/>
                  </a:cubicBezTo>
                  <a:cubicBezTo>
                    <a:pt x="14387" y="33715"/>
                    <a:pt x="14387" y="33415"/>
                    <a:pt x="14387" y="33114"/>
                  </a:cubicBezTo>
                  <a:cubicBezTo>
                    <a:pt x="14713" y="33665"/>
                    <a:pt x="14963" y="34217"/>
                    <a:pt x="15239" y="34793"/>
                  </a:cubicBezTo>
                  <a:cubicBezTo>
                    <a:pt x="15540" y="35420"/>
                    <a:pt x="15840" y="36071"/>
                    <a:pt x="16267" y="36648"/>
                  </a:cubicBezTo>
                  <a:cubicBezTo>
                    <a:pt x="16442" y="36873"/>
                    <a:pt x="16642" y="37074"/>
                    <a:pt x="16918" y="37149"/>
                  </a:cubicBezTo>
                  <a:cubicBezTo>
                    <a:pt x="16975" y="37159"/>
                    <a:pt x="17032" y="37168"/>
                    <a:pt x="17086" y="37168"/>
                  </a:cubicBezTo>
                  <a:cubicBezTo>
                    <a:pt x="17175" y="37168"/>
                    <a:pt x="17257" y="37142"/>
                    <a:pt x="17319" y="37049"/>
                  </a:cubicBezTo>
                  <a:cubicBezTo>
                    <a:pt x="17394" y="36923"/>
                    <a:pt x="17344" y="36798"/>
                    <a:pt x="17269" y="36673"/>
                  </a:cubicBezTo>
                  <a:cubicBezTo>
                    <a:pt x="16993" y="36272"/>
                    <a:pt x="16718" y="35871"/>
                    <a:pt x="16467" y="35470"/>
                  </a:cubicBezTo>
                  <a:cubicBezTo>
                    <a:pt x="16066" y="34768"/>
                    <a:pt x="15640" y="34091"/>
                    <a:pt x="15239" y="33390"/>
                  </a:cubicBezTo>
                  <a:cubicBezTo>
                    <a:pt x="14988" y="32938"/>
                    <a:pt x="14738" y="32512"/>
                    <a:pt x="14537" y="32011"/>
                  </a:cubicBezTo>
                  <a:lnTo>
                    <a:pt x="14537" y="32011"/>
                  </a:lnTo>
                  <a:cubicBezTo>
                    <a:pt x="15615" y="32512"/>
                    <a:pt x="16668" y="32989"/>
                    <a:pt x="17695" y="33465"/>
                  </a:cubicBezTo>
                  <a:cubicBezTo>
                    <a:pt x="17896" y="33565"/>
                    <a:pt x="18096" y="33640"/>
                    <a:pt x="18297" y="33715"/>
                  </a:cubicBezTo>
                  <a:cubicBezTo>
                    <a:pt x="18328" y="33723"/>
                    <a:pt x="18359" y="33729"/>
                    <a:pt x="18389" y="33729"/>
                  </a:cubicBezTo>
                  <a:cubicBezTo>
                    <a:pt x="18456" y="33729"/>
                    <a:pt x="18520" y="33702"/>
                    <a:pt x="18572" y="33615"/>
                  </a:cubicBezTo>
                  <a:cubicBezTo>
                    <a:pt x="18622" y="33490"/>
                    <a:pt x="18547" y="33415"/>
                    <a:pt x="18447" y="33365"/>
                  </a:cubicBezTo>
                  <a:cubicBezTo>
                    <a:pt x="18372" y="33314"/>
                    <a:pt x="18272" y="33264"/>
                    <a:pt x="18171" y="33214"/>
                  </a:cubicBezTo>
                  <a:cubicBezTo>
                    <a:pt x="17294" y="32763"/>
                    <a:pt x="16392" y="32337"/>
                    <a:pt x="15465" y="31961"/>
                  </a:cubicBezTo>
                  <a:cubicBezTo>
                    <a:pt x="15389" y="31911"/>
                    <a:pt x="15289" y="31911"/>
                    <a:pt x="15239" y="31811"/>
                  </a:cubicBezTo>
                  <a:cubicBezTo>
                    <a:pt x="16467" y="31560"/>
                    <a:pt x="17344" y="30858"/>
                    <a:pt x="18046" y="29856"/>
                  </a:cubicBezTo>
                  <a:cubicBezTo>
                    <a:pt x="18146" y="29705"/>
                    <a:pt x="18221" y="29530"/>
                    <a:pt x="18246" y="29355"/>
                  </a:cubicBezTo>
                  <a:cubicBezTo>
                    <a:pt x="18322" y="29054"/>
                    <a:pt x="18272" y="28778"/>
                    <a:pt x="18021" y="28603"/>
                  </a:cubicBezTo>
                  <a:cubicBezTo>
                    <a:pt x="17904" y="28509"/>
                    <a:pt x="17783" y="28470"/>
                    <a:pt x="17658" y="28470"/>
                  </a:cubicBezTo>
                  <a:cubicBezTo>
                    <a:pt x="17514" y="28470"/>
                    <a:pt x="17366" y="28522"/>
                    <a:pt x="17219" y="28603"/>
                  </a:cubicBezTo>
                  <a:cubicBezTo>
                    <a:pt x="16843" y="28778"/>
                    <a:pt x="16517" y="29079"/>
                    <a:pt x="16241" y="29405"/>
                  </a:cubicBezTo>
                  <a:cubicBezTo>
                    <a:pt x="15690" y="30031"/>
                    <a:pt x="15139" y="30658"/>
                    <a:pt x="14537" y="31234"/>
                  </a:cubicBezTo>
                  <a:cubicBezTo>
                    <a:pt x="14462" y="31309"/>
                    <a:pt x="14412" y="31435"/>
                    <a:pt x="14262" y="31435"/>
                  </a:cubicBezTo>
                  <a:cubicBezTo>
                    <a:pt x="14061" y="31134"/>
                    <a:pt x="13710" y="30357"/>
                    <a:pt x="13635" y="30006"/>
                  </a:cubicBezTo>
                  <a:cubicBezTo>
                    <a:pt x="14211" y="29705"/>
                    <a:pt x="14688" y="29279"/>
                    <a:pt x="15139" y="28828"/>
                  </a:cubicBezTo>
                  <a:cubicBezTo>
                    <a:pt x="15790" y="28202"/>
                    <a:pt x="16392" y="27500"/>
                    <a:pt x="16743" y="26648"/>
                  </a:cubicBezTo>
                  <a:cubicBezTo>
                    <a:pt x="17144" y="25620"/>
                    <a:pt x="17144" y="24593"/>
                    <a:pt x="16993" y="23540"/>
                  </a:cubicBezTo>
                  <a:cubicBezTo>
                    <a:pt x="16818" y="22362"/>
                    <a:pt x="16517" y="21209"/>
                    <a:pt x="16216" y="20056"/>
                  </a:cubicBezTo>
                  <a:cubicBezTo>
                    <a:pt x="15966" y="18979"/>
                    <a:pt x="15640" y="17926"/>
                    <a:pt x="15289" y="16898"/>
                  </a:cubicBezTo>
                  <a:cubicBezTo>
                    <a:pt x="14562" y="14768"/>
                    <a:pt x="13660" y="12713"/>
                    <a:pt x="12733" y="10683"/>
                  </a:cubicBezTo>
                  <a:cubicBezTo>
                    <a:pt x="12557" y="10257"/>
                    <a:pt x="12357" y="9831"/>
                    <a:pt x="12156" y="9405"/>
                  </a:cubicBezTo>
                  <a:cubicBezTo>
                    <a:pt x="11730" y="8527"/>
                    <a:pt x="11279" y="7675"/>
                    <a:pt x="10853" y="6798"/>
                  </a:cubicBezTo>
                  <a:cubicBezTo>
                    <a:pt x="10201" y="5369"/>
                    <a:pt x="9399" y="4041"/>
                    <a:pt x="8547" y="2738"/>
                  </a:cubicBezTo>
                  <a:cubicBezTo>
                    <a:pt x="8146" y="2136"/>
                    <a:pt x="7745" y="1585"/>
                    <a:pt x="7169" y="1134"/>
                  </a:cubicBezTo>
                  <a:cubicBezTo>
                    <a:pt x="6517" y="633"/>
                    <a:pt x="5790" y="307"/>
                    <a:pt x="4988" y="106"/>
                  </a:cubicBezTo>
                  <a:cubicBezTo>
                    <a:pt x="4713" y="35"/>
                    <a:pt x="4451" y="1"/>
                    <a:pt x="4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62425" y="2418875"/>
              <a:ext cx="223075" cy="210100"/>
            </a:xfrm>
            <a:custGeom>
              <a:avLst/>
              <a:gdLst/>
              <a:ahLst/>
              <a:cxnLst/>
              <a:rect l="l" t="t" r="r" b="b"/>
              <a:pathLst>
                <a:path w="8923" h="8404" extrusionOk="0">
                  <a:moveTo>
                    <a:pt x="4505" y="501"/>
                  </a:moveTo>
                  <a:cubicBezTo>
                    <a:pt x="5611" y="501"/>
                    <a:pt x="6708" y="1044"/>
                    <a:pt x="7369" y="2044"/>
                  </a:cubicBezTo>
                  <a:cubicBezTo>
                    <a:pt x="8271" y="3372"/>
                    <a:pt x="8296" y="4750"/>
                    <a:pt x="7569" y="6154"/>
                  </a:cubicBezTo>
                  <a:cubicBezTo>
                    <a:pt x="7544" y="6179"/>
                    <a:pt x="7544" y="6204"/>
                    <a:pt x="7519" y="6229"/>
                  </a:cubicBezTo>
                  <a:cubicBezTo>
                    <a:pt x="7519" y="6238"/>
                    <a:pt x="7516" y="6240"/>
                    <a:pt x="7513" y="6240"/>
                  </a:cubicBezTo>
                  <a:cubicBezTo>
                    <a:pt x="7505" y="6240"/>
                    <a:pt x="7494" y="6229"/>
                    <a:pt x="7494" y="6229"/>
                  </a:cubicBezTo>
                  <a:cubicBezTo>
                    <a:pt x="7444" y="4700"/>
                    <a:pt x="6918" y="3798"/>
                    <a:pt x="5815" y="3472"/>
                  </a:cubicBezTo>
                  <a:cubicBezTo>
                    <a:pt x="5587" y="3405"/>
                    <a:pt x="5356" y="3373"/>
                    <a:pt x="5128" y="3373"/>
                  </a:cubicBezTo>
                  <a:cubicBezTo>
                    <a:pt x="4332" y="3373"/>
                    <a:pt x="3576" y="3767"/>
                    <a:pt x="3108" y="4450"/>
                  </a:cubicBezTo>
                  <a:cubicBezTo>
                    <a:pt x="2607" y="5202"/>
                    <a:pt x="2356" y="6530"/>
                    <a:pt x="3409" y="7733"/>
                  </a:cubicBezTo>
                  <a:cubicBezTo>
                    <a:pt x="3133" y="7608"/>
                    <a:pt x="2908" y="7532"/>
                    <a:pt x="2707" y="7382"/>
                  </a:cubicBezTo>
                  <a:cubicBezTo>
                    <a:pt x="351" y="5903"/>
                    <a:pt x="376" y="2470"/>
                    <a:pt x="2732" y="1016"/>
                  </a:cubicBezTo>
                  <a:cubicBezTo>
                    <a:pt x="3277" y="668"/>
                    <a:pt x="3893" y="501"/>
                    <a:pt x="4505" y="501"/>
                  </a:cubicBezTo>
                  <a:close/>
                  <a:moveTo>
                    <a:pt x="4485" y="0"/>
                  </a:moveTo>
                  <a:cubicBezTo>
                    <a:pt x="3848" y="0"/>
                    <a:pt x="3198" y="164"/>
                    <a:pt x="2582" y="515"/>
                  </a:cubicBezTo>
                  <a:cubicBezTo>
                    <a:pt x="727" y="1593"/>
                    <a:pt x="0" y="3823"/>
                    <a:pt x="827" y="5853"/>
                  </a:cubicBezTo>
                  <a:cubicBezTo>
                    <a:pt x="903" y="6029"/>
                    <a:pt x="1003" y="6254"/>
                    <a:pt x="1128" y="6455"/>
                  </a:cubicBezTo>
                  <a:cubicBezTo>
                    <a:pt x="1890" y="7739"/>
                    <a:pt x="3184" y="8403"/>
                    <a:pt x="4492" y="8403"/>
                  </a:cubicBezTo>
                  <a:cubicBezTo>
                    <a:pt x="5507" y="8403"/>
                    <a:pt x="6530" y="8003"/>
                    <a:pt x="7319" y="7182"/>
                  </a:cubicBezTo>
                  <a:cubicBezTo>
                    <a:pt x="8772" y="5678"/>
                    <a:pt x="8923" y="3347"/>
                    <a:pt x="7670" y="1668"/>
                  </a:cubicBezTo>
                  <a:cubicBezTo>
                    <a:pt x="6894" y="611"/>
                    <a:pt x="5715" y="0"/>
                    <a:pt x="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790250" y="2242900"/>
              <a:ext cx="15050" cy="16600"/>
            </a:xfrm>
            <a:custGeom>
              <a:avLst/>
              <a:gdLst/>
              <a:ahLst/>
              <a:cxnLst/>
              <a:rect l="l" t="t" r="r" b="b"/>
              <a:pathLst>
                <a:path w="602" h="664" extrusionOk="0">
                  <a:moveTo>
                    <a:pt x="446" y="0"/>
                  </a:moveTo>
                  <a:cubicBezTo>
                    <a:pt x="399" y="0"/>
                    <a:pt x="363" y="23"/>
                    <a:pt x="326" y="60"/>
                  </a:cubicBezTo>
                  <a:cubicBezTo>
                    <a:pt x="201" y="185"/>
                    <a:pt x="100" y="311"/>
                    <a:pt x="50" y="461"/>
                  </a:cubicBezTo>
                  <a:cubicBezTo>
                    <a:pt x="25" y="511"/>
                    <a:pt x="0" y="586"/>
                    <a:pt x="50" y="637"/>
                  </a:cubicBezTo>
                  <a:cubicBezTo>
                    <a:pt x="79" y="656"/>
                    <a:pt x="104" y="664"/>
                    <a:pt x="130" y="664"/>
                  </a:cubicBezTo>
                  <a:cubicBezTo>
                    <a:pt x="171" y="664"/>
                    <a:pt x="214" y="642"/>
                    <a:pt x="276" y="611"/>
                  </a:cubicBezTo>
                  <a:cubicBezTo>
                    <a:pt x="401" y="536"/>
                    <a:pt x="501" y="386"/>
                    <a:pt x="577" y="210"/>
                  </a:cubicBezTo>
                  <a:cubicBezTo>
                    <a:pt x="602" y="135"/>
                    <a:pt x="577" y="60"/>
                    <a:pt x="501" y="10"/>
                  </a:cubicBezTo>
                  <a:cubicBezTo>
                    <a:pt x="481" y="3"/>
                    <a:pt x="463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2750" y="2269175"/>
              <a:ext cx="15050" cy="16000"/>
            </a:xfrm>
            <a:custGeom>
              <a:avLst/>
              <a:gdLst/>
              <a:ahLst/>
              <a:cxnLst/>
              <a:rect l="l" t="t" r="r" b="b"/>
              <a:pathLst>
                <a:path w="602" h="640" extrusionOk="0">
                  <a:moveTo>
                    <a:pt x="425" y="0"/>
                  </a:moveTo>
                  <a:cubicBezTo>
                    <a:pt x="393" y="0"/>
                    <a:pt x="360" y="12"/>
                    <a:pt x="326" y="37"/>
                  </a:cubicBezTo>
                  <a:cubicBezTo>
                    <a:pt x="201" y="137"/>
                    <a:pt x="101" y="262"/>
                    <a:pt x="50" y="413"/>
                  </a:cubicBezTo>
                  <a:cubicBezTo>
                    <a:pt x="25" y="488"/>
                    <a:pt x="0" y="563"/>
                    <a:pt x="101" y="613"/>
                  </a:cubicBezTo>
                  <a:cubicBezTo>
                    <a:pt x="127" y="631"/>
                    <a:pt x="154" y="639"/>
                    <a:pt x="179" y="639"/>
                  </a:cubicBezTo>
                  <a:cubicBezTo>
                    <a:pt x="226" y="639"/>
                    <a:pt x="269" y="612"/>
                    <a:pt x="301" y="563"/>
                  </a:cubicBezTo>
                  <a:cubicBezTo>
                    <a:pt x="376" y="463"/>
                    <a:pt x="451" y="362"/>
                    <a:pt x="552" y="287"/>
                  </a:cubicBezTo>
                  <a:cubicBezTo>
                    <a:pt x="577" y="237"/>
                    <a:pt x="602" y="187"/>
                    <a:pt x="577" y="112"/>
                  </a:cubicBezTo>
                  <a:cubicBezTo>
                    <a:pt x="543" y="45"/>
                    <a:pt x="488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768300" y="2270075"/>
              <a:ext cx="12575" cy="11675"/>
            </a:xfrm>
            <a:custGeom>
              <a:avLst/>
              <a:gdLst/>
              <a:ahLst/>
              <a:cxnLst/>
              <a:rect l="l" t="t" r="r" b="b"/>
              <a:pathLst>
                <a:path w="503" h="467" extrusionOk="0">
                  <a:moveTo>
                    <a:pt x="331" y="1"/>
                  </a:moveTo>
                  <a:cubicBezTo>
                    <a:pt x="304" y="1"/>
                    <a:pt x="277" y="9"/>
                    <a:pt x="252" y="26"/>
                  </a:cubicBezTo>
                  <a:cubicBezTo>
                    <a:pt x="126" y="101"/>
                    <a:pt x="1" y="201"/>
                    <a:pt x="26" y="402"/>
                  </a:cubicBezTo>
                  <a:cubicBezTo>
                    <a:pt x="26" y="449"/>
                    <a:pt x="66" y="467"/>
                    <a:pt x="121" y="467"/>
                  </a:cubicBezTo>
                  <a:cubicBezTo>
                    <a:pt x="153" y="467"/>
                    <a:pt x="190" y="461"/>
                    <a:pt x="226" y="452"/>
                  </a:cubicBezTo>
                  <a:cubicBezTo>
                    <a:pt x="327" y="352"/>
                    <a:pt x="502" y="301"/>
                    <a:pt x="452" y="101"/>
                  </a:cubicBezTo>
                  <a:cubicBezTo>
                    <a:pt x="435" y="34"/>
                    <a:pt x="385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6343542" y="296073"/>
            <a:ext cx="398357" cy="486667"/>
            <a:chOff x="6317467" y="64360"/>
            <a:chExt cx="398357" cy="486667"/>
          </a:xfrm>
        </p:grpSpPr>
        <p:grpSp>
          <p:nvGrpSpPr>
            <p:cNvPr id="94" name="Google Shape;94;p3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" name="Google Shape;103;p3"/>
          <p:cNvGrpSpPr/>
          <p:nvPr/>
        </p:nvGrpSpPr>
        <p:grpSpPr>
          <a:xfrm>
            <a:off x="482916" y="4785039"/>
            <a:ext cx="161348" cy="142025"/>
            <a:chOff x="4635225" y="2316383"/>
            <a:chExt cx="79123" cy="69654"/>
          </a:xfrm>
        </p:grpSpPr>
        <p:sp>
          <p:nvSpPr>
            <p:cNvPr id="104" name="Google Shape;104;p3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 rot="10800000">
            <a:off x="734699" y="4433468"/>
            <a:ext cx="110472" cy="97245"/>
            <a:chOff x="4635225" y="2316383"/>
            <a:chExt cx="79123" cy="69654"/>
          </a:xfrm>
        </p:grpSpPr>
        <p:sp>
          <p:nvSpPr>
            <p:cNvPr id="107" name="Google Shape;107;p3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U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149501" y="296073"/>
            <a:ext cx="354149" cy="486667"/>
            <a:chOff x="149501" y="296073"/>
            <a:chExt cx="354149" cy="486667"/>
          </a:xfrm>
        </p:grpSpPr>
        <p:grpSp>
          <p:nvGrpSpPr>
            <p:cNvPr id="114" name="Google Shape;114;p4"/>
            <p:cNvGrpSpPr/>
            <p:nvPr/>
          </p:nvGrpSpPr>
          <p:grpSpPr>
            <a:xfrm flipH="1">
              <a:off x="342300" y="296073"/>
              <a:ext cx="161349" cy="207428"/>
              <a:chOff x="3340915" y="2702363"/>
              <a:chExt cx="85980" cy="110522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flipH="1">
              <a:off x="149501" y="640719"/>
              <a:ext cx="110475" cy="142021"/>
              <a:chOff x="3340915" y="2702363"/>
              <a:chExt cx="85980" cy="110522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" name="Google Shape;120;p4"/>
          <p:cNvGrpSpPr/>
          <p:nvPr/>
        </p:nvGrpSpPr>
        <p:grpSpPr>
          <a:xfrm>
            <a:off x="8550367" y="4360760"/>
            <a:ext cx="398357" cy="486667"/>
            <a:chOff x="8550367" y="4360760"/>
            <a:chExt cx="398357" cy="486667"/>
          </a:xfrm>
        </p:grpSpPr>
        <p:grpSp>
          <p:nvGrpSpPr>
            <p:cNvPr id="121" name="Google Shape;121;p4"/>
            <p:cNvGrpSpPr/>
            <p:nvPr/>
          </p:nvGrpSpPr>
          <p:grpSpPr>
            <a:xfrm flipH="1">
              <a:off x="8787375" y="4360760"/>
              <a:ext cx="161349" cy="207428"/>
              <a:chOff x="3340915" y="2702363"/>
              <a:chExt cx="85980" cy="110522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4"/>
            <p:cNvGrpSpPr/>
            <p:nvPr/>
          </p:nvGrpSpPr>
          <p:grpSpPr>
            <a:xfrm flipH="1">
              <a:off x="8594576" y="4705407"/>
              <a:ext cx="110475" cy="142021"/>
              <a:chOff x="3340915" y="2702363"/>
              <a:chExt cx="85980" cy="110522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4"/>
            <p:cNvGrpSpPr/>
            <p:nvPr/>
          </p:nvGrpSpPr>
          <p:grpSpPr>
            <a:xfrm flipH="1">
              <a:off x="8550367" y="4446251"/>
              <a:ext cx="69377" cy="89202"/>
              <a:chOff x="3340915" y="2702363"/>
              <a:chExt cx="85980" cy="110522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 rot="1921838">
            <a:off x="69429" y="111167"/>
            <a:ext cx="518314" cy="1014953"/>
            <a:chOff x="2674659" y="846467"/>
            <a:chExt cx="147581" cy="289032"/>
          </a:xfrm>
        </p:grpSpPr>
        <p:sp>
          <p:nvSpPr>
            <p:cNvPr id="183" name="Google Shape;183;p6"/>
            <p:cNvSpPr/>
            <p:nvPr/>
          </p:nvSpPr>
          <p:spPr>
            <a:xfrm>
              <a:off x="2674659" y="846467"/>
              <a:ext cx="147581" cy="148846"/>
            </a:xfrm>
            <a:custGeom>
              <a:avLst/>
              <a:gdLst/>
              <a:ahLst/>
              <a:cxnLst/>
              <a:rect l="l" t="t" r="r" b="b"/>
              <a:pathLst>
                <a:path w="3034" h="3060" extrusionOk="0">
                  <a:moveTo>
                    <a:pt x="1712" y="112"/>
                  </a:moveTo>
                  <a:cubicBezTo>
                    <a:pt x="1820" y="112"/>
                    <a:pt x="1927" y="126"/>
                    <a:pt x="2031" y="152"/>
                  </a:cubicBezTo>
                  <a:cubicBezTo>
                    <a:pt x="2307" y="252"/>
                    <a:pt x="2557" y="478"/>
                    <a:pt x="2708" y="754"/>
                  </a:cubicBezTo>
                  <a:cubicBezTo>
                    <a:pt x="2858" y="1029"/>
                    <a:pt x="2933" y="1330"/>
                    <a:pt x="2933" y="1681"/>
                  </a:cubicBezTo>
                  <a:cubicBezTo>
                    <a:pt x="2933" y="1957"/>
                    <a:pt x="2883" y="2207"/>
                    <a:pt x="2808" y="2408"/>
                  </a:cubicBezTo>
                  <a:cubicBezTo>
                    <a:pt x="2708" y="2633"/>
                    <a:pt x="2557" y="2834"/>
                    <a:pt x="2382" y="2934"/>
                  </a:cubicBezTo>
                  <a:cubicBezTo>
                    <a:pt x="2006" y="2683"/>
                    <a:pt x="1530" y="2558"/>
                    <a:pt x="1003" y="2558"/>
                  </a:cubicBezTo>
                  <a:cubicBezTo>
                    <a:pt x="803" y="2558"/>
                    <a:pt x="577" y="2583"/>
                    <a:pt x="377" y="2633"/>
                  </a:cubicBezTo>
                  <a:cubicBezTo>
                    <a:pt x="201" y="2408"/>
                    <a:pt x="101" y="2132"/>
                    <a:pt x="126" y="1831"/>
                  </a:cubicBezTo>
                  <a:cubicBezTo>
                    <a:pt x="126" y="1556"/>
                    <a:pt x="226" y="1255"/>
                    <a:pt x="402" y="979"/>
                  </a:cubicBezTo>
                  <a:cubicBezTo>
                    <a:pt x="602" y="653"/>
                    <a:pt x="828" y="428"/>
                    <a:pt x="1104" y="277"/>
                  </a:cubicBezTo>
                  <a:cubicBezTo>
                    <a:pt x="1300" y="162"/>
                    <a:pt x="1508" y="112"/>
                    <a:pt x="1712" y="112"/>
                  </a:cubicBezTo>
                  <a:close/>
                  <a:moveTo>
                    <a:pt x="1724" y="1"/>
                  </a:moveTo>
                  <a:cubicBezTo>
                    <a:pt x="1500" y="1"/>
                    <a:pt x="1259" y="62"/>
                    <a:pt x="1028" y="177"/>
                  </a:cubicBezTo>
                  <a:cubicBezTo>
                    <a:pt x="753" y="327"/>
                    <a:pt x="502" y="603"/>
                    <a:pt x="302" y="929"/>
                  </a:cubicBezTo>
                  <a:cubicBezTo>
                    <a:pt x="126" y="1230"/>
                    <a:pt x="26" y="1530"/>
                    <a:pt x="1" y="1831"/>
                  </a:cubicBezTo>
                  <a:cubicBezTo>
                    <a:pt x="1" y="2157"/>
                    <a:pt x="101" y="2483"/>
                    <a:pt x="302" y="2708"/>
                  </a:cubicBezTo>
                  <a:cubicBezTo>
                    <a:pt x="327" y="2733"/>
                    <a:pt x="352" y="2733"/>
                    <a:pt x="377" y="2733"/>
                  </a:cubicBezTo>
                  <a:cubicBezTo>
                    <a:pt x="587" y="2681"/>
                    <a:pt x="803" y="2655"/>
                    <a:pt x="1017" y="2655"/>
                  </a:cubicBezTo>
                  <a:cubicBezTo>
                    <a:pt x="1516" y="2655"/>
                    <a:pt x="1998" y="2796"/>
                    <a:pt x="2332" y="3059"/>
                  </a:cubicBezTo>
                  <a:lnTo>
                    <a:pt x="2407" y="3059"/>
                  </a:lnTo>
                  <a:cubicBezTo>
                    <a:pt x="2607" y="2934"/>
                    <a:pt x="2783" y="2708"/>
                    <a:pt x="2908" y="2458"/>
                  </a:cubicBezTo>
                  <a:cubicBezTo>
                    <a:pt x="2983" y="2232"/>
                    <a:pt x="3033" y="1982"/>
                    <a:pt x="3033" y="1681"/>
                  </a:cubicBezTo>
                  <a:cubicBezTo>
                    <a:pt x="3033" y="1305"/>
                    <a:pt x="2958" y="979"/>
                    <a:pt x="2808" y="703"/>
                  </a:cubicBezTo>
                  <a:cubicBezTo>
                    <a:pt x="2632" y="403"/>
                    <a:pt x="2382" y="152"/>
                    <a:pt x="2056" y="52"/>
                  </a:cubicBezTo>
                  <a:cubicBezTo>
                    <a:pt x="1953" y="17"/>
                    <a:pt x="1841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9300" y="974542"/>
              <a:ext cx="102441" cy="42708"/>
            </a:xfrm>
            <a:custGeom>
              <a:avLst/>
              <a:gdLst/>
              <a:ahLst/>
              <a:cxnLst/>
              <a:rect l="l" t="t" r="r" b="b"/>
              <a:pathLst>
                <a:path w="2106" h="878" extrusionOk="0">
                  <a:moveTo>
                    <a:pt x="51" y="0"/>
                  </a:moveTo>
                  <a:cubicBezTo>
                    <a:pt x="1" y="25"/>
                    <a:pt x="1" y="50"/>
                    <a:pt x="1" y="75"/>
                  </a:cubicBezTo>
                  <a:cubicBezTo>
                    <a:pt x="151" y="476"/>
                    <a:pt x="527" y="802"/>
                    <a:pt x="953" y="852"/>
                  </a:cubicBezTo>
                  <a:cubicBezTo>
                    <a:pt x="1003" y="877"/>
                    <a:pt x="1053" y="877"/>
                    <a:pt x="1128" y="877"/>
                  </a:cubicBezTo>
                  <a:cubicBezTo>
                    <a:pt x="1479" y="877"/>
                    <a:pt x="1855" y="702"/>
                    <a:pt x="2081" y="401"/>
                  </a:cubicBezTo>
                  <a:cubicBezTo>
                    <a:pt x="2106" y="376"/>
                    <a:pt x="2106" y="351"/>
                    <a:pt x="2081" y="326"/>
                  </a:cubicBezTo>
                  <a:cubicBezTo>
                    <a:pt x="2068" y="314"/>
                    <a:pt x="2049" y="307"/>
                    <a:pt x="2034" y="307"/>
                  </a:cubicBezTo>
                  <a:cubicBezTo>
                    <a:pt x="2018" y="307"/>
                    <a:pt x="2006" y="314"/>
                    <a:pt x="2006" y="326"/>
                  </a:cubicBezTo>
                  <a:cubicBezTo>
                    <a:pt x="1794" y="601"/>
                    <a:pt x="1474" y="769"/>
                    <a:pt x="1139" y="769"/>
                  </a:cubicBezTo>
                  <a:cubicBezTo>
                    <a:pt x="1077" y="769"/>
                    <a:pt x="1015" y="764"/>
                    <a:pt x="953" y="752"/>
                  </a:cubicBezTo>
                  <a:cubicBezTo>
                    <a:pt x="577" y="702"/>
                    <a:pt x="226" y="401"/>
                    <a:pt x="101" y="50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702725" y="972109"/>
              <a:ext cx="78071" cy="42708"/>
            </a:xfrm>
            <a:custGeom>
              <a:avLst/>
              <a:gdLst/>
              <a:ahLst/>
              <a:cxnLst/>
              <a:rect l="l" t="t" r="r" b="b"/>
              <a:pathLst>
                <a:path w="1605" h="878" extrusionOk="0">
                  <a:moveTo>
                    <a:pt x="50" y="0"/>
                  </a:moveTo>
                  <a:cubicBezTo>
                    <a:pt x="25" y="0"/>
                    <a:pt x="0" y="25"/>
                    <a:pt x="25" y="75"/>
                  </a:cubicBezTo>
                  <a:cubicBezTo>
                    <a:pt x="100" y="376"/>
                    <a:pt x="301" y="652"/>
                    <a:pt x="527" y="877"/>
                  </a:cubicBezTo>
                  <a:lnTo>
                    <a:pt x="577" y="877"/>
                  </a:lnTo>
                  <a:cubicBezTo>
                    <a:pt x="978" y="852"/>
                    <a:pt x="1379" y="652"/>
                    <a:pt x="1604" y="326"/>
                  </a:cubicBezTo>
                  <a:cubicBezTo>
                    <a:pt x="1604" y="301"/>
                    <a:pt x="1604" y="251"/>
                    <a:pt x="1579" y="251"/>
                  </a:cubicBezTo>
                  <a:cubicBezTo>
                    <a:pt x="1567" y="238"/>
                    <a:pt x="1554" y="232"/>
                    <a:pt x="1542" y="232"/>
                  </a:cubicBezTo>
                  <a:cubicBezTo>
                    <a:pt x="1529" y="232"/>
                    <a:pt x="1517" y="238"/>
                    <a:pt x="1504" y="251"/>
                  </a:cubicBezTo>
                  <a:cubicBezTo>
                    <a:pt x="1303" y="551"/>
                    <a:pt x="953" y="752"/>
                    <a:pt x="602" y="777"/>
                  </a:cubicBezTo>
                  <a:cubicBezTo>
                    <a:pt x="376" y="577"/>
                    <a:pt x="201" y="326"/>
                    <a:pt x="126" y="25"/>
                  </a:cubicBezTo>
                  <a:cubicBezTo>
                    <a:pt x="100" y="0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722230" y="970893"/>
              <a:ext cx="37844" cy="43924"/>
            </a:xfrm>
            <a:custGeom>
              <a:avLst/>
              <a:gdLst/>
              <a:ahLst/>
              <a:cxnLst/>
              <a:rect l="l" t="t" r="r" b="b"/>
              <a:pathLst>
                <a:path w="778" h="903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326"/>
                    <a:pt x="50" y="602"/>
                    <a:pt x="151" y="877"/>
                  </a:cubicBezTo>
                  <a:cubicBezTo>
                    <a:pt x="151" y="902"/>
                    <a:pt x="151" y="902"/>
                    <a:pt x="176" y="902"/>
                  </a:cubicBezTo>
                  <a:lnTo>
                    <a:pt x="226" y="902"/>
                  </a:lnTo>
                  <a:cubicBezTo>
                    <a:pt x="451" y="727"/>
                    <a:pt x="652" y="451"/>
                    <a:pt x="752" y="175"/>
                  </a:cubicBezTo>
                  <a:cubicBezTo>
                    <a:pt x="777" y="150"/>
                    <a:pt x="752" y="100"/>
                    <a:pt x="727" y="100"/>
                  </a:cubicBezTo>
                  <a:cubicBezTo>
                    <a:pt x="720" y="93"/>
                    <a:pt x="710" y="90"/>
                    <a:pt x="700" y="90"/>
                  </a:cubicBezTo>
                  <a:cubicBezTo>
                    <a:pt x="677" y="90"/>
                    <a:pt x="652" y="108"/>
                    <a:pt x="652" y="125"/>
                  </a:cubicBezTo>
                  <a:cubicBezTo>
                    <a:pt x="552" y="376"/>
                    <a:pt x="401" y="602"/>
                    <a:pt x="226" y="752"/>
                  </a:cubicBezTo>
                  <a:cubicBezTo>
                    <a:pt x="151" y="526"/>
                    <a:pt x="126" y="301"/>
                    <a:pt x="126" y="50"/>
                  </a:cubicBezTo>
                  <a:cubicBezTo>
                    <a:pt x="126" y="25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678307" y="900168"/>
              <a:ext cx="32980" cy="60998"/>
            </a:xfrm>
            <a:custGeom>
              <a:avLst/>
              <a:gdLst/>
              <a:ahLst/>
              <a:cxnLst/>
              <a:rect l="l" t="t" r="r" b="b"/>
              <a:pathLst>
                <a:path w="678" h="1254" extrusionOk="0">
                  <a:moveTo>
                    <a:pt x="252" y="0"/>
                  </a:moveTo>
                  <a:cubicBezTo>
                    <a:pt x="201" y="0"/>
                    <a:pt x="176" y="0"/>
                    <a:pt x="176" y="51"/>
                  </a:cubicBezTo>
                  <a:cubicBezTo>
                    <a:pt x="176" y="76"/>
                    <a:pt x="176" y="101"/>
                    <a:pt x="227" y="101"/>
                  </a:cubicBezTo>
                  <a:cubicBezTo>
                    <a:pt x="352" y="126"/>
                    <a:pt x="477" y="251"/>
                    <a:pt x="527" y="401"/>
                  </a:cubicBezTo>
                  <a:cubicBezTo>
                    <a:pt x="552" y="552"/>
                    <a:pt x="527" y="727"/>
                    <a:pt x="427" y="853"/>
                  </a:cubicBezTo>
                  <a:cubicBezTo>
                    <a:pt x="352" y="978"/>
                    <a:pt x="201" y="1078"/>
                    <a:pt x="51" y="1153"/>
                  </a:cubicBezTo>
                  <a:cubicBezTo>
                    <a:pt x="26" y="1153"/>
                    <a:pt x="1" y="1178"/>
                    <a:pt x="26" y="1203"/>
                  </a:cubicBezTo>
                  <a:cubicBezTo>
                    <a:pt x="26" y="1228"/>
                    <a:pt x="51" y="1254"/>
                    <a:pt x="76" y="1254"/>
                  </a:cubicBezTo>
                  <a:cubicBezTo>
                    <a:pt x="277" y="1178"/>
                    <a:pt x="427" y="1053"/>
                    <a:pt x="527" y="928"/>
                  </a:cubicBezTo>
                  <a:cubicBezTo>
                    <a:pt x="628" y="752"/>
                    <a:pt x="678" y="552"/>
                    <a:pt x="628" y="376"/>
                  </a:cubicBezTo>
                  <a:cubicBezTo>
                    <a:pt x="577" y="201"/>
                    <a:pt x="427" y="25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733175" y="895936"/>
              <a:ext cx="46405" cy="50588"/>
            </a:xfrm>
            <a:custGeom>
              <a:avLst/>
              <a:gdLst/>
              <a:ahLst/>
              <a:cxnLst/>
              <a:rect l="l" t="t" r="r" b="b"/>
              <a:pathLst>
                <a:path w="954" h="1040" extrusionOk="0">
                  <a:moveTo>
                    <a:pt x="452" y="112"/>
                  </a:moveTo>
                  <a:cubicBezTo>
                    <a:pt x="577" y="112"/>
                    <a:pt x="703" y="188"/>
                    <a:pt x="753" y="288"/>
                  </a:cubicBezTo>
                  <a:cubicBezTo>
                    <a:pt x="828" y="413"/>
                    <a:pt x="828" y="614"/>
                    <a:pt x="753" y="739"/>
                  </a:cubicBezTo>
                  <a:cubicBezTo>
                    <a:pt x="703" y="839"/>
                    <a:pt x="602" y="914"/>
                    <a:pt x="527" y="914"/>
                  </a:cubicBezTo>
                  <a:cubicBezTo>
                    <a:pt x="511" y="917"/>
                    <a:pt x="496" y="918"/>
                    <a:pt x="480" y="918"/>
                  </a:cubicBezTo>
                  <a:cubicBezTo>
                    <a:pt x="346" y="918"/>
                    <a:pt x="221" y="826"/>
                    <a:pt x="176" y="714"/>
                  </a:cubicBezTo>
                  <a:cubicBezTo>
                    <a:pt x="126" y="614"/>
                    <a:pt x="126" y="488"/>
                    <a:pt x="151" y="388"/>
                  </a:cubicBezTo>
                  <a:cubicBezTo>
                    <a:pt x="201" y="288"/>
                    <a:pt x="302" y="138"/>
                    <a:pt x="402" y="112"/>
                  </a:cubicBezTo>
                  <a:close/>
                  <a:moveTo>
                    <a:pt x="467" y="1"/>
                  </a:moveTo>
                  <a:cubicBezTo>
                    <a:pt x="437" y="1"/>
                    <a:pt x="407" y="5"/>
                    <a:pt x="377" y="12"/>
                  </a:cubicBezTo>
                  <a:cubicBezTo>
                    <a:pt x="226" y="37"/>
                    <a:pt x="101" y="238"/>
                    <a:pt x="51" y="363"/>
                  </a:cubicBezTo>
                  <a:cubicBezTo>
                    <a:pt x="1" y="488"/>
                    <a:pt x="26" y="639"/>
                    <a:pt x="76" y="764"/>
                  </a:cubicBezTo>
                  <a:cubicBezTo>
                    <a:pt x="151" y="914"/>
                    <a:pt x="327" y="1040"/>
                    <a:pt x="477" y="1040"/>
                  </a:cubicBezTo>
                  <a:cubicBezTo>
                    <a:pt x="502" y="1040"/>
                    <a:pt x="527" y="1040"/>
                    <a:pt x="552" y="1015"/>
                  </a:cubicBezTo>
                  <a:cubicBezTo>
                    <a:pt x="652" y="1015"/>
                    <a:pt x="778" y="914"/>
                    <a:pt x="853" y="814"/>
                  </a:cubicBezTo>
                  <a:cubicBezTo>
                    <a:pt x="953" y="639"/>
                    <a:pt x="953" y="388"/>
                    <a:pt x="853" y="238"/>
                  </a:cubicBezTo>
                  <a:cubicBezTo>
                    <a:pt x="768" y="110"/>
                    <a:pt x="629" y="1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766105" y="958976"/>
              <a:ext cx="48788" cy="24127"/>
            </a:xfrm>
            <a:custGeom>
              <a:avLst/>
              <a:gdLst/>
              <a:ahLst/>
              <a:cxnLst/>
              <a:rect l="l" t="t" r="r" b="b"/>
              <a:pathLst>
                <a:path w="1003" h="496" extrusionOk="0">
                  <a:moveTo>
                    <a:pt x="566" y="1"/>
                  </a:moveTo>
                  <a:cubicBezTo>
                    <a:pt x="517" y="1"/>
                    <a:pt x="470" y="7"/>
                    <a:pt x="427" y="19"/>
                  </a:cubicBezTo>
                  <a:cubicBezTo>
                    <a:pt x="226" y="70"/>
                    <a:pt x="51" y="220"/>
                    <a:pt x="0" y="420"/>
                  </a:cubicBezTo>
                  <a:cubicBezTo>
                    <a:pt x="0" y="446"/>
                    <a:pt x="0" y="471"/>
                    <a:pt x="51" y="496"/>
                  </a:cubicBezTo>
                  <a:cubicBezTo>
                    <a:pt x="76" y="496"/>
                    <a:pt x="101" y="471"/>
                    <a:pt x="101" y="446"/>
                  </a:cubicBezTo>
                  <a:cubicBezTo>
                    <a:pt x="151" y="295"/>
                    <a:pt x="276" y="170"/>
                    <a:pt x="452" y="120"/>
                  </a:cubicBezTo>
                  <a:cubicBezTo>
                    <a:pt x="477" y="115"/>
                    <a:pt x="504" y="113"/>
                    <a:pt x="531" y="113"/>
                  </a:cubicBezTo>
                  <a:cubicBezTo>
                    <a:pt x="661" y="113"/>
                    <a:pt x="799" y="162"/>
                    <a:pt x="903" y="245"/>
                  </a:cubicBezTo>
                  <a:cubicBezTo>
                    <a:pt x="903" y="258"/>
                    <a:pt x="915" y="264"/>
                    <a:pt x="931" y="264"/>
                  </a:cubicBezTo>
                  <a:cubicBezTo>
                    <a:pt x="947" y="264"/>
                    <a:pt x="965" y="258"/>
                    <a:pt x="978" y="245"/>
                  </a:cubicBezTo>
                  <a:cubicBezTo>
                    <a:pt x="1003" y="220"/>
                    <a:pt x="1003" y="195"/>
                    <a:pt x="978" y="170"/>
                  </a:cubicBezTo>
                  <a:cubicBezTo>
                    <a:pt x="865" y="57"/>
                    <a:pt x="710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785610" y="861838"/>
              <a:ext cx="31764" cy="44459"/>
            </a:xfrm>
            <a:custGeom>
              <a:avLst/>
              <a:gdLst/>
              <a:ahLst/>
              <a:cxnLst/>
              <a:rect l="l" t="t" r="r" b="b"/>
              <a:pathLst>
                <a:path w="653" h="914" extrusionOk="0">
                  <a:moveTo>
                    <a:pt x="176" y="0"/>
                  </a:moveTo>
                  <a:cubicBezTo>
                    <a:pt x="159" y="0"/>
                    <a:pt x="143" y="11"/>
                    <a:pt x="126" y="11"/>
                  </a:cubicBezTo>
                  <a:cubicBezTo>
                    <a:pt x="51" y="137"/>
                    <a:pt x="0" y="287"/>
                    <a:pt x="0" y="438"/>
                  </a:cubicBezTo>
                  <a:cubicBezTo>
                    <a:pt x="26" y="563"/>
                    <a:pt x="76" y="713"/>
                    <a:pt x="201" y="813"/>
                  </a:cubicBezTo>
                  <a:cubicBezTo>
                    <a:pt x="276" y="864"/>
                    <a:pt x="376" y="914"/>
                    <a:pt x="477" y="914"/>
                  </a:cubicBezTo>
                  <a:cubicBezTo>
                    <a:pt x="527" y="914"/>
                    <a:pt x="577" y="889"/>
                    <a:pt x="627" y="889"/>
                  </a:cubicBezTo>
                  <a:cubicBezTo>
                    <a:pt x="652" y="864"/>
                    <a:pt x="652" y="839"/>
                    <a:pt x="652" y="813"/>
                  </a:cubicBezTo>
                  <a:cubicBezTo>
                    <a:pt x="652" y="796"/>
                    <a:pt x="627" y="778"/>
                    <a:pt x="604" y="778"/>
                  </a:cubicBezTo>
                  <a:cubicBezTo>
                    <a:pt x="594" y="778"/>
                    <a:pt x="584" y="781"/>
                    <a:pt x="577" y="788"/>
                  </a:cubicBezTo>
                  <a:cubicBezTo>
                    <a:pt x="552" y="795"/>
                    <a:pt x="525" y="798"/>
                    <a:pt x="498" y="798"/>
                  </a:cubicBezTo>
                  <a:cubicBezTo>
                    <a:pt x="417" y="798"/>
                    <a:pt x="333" y="770"/>
                    <a:pt x="276" y="713"/>
                  </a:cubicBezTo>
                  <a:cubicBezTo>
                    <a:pt x="176" y="638"/>
                    <a:pt x="126" y="538"/>
                    <a:pt x="126" y="412"/>
                  </a:cubicBezTo>
                  <a:cubicBezTo>
                    <a:pt x="101" y="312"/>
                    <a:pt x="151" y="187"/>
                    <a:pt x="226" y="87"/>
                  </a:cubicBezTo>
                  <a:cubicBezTo>
                    <a:pt x="226" y="62"/>
                    <a:pt x="226" y="37"/>
                    <a:pt x="201" y="11"/>
                  </a:cubicBezTo>
                  <a:cubicBezTo>
                    <a:pt x="193" y="3"/>
                    <a:pt x="184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710021" y="848462"/>
              <a:ext cx="40276" cy="27386"/>
            </a:xfrm>
            <a:custGeom>
              <a:avLst/>
              <a:gdLst/>
              <a:ahLst/>
              <a:cxnLst/>
              <a:rect l="l" t="t" r="r" b="b"/>
              <a:pathLst>
                <a:path w="828" h="563" extrusionOk="0">
                  <a:moveTo>
                    <a:pt x="749" y="0"/>
                  </a:moveTo>
                  <a:cubicBezTo>
                    <a:pt x="742" y="0"/>
                    <a:pt x="735" y="3"/>
                    <a:pt x="727" y="11"/>
                  </a:cubicBezTo>
                  <a:cubicBezTo>
                    <a:pt x="702" y="11"/>
                    <a:pt x="677" y="36"/>
                    <a:pt x="702" y="61"/>
                  </a:cubicBezTo>
                  <a:cubicBezTo>
                    <a:pt x="727" y="161"/>
                    <a:pt x="702" y="261"/>
                    <a:pt x="627" y="337"/>
                  </a:cubicBezTo>
                  <a:cubicBezTo>
                    <a:pt x="577" y="412"/>
                    <a:pt x="477" y="462"/>
                    <a:pt x="377" y="462"/>
                  </a:cubicBezTo>
                  <a:cubicBezTo>
                    <a:pt x="276" y="462"/>
                    <a:pt x="176" y="437"/>
                    <a:pt x="101" y="362"/>
                  </a:cubicBezTo>
                  <a:cubicBezTo>
                    <a:pt x="92" y="353"/>
                    <a:pt x="81" y="351"/>
                    <a:pt x="70" y="351"/>
                  </a:cubicBezTo>
                  <a:cubicBezTo>
                    <a:pt x="48" y="351"/>
                    <a:pt x="26" y="362"/>
                    <a:pt x="26" y="362"/>
                  </a:cubicBezTo>
                  <a:cubicBezTo>
                    <a:pt x="1" y="387"/>
                    <a:pt x="1" y="437"/>
                    <a:pt x="26" y="462"/>
                  </a:cubicBezTo>
                  <a:cubicBezTo>
                    <a:pt x="126" y="537"/>
                    <a:pt x="251" y="562"/>
                    <a:pt x="377" y="562"/>
                  </a:cubicBezTo>
                  <a:cubicBezTo>
                    <a:pt x="502" y="562"/>
                    <a:pt x="652" y="512"/>
                    <a:pt x="727" y="412"/>
                  </a:cubicBezTo>
                  <a:cubicBezTo>
                    <a:pt x="803" y="312"/>
                    <a:pt x="828" y="161"/>
                    <a:pt x="803" y="36"/>
                  </a:cubicBezTo>
                  <a:cubicBezTo>
                    <a:pt x="785" y="18"/>
                    <a:pt x="767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705157" y="1006986"/>
              <a:ext cx="32980" cy="128513"/>
            </a:xfrm>
            <a:custGeom>
              <a:avLst/>
              <a:gdLst/>
              <a:ahLst/>
              <a:cxnLst/>
              <a:rect l="l" t="t" r="r" b="b"/>
              <a:pathLst>
                <a:path w="678" h="2642" extrusionOk="0">
                  <a:moveTo>
                    <a:pt x="517" y="1"/>
                  </a:moveTo>
                  <a:cubicBezTo>
                    <a:pt x="456" y="1"/>
                    <a:pt x="395" y="29"/>
                    <a:pt x="376" y="85"/>
                  </a:cubicBezTo>
                  <a:cubicBezTo>
                    <a:pt x="101" y="862"/>
                    <a:pt x="0" y="1689"/>
                    <a:pt x="50" y="2491"/>
                  </a:cubicBezTo>
                  <a:cubicBezTo>
                    <a:pt x="50" y="2566"/>
                    <a:pt x="126" y="2642"/>
                    <a:pt x="201" y="2642"/>
                  </a:cubicBezTo>
                  <a:cubicBezTo>
                    <a:pt x="201" y="2642"/>
                    <a:pt x="201" y="2642"/>
                    <a:pt x="201" y="2616"/>
                  </a:cubicBezTo>
                  <a:cubicBezTo>
                    <a:pt x="276" y="2616"/>
                    <a:pt x="351" y="2541"/>
                    <a:pt x="326" y="2466"/>
                  </a:cubicBezTo>
                  <a:cubicBezTo>
                    <a:pt x="276" y="1714"/>
                    <a:pt x="401" y="912"/>
                    <a:pt x="652" y="185"/>
                  </a:cubicBezTo>
                  <a:cubicBezTo>
                    <a:pt x="677" y="110"/>
                    <a:pt x="652" y="35"/>
                    <a:pt x="577" y="10"/>
                  </a:cubicBezTo>
                  <a:cubicBezTo>
                    <a:pt x="558" y="4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 flipH="1">
            <a:off x="140042" y="4396948"/>
            <a:ext cx="398357" cy="486667"/>
            <a:chOff x="6317467" y="64360"/>
            <a:chExt cx="398357" cy="486667"/>
          </a:xfrm>
        </p:grpSpPr>
        <p:grpSp>
          <p:nvGrpSpPr>
            <p:cNvPr id="194" name="Google Shape;194;p6"/>
            <p:cNvGrpSpPr/>
            <p:nvPr/>
          </p:nvGrpSpPr>
          <p:grpSpPr>
            <a:xfrm flipH="1">
              <a:off x="6554475" y="64360"/>
              <a:ext cx="161349" cy="207428"/>
              <a:chOff x="3340915" y="2702363"/>
              <a:chExt cx="85980" cy="110522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 flipH="1">
              <a:off x="6361676" y="409007"/>
              <a:ext cx="110475" cy="142021"/>
              <a:chOff x="3340915" y="2702363"/>
              <a:chExt cx="85980" cy="110522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 flipH="1">
              <a:off x="6317467" y="149851"/>
              <a:ext cx="69377" cy="89202"/>
              <a:chOff x="3340915" y="2702363"/>
              <a:chExt cx="85980" cy="110522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8545716" y="644164"/>
            <a:ext cx="161348" cy="142025"/>
            <a:chOff x="4635225" y="2316383"/>
            <a:chExt cx="79123" cy="69654"/>
          </a:xfrm>
        </p:grpSpPr>
        <p:sp>
          <p:nvSpPr>
            <p:cNvPr id="204" name="Google Shape;204;p6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10800000">
            <a:off x="8797499" y="292593"/>
            <a:ext cx="110472" cy="97245"/>
            <a:chOff x="4635225" y="2316383"/>
            <a:chExt cx="79123" cy="69654"/>
          </a:xfrm>
        </p:grpSpPr>
        <p:sp>
          <p:nvSpPr>
            <p:cNvPr id="207" name="Google Shape;207;p6"/>
            <p:cNvSpPr/>
            <p:nvPr/>
          </p:nvSpPr>
          <p:spPr>
            <a:xfrm>
              <a:off x="4637946" y="2319104"/>
              <a:ext cx="73681" cy="64158"/>
            </a:xfrm>
            <a:custGeom>
              <a:avLst/>
              <a:gdLst/>
              <a:ahLst/>
              <a:cxnLst/>
              <a:rect l="l" t="t" r="r" b="b"/>
              <a:pathLst>
                <a:path w="1354" h="1179" extrusionOk="0">
                  <a:moveTo>
                    <a:pt x="0" y="1"/>
                  </a:moveTo>
                  <a:lnTo>
                    <a:pt x="326" y="602"/>
                  </a:lnTo>
                  <a:lnTo>
                    <a:pt x="677" y="1179"/>
                  </a:lnTo>
                  <a:lnTo>
                    <a:pt x="1003" y="602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635225" y="2316383"/>
              <a:ext cx="79123" cy="69654"/>
            </a:xfrm>
            <a:custGeom>
              <a:avLst/>
              <a:gdLst/>
              <a:ahLst/>
              <a:cxnLst/>
              <a:rect l="l" t="t" r="r" b="b"/>
              <a:pathLst>
                <a:path w="1454" h="1280" extrusionOk="0">
                  <a:moveTo>
                    <a:pt x="1303" y="126"/>
                  </a:moveTo>
                  <a:lnTo>
                    <a:pt x="727" y="1129"/>
                  </a:lnTo>
                  <a:lnTo>
                    <a:pt x="151" y="126"/>
                  </a:lnTo>
                  <a:close/>
                  <a:moveTo>
                    <a:pt x="50" y="1"/>
                  </a:moveTo>
                  <a:cubicBezTo>
                    <a:pt x="25" y="1"/>
                    <a:pt x="0" y="26"/>
                    <a:pt x="0" y="26"/>
                  </a:cubicBezTo>
                  <a:cubicBezTo>
                    <a:pt x="0" y="51"/>
                    <a:pt x="0" y="76"/>
                    <a:pt x="0" y="76"/>
                  </a:cubicBezTo>
                  <a:lnTo>
                    <a:pt x="677" y="1254"/>
                  </a:lnTo>
                  <a:cubicBezTo>
                    <a:pt x="677" y="1279"/>
                    <a:pt x="702" y="1279"/>
                    <a:pt x="727" y="1279"/>
                  </a:cubicBezTo>
                  <a:cubicBezTo>
                    <a:pt x="752" y="1279"/>
                    <a:pt x="752" y="1279"/>
                    <a:pt x="777" y="1254"/>
                  </a:cubicBezTo>
                  <a:lnTo>
                    <a:pt x="1454" y="76"/>
                  </a:lnTo>
                  <a:cubicBezTo>
                    <a:pt x="1454" y="76"/>
                    <a:pt x="1454" y="51"/>
                    <a:pt x="1454" y="26"/>
                  </a:cubicBezTo>
                  <a:cubicBezTo>
                    <a:pt x="1429" y="26"/>
                    <a:pt x="1404" y="1"/>
                    <a:pt x="1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6"/>
          <p:cNvGrpSpPr/>
          <p:nvPr/>
        </p:nvGrpSpPr>
        <p:grpSpPr>
          <a:xfrm rot="1360815">
            <a:off x="8167543" y="3751426"/>
            <a:ext cx="1370399" cy="1898262"/>
            <a:chOff x="3512173" y="1267123"/>
            <a:chExt cx="1370356" cy="1898202"/>
          </a:xfrm>
        </p:grpSpPr>
        <p:sp>
          <p:nvSpPr>
            <p:cNvPr id="210" name="Google Shape;210;p6"/>
            <p:cNvSpPr/>
            <p:nvPr/>
          </p:nvSpPr>
          <p:spPr>
            <a:xfrm>
              <a:off x="4853178" y="2323576"/>
              <a:ext cx="26899" cy="6664"/>
            </a:xfrm>
            <a:custGeom>
              <a:avLst/>
              <a:gdLst/>
              <a:ahLst/>
              <a:cxnLst/>
              <a:rect l="l" t="t" r="r" b="b"/>
              <a:pathLst>
                <a:path w="553" h="137" extrusionOk="0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540239" y="1267123"/>
              <a:ext cx="1342290" cy="1882367"/>
            </a:xfrm>
            <a:custGeom>
              <a:avLst/>
              <a:gdLst/>
              <a:ahLst/>
              <a:cxnLst/>
              <a:rect l="l" t="t" r="r" b="b"/>
              <a:pathLst>
                <a:path w="27595" h="38698" extrusionOk="0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590194" y="1324423"/>
              <a:ext cx="57350" cy="54917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3546319" y="1359786"/>
              <a:ext cx="140236" cy="70726"/>
            </a:xfrm>
            <a:custGeom>
              <a:avLst/>
              <a:gdLst/>
              <a:ahLst/>
              <a:cxnLst/>
              <a:rect l="l" t="t" r="r" b="b"/>
              <a:pathLst>
                <a:path w="2883" h="1454" extrusionOk="0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3604835" y="1343004"/>
              <a:ext cx="25635" cy="22911"/>
            </a:xfrm>
            <a:custGeom>
              <a:avLst/>
              <a:gdLst/>
              <a:ahLst/>
              <a:cxnLst/>
              <a:rect l="l" t="t" r="r" b="b"/>
              <a:pathLst>
                <a:path w="527" h="471" extrusionOk="0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3515869" y="1424820"/>
              <a:ext cx="36579" cy="32542"/>
            </a:xfrm>
            <a:custGeom>
              <a:avLst/>
              <a:gdLst/>
              <a:ahLst/>
              <a:cxnLst/>
              <a:rect l="l" t="t" r="r" b="b"/>
              <a:pathLst>
                <a:path w="752" h="669" extrusionOk="0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3512173" y="1442671"/>
              <a:ext cx="20770" cy="9777"/>
            </a:xfrm>
            <a:custGeom>
              <a:avLst/>
              <a:gdLst/>
              <a:ahLst/>
              <a:cxnLst/>
              <a:rect l="l" t="t" r="r" b="b"/>
              <a:pathLst>
                <a:path w="427" h="201" extrusionOk="0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764526" y="1720611"/>
              <a:ext cx="406019" cy="509627"/>
            </a:xfrm>
            <a:custGeom>
              <a:avLst/>
              <a:gdLst/>
              <a:ahLst/>
              <a:cxnLst/>
              <a:rect l="l" t="t" r="r" b="b"/>
              <a:pathLst>
                <a:path w="8347" h="10477" extrusionOk="0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546005" y="2153719"/>
              <a:ext cx="330429" cy="455683"/>
            </a:xfrm>
            <a:custGeom>
              <a:avLst/>
              <a:gdLst/>
              <a:ahLst/>
              <a:cxnLst/>
              <a:rect l="l" t="t" r="r" b="b"/>
              <a:pathLst>
                <a:path w="6793" h="9368" extrusionOk="0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380185" y="3121352"/>
              <a:ext cx="35412" cy="34196"/>
            </a:xfrm>
            <a:custGeom>
              <a:avLst/>
              <a:gdLst/>
              <a:ahLst/>
              <a:cxnLst/>
              <a:rect l="l" t="t" r="r" b="b"/>
              <a:pathLst>
                <a:path w="728" h="703" extrusionOk="0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377753" y="3117704"/>
              <a:ext cx="40276" cy="40276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398474" y="3132345"/>
              <a:ext cx="28067" cy="26851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396042" y="3129913"/>
              <a:ext cx="32980" cy="31715"/>
            </a:xfrm>
            <a:custGeom>
              <a:avLst/>
              <a:gdLst/>
              <a:ahLst/>
              <a:cxnLst/>
              <a:rect l="l" t="t" r="r" b="b"/>
              <a:pathLst>
                <a:path w="678" h="652" extrusionOk="0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415548" y="3142074"/>
              <a:ext cx="19554" cy="20770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413116" y="3139642"/>
              <a:ext cx="25635" cy="25683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427757" y="3150635"/>
              <a:ext cx="13425" cy="12209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425276" y="3146987"/>
              <a:ext cx="18338" cy="18338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108326" y="2532542"/>
              <a:ext cx="140236" cy="468184"/>
            </a:xfrm>
            <a:custGeom>
              <a:avLst/>
              <a:gdLst/>
              <a:ahLst/>
              <a:cxnLst/>
              <a:rect l="l" t="t" r="r" b="b"/>
              <a:pathLst>
                <a:path w="2883" h="9625" extrusionOk="0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3941339" y="1498755"/>
              <a:ext cx="29283" cy="30499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930346" y="1558488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912057" y="1607227"/>
              <a:ext cx="20770" cy="20770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891335" y="1658447"/>
              <a:ext cx="15906" cy="15906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592312" y="2075259"/>
              <a:ext cx="35412" cy="30207"/>
            </a:xfrm>
            <a:custGeom>
              <a:avLst/>
              <a:gdLst/>
              <a:ahLst/>
              <a:cxnLst/>
              <a:rect l="l" t="t" r="r" b="b"/>
              <a:pathLst>
                <a:path w="728" h="621" extrusionOk="0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659389" y="2098899"/>
              <a:ext cx="28067" cy="24905"/>
            </a:xfrm>
            <a:custGeom>
              <a:avLst/>
              <a:gdLst/>
              <a:ahLst/>
              <a:cxnLst/>
              <a:rect l="l" t="t" r="r" b="b"/>
              <a:pathLst>
                <a:path w="577" h="512" extrusionOk="0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714208" y="2131441"/>
              <a:ext cx="23251" cy="20770"/>
            </a:xfrm>
            <a:custGeom>
              <a:avLst/>
              <a:gdLst/>
              <a:ahLst/>
              <a:cxnLst/>
              <a:rect l="l" t="t" r="r" b="b"/>
              <a:pathLst>
                <a:path w="478" h="427" extrusionOk="0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764212" y="2175316"/>
              <a:ext cx="18338" cy="15955"/>
            </a:xfrm>
            <a:custGeom>
              <a:avLst/>
              <a:gdLst/>
              <a:ahLst/>
              <a:cxnLst/>
              <a:rect l="l" t="t" r="r" b="b"/>
              <a:pathLst>
                <a:path w="377" h="328" extrusionOk="0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762094" y="1959540"/>
              <a:ext cx="31764" cy="9826"/>
            </a:xfrm>
            <a:custGeom>
              <a:avLst/>
              <a:gdLst/>
              <a:ahLst/>
              <a:cxnLst/>
              <a:rect l="l" t="t" r="r" b="b"/>
              <a:pathLst>
                <a:path w="653" h="202" extrusionOk="0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781599" y="2024477"/>
              <a:ext cx="31764" cy="16830"/>
            </a:xfrm>
            <a:custGeom>
              <a:avLst/>
              <a:gdLst/>
              <a:ahLst/>
              <a:cxnLst/>
              <a:rect l="l" t="t" r="r" b="b"/>
              <a:pathLst>
                <a:path w="653" h="346" extrusionOk="0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825523" y="2095203"/>
              <a:ext cx="29283" cy="19214"/>
            </a:xfrm>
            <a:custGeom>
              <a:avLst/>
              <a:gdLst/>
              <a:ahLst/>
              <a:cxnLst/>
              <a:rect l="l" t="t" r="r" b="b"/>
              <a:pathLst>
                <a:path w="602" h="395" extrusionOk="0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3873046" y="2145158"/>
              <a:ext cx="26851" cy="19262"/>
            </a:xfrm>
            <a:custGeom>
              <a:avLst/>
              <a:gdLst/>
              <a:ahLst/>
              <a:cxnLst/>
              <a:rect l="l" t="t" r="r" b="b"/>
              <a:pathLst>
                <a:path w="552" h="396" extrusionOk="0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921834" y="2176580"/>
              <a:ext cx="21986" cy="20770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848314" y="2266763"/>
              <a:ext cx="21986" cy="7394"/>
            </a:xfrm>
            <a:custGeom>
              <a:avLst/>
              <a:gdLst/>
              <a:ahLst/>
              <a:cxnLst/>
              <a:rect l="l" t="t" r="r" b="b"/>
              <a:pathLst>
                <a:path w="452" h="152" extrusionOk="0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847098" y="2388173"/>
              <a:ext cx="28115" cy="10312"/>
            </a:xfrm>
            <a:custGeom>
              <a:avLst/>
              <a:gdLst/>
              <a:ahLst/>
              <a:cxnLst/>
              <a:rect l="l" t="t" r="r" b="b"/>
              <a:pathLst>
                <a:path w="578" h="212" extrusionOk="0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826376" y="2448732"/>
              <a:ext cx="29331" cy="16830"/>
            </a:xfrm>
            <a:custGeom>
              <a:avLst/>
              <a:gdLst/>
              <a:ahLst/>
              <a:cxnLst/>
              <a:rect l="l" t="t" r="r" b="b"/>
              <a:pathLst>
                <a:path w="603" h="346" extrusionOk="0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691055" y="2585270"/>
              <a:ext cx="15906" cy="16830"/>
            </a:xfrm>
            <a:custGeom>
              <a:avLst/>
              <a:gdLst/>
              <a:ahLst/>
              <a:cxnLst/>
              <a:rect l="l" t="t" r="r" b="b"/>
              <a:pathLst>
                <a:path w="327" h="346" extrusionOk="0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786512" y="1269555"/>
              <a:ext cx="98793" cy="50004"/>
            </a:xfrm>
            <a:custGeom>
              <a:avLst/>
              <a:gdLst/>
              <a:ahLst/>
              <a:cxnLst/>
              <a:rect l="l" t="t" r="r" b="b"/>
              <a:pathLst>
                <a:path w="2031" h="1028" extrusionOk="0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860837" y="1371265"/>
              <a:ext cx="70775" cy="92178"/>
            </a:xfrm>
            <a:custGeom>
              <a:avLst/>
              <a:gdLst/>
              <a:ahLst/>
              <a:cxnLst/>
              <a:rect l="l" t="t" r="r" b="b"/>
              <a:pathLst>
                <a:path w="1455" h="1895" extrusionOk="0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849893" y="1703538"/>
              <a:ext cx="76855" cy="109786"/>
            </a:xfrm>
            <a:custGeom>
              <a:avLst/>
              <a:gdLst/>
              <a:ahLst/>
              <a:cxnLst/>
              <a:rect l="l" t="t" r="r" b="b"/>
              <a:pathLst>
                <a:path w="1580" h="2257" extrusionOk="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788944" y="1947380"/>
              <a:ext cx="50004" cy="103657"/>
            </a:xfrm>
            <a:custGeom>
              <a:avLst/>
              <a:gdLst/>
              <a:ahLst/>
              <a:cxnLst/>
              <a:rect l="l" t="t" r="r" b="b"/>
              <a:pathLst>
                <a:path w="1028" h="2131" extrusionOk="0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926698" y="2096127"/>
              <a:ext cx="96361" cy="58566"/>
            </a:xfrm>
            <a:custGeom>
              <a:avLst/>
              <a:gdLst/>
              <a:ahLst/>
              <a:cxnLst/>
              <a:rect l="l" t="t" r="r" b="b"/>
              <a:pathLst>
                <a:path w="1981" h="1204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113190" y="2187719"/>
              <a:ext cx="118299" cy="40081"/>
            </a:xfrm>
            <a:custGeom>
              <a:avLst/>
              <a:gdLst/>
              <a:ahLst/>
              <a:cxnLst/>
              <a:rect l="l" t="t" r="r" b="b"/>
              <a:pathLst>
                <a:path w="2432" h="824" extrusionOk="0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287523" y="2065628"/>
              <a:ext cx="126860" cy="57350"/>
            </a:xfrm>
            <a:custGeom>
              <a:avLst/>
              <a:gdLst/>
              <a:ahLst/>
              <a:cxnLst/>
              <a:rect l="l" t="t" r="r" b="b"/>
              <a:pathLst>
                <a:path w="2608" h="1179" extrusionOk="0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478928" y="2096127"/>
              <a:ext cx="128076" cy="42708"/>
            </a:xfrm>
            <a:custGeom>
              <a:avLst/>
              <a:gdLst/>
              <a:ahLst/>
              <a:cxnLst/>
              <a:rect l="l" t="t" r="r" b="b"/>
              <a:pathLst>
                <a:path w="2633" h="878" extrusionOk="0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810519" y="2194870"/>
              <a:ext cx="47621" cy="119515"/>
            </a:xfrm>
            <a:custGeom>
              <a:avLst/>
              <a:gdLst/>
              <a:ahLst/>
              <a:cxnLst/>
              <a:rect l="l" t="t" r="r" b="b"/>
              <a:pathLst>
                <a:path w="979" h="2457" extrusionOk="0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770292" y="2343909"/>
              <a:ext cx="58566" cy="122871"/>
            </a:xfrm>
            <a:custGeom>
              <a:avLst/>
              <a:gdLst/>
              <a:ahLst/>
              <a:cxnLst/>
              <a:rect l="l" t="t" r="r" b="b"/>
              <a:pathLst>
                <a:path w="1204" h="2526" extrusionOk="0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586232" y="2558128"/>
              <a:ext cx="142668" cy="50053"/>
            </a:xfrm>
            <a:custGeom>
              <a:avLst/>
              <a:gdLst/>
              <a:ahLst/>
              <a:cxnLst/>
              <a:rect l="l" t="t" r="r" b="b"/>
              <a:pathLst>
                <a:path w="2933" h="1029" extrusionOk="0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396042" y="2512112"/>
              <a:ext cx="120731" cy="39984"/>
            </a:xfrm>
            <a:custGeom>
              <a:avLst/>
              <a:gdLst/>
              <a:ahLst/>
              <a:cxnLst/>
              <a:rect l="l" t="t" r="r" b="b"/>
              <a:pathLst>
                <a:path w="2482" h="822" extrusionOk="0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211933" y="2563721"/>
              <a:ext cx="106138" cy="65181"/>
            </a:xfrm>
            <a:custGeom>
              <a:avLst/>
              <a:gdLst/>
              <a:ahLst/>
              <a:cxnLst/>
              <a:rect l="l" t="t" r="r" b="b"/>
              <a:pathLst>
                <a:path w="2182" h="1340" extrusionOk="0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122967" y="2657600"/>
              <a:ext cx="17122" cy="10312"/>
            </a:xfrm>
            <a:custGeom>
              <a:avLst/>
              <a:gdLst/>
              <a:ahLst/>
              <a:cxnLst/>
              <a:rect l="l" t="t" r="r" b="b"/>
              <a:pathLst>
                <a:path w="352" h="212" extrusionOk="0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103462" y="2720300"/>
              <a:ext cx="19554" cy="9777"/>
            </a:xfrm>
            <a:custGeom>
              <a:avLst/>
              <a:gdLst/>
              <a:ahLst/>
              <a:cxnLst/>
              <a:rect l="l" t="t" r="r" b="b"/>
              <a:pathLst>
                <a:path w="402" h="201" extrusionOk="0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098598" y="2788058"/>
              <a:ext cx="19554" cy="5399"/>
            </a:xfrm>
            <a:custGeom>
              <a:avLst/>
              <a:gdLst/>
              <a:ahLst/>
              <a:cxnLst/>
              <a:rect l="l" t="t" r="r" b="b"/>
              <a:pathLst>
                <a:path w="402" h="111" extrusionOk="0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4108326" y="2848277"/>
              <a:ext cx="15906" cy="7394"/>
            </a:xfrm>
            <a:custGeom>
              <a:avLst/>
              <a:gdLst/>
              <a:ahLst/>
              <a:cxnLst/>
              <a:rect l="l" t="t" r="r" b="b"/>
              <a:pathLst>
                <a:path w="327" h="152" extrusionOk="0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4125400" y="2899497"/>
              <a:ext cx="12258" cy="8561"/>
            </a:xfrm>
            <a:custGeom>
              <a:avLst/>
              <a:gdLst/>
              <a:ahLst/>
              <a:cxnLst/>
              <a:rect l="l" t="t" r="r" b="b"/>
              <a:pathLst>
                <a:path w="252" h="176" extrusionOk="0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115623" y="2681581"/>
              <a:ext cx="31764" cy="91156"/>
            </a:xfrm>
            <a:custGeom>
              <a:avLst/>
              <a:gdLst/>
              <a:ahLst/>
              <a:cxnLst/>
              <a:rect l="l" t="t" r="r" b="b"/>
              <a:pathLst>
                <a:path w="653" h="1874" extrusionOk="0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142473" y="2820259"/>
              <a:ext cx="46356" cy="102441"/>
            </a:xfrm>
            <a:custGeom>
              <a:avLst/>
              <a:gdLst/>
              <a:ahLst/>
              <a:cxnLst/>
              <a:rect l="l" t="t" r="r" b="b"/>
              <a:pathLst>
                <a:path w="953" h="2106" extrusionOk="0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171707" y="2979950"/>
              <a:ext cx="61046" cy="71991"/>
            </a:xfrm>
            <a:custGeom>
              <a:avLst/>
              <a:gdLst/>
              <a:ahLst/>
              <a:cxnLst/>
              <a:rect l="l" t="t" r="r" b="b"/>
              <a:pathLst>
                <a:path w="1255" h="1480" extrusionOk="0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1219" y="3048244"/>
              <a:ext cx="71942" cy="52437"/>
            </a:xfrm>
            <a:custGeom>
              <a:avLst/>
              <a:gdLst/>
              <a:ahLst/>
              <a:cxnLst/>
              <a:rect l="l" t="t" r="r" b="b"/>
              <a:pathLst>
                <a:path w="1479" h="1078" extrusionOk="0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6"/>
          <p:cNvGrpSpPr/>
          <p:nvPr/>
        </p:nvGrpSpPr>
        <p:grpSpPr>
          <a:xfrm>
            <a:off x="251229" y="981563"/>
            <a:ext cx="154684" cy="401176"/>
            <a:chOff x="251229" y="981563"/>
            <a:chExt cx="154684" cy="401176"/>
          </a:xfrm>
        </p:grpSpPr>
        <p:grpSp>
          <p:nvGrpSpPr>
            <p:cNvPr id="268" name="Google Shape;268;p6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269" name="Google Shape;269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" name="Google Shape;274;p6"/>
          <p:cNvGrpSpPr/>
          <p:nvPr/>
        </p:nvGrpSpPr>
        <p:grpSpPr>
          <a:xfrm rot="10800000" flipH="1">
            <a:off x="8707079" y="2206613"/>
            <a:ext cx="154684" cy="401176"/>
            <a:chOff x="251229" y="981563"/>
            <a:chExt cx="154684" cy="401176"/>
          </a:xfrm>
        </p:grpSpPr>
        <p:grpSp>
          <p:nvGrpSpPr>
            <p:cNvPr id="275" name="Google Shape;275;p6"/>
            <p:cNvGrpSpPr/>
            <p:nvPr/>
          </p:nvGrpSpPr>
          <p:grpSpPr>
            <a:xfrm>
              <a:off x="251229" y="1240719"/>
              <a:ext cx="110475" cy="142021"/>
              <a:chOff x="3340915" y="2702363"/>
              <a:chExt cx="85980" cy="110522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6"/>
            <p:cNvGrpSpPr/>
            <p:nvPr/>
          </p:nvGrpSpPr>
          <p:grpSpPr>
            <a:xfrm>
              <a:off x="336535" y="981563"/>
              <a:ext cx="69377" cy="89202"/>
              <a:chOff x="3340915" y="2702363"/>
              <a:chExt cx="85980" cy="110522"/>
            </a:xfrm>
          </p:grpSpPr>
          <p:sp>
            <p:nvSpPr>
              <p:cNvPr id="279" name="Google Shape;279;p6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713025" y="1709192"/>
            <a:ext cx="44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713025" y="2550992"/>
            <a:ext cx="44217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9"/>
          <p:cNvGrpSpPr/>
          <p:nvPr/>
        </p:nvGrpSpPr>
        <p:grpSpPr>
          <a:xfrm>
            <a:off x="359101" y="296060"/>
            <a:ext cx="354149" cy="486667"/>
            <a:chOff x="359101" y="296060"/>
            <a:chExt cx="354149" cy="486667"/>
          </a:xfrm>
        </p:grpSpPr>
        <p:grpSp>
          <p:nvGrpSpPr>
            <p:cNvPr id="414" name="Google Shape;414;p9"/>
            <p:cNvGrpSpPr/>
            <p:nvPr/>
          </p:nvGrpSpPr>
          <p:grpSpPr>
            <a:xfrm>
              <a:off x="359101" y="296060"/>
              <a:ext cx="161349" cy="207428"/>
              <a:chOff x="3340915" y="2702363"/>
              <a:chExt cx="85980" cy="110522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9"/>
            <p:cNvGrpSpPr/>
            <p:nvPr/>
          </p:nvGrpSpPr>
          <p:grpSpPr>
            <a:xfrm>
              <a:off x="602774" y="640707"/>
              <a:ext cx="110475" cy="142021"/>
              <a:chOff x="3340915" y="2702363"/>
              <a:chExt cx="85980" cy="110522"/>
            </a:xfrm>
          </p:grpSpPr>
          <p:sp>
            <p:nvSpPr>
              <p:cNvPr id="418" name="Google Shape;418;p9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" name="Google Shape;420;p9"/>
          <p:cNvGrpSpPr/>
          <p:nvPr/>
        </p:nvGrpSpPr>
        <p:grpSpPr>
          <a:xfrm>
            <a:off x="2363391" y="4433468"/>
            <a:ext cx="362254" cy="493596"/>
            <a:chOff x="2363391" y="4433468"/>
            <a:chExt cx="362254" cy="493596"/>
          </a:xfrm>
        </p:grpSpPr>
        <p:grpSp>
          <p:nvGrpSpPr>
            <p:cNvPr id="421" name="Google Shape;421;p9"/>
            <p:cNvGrpSpPr/>
            <p:nvPr/>
          </p:nvGrpSpPr>
          <p:grpSpPr>
            <a:xfrm>
              <a:off x="2363391" y="4785039"/>
              <a:ext cx="161348" cy="142025"/>
              <a:chOff x="4635225" y="2316383"/>
              <a:chExt cx="79123" cy="69654"/>
            </a:xfrm>
          </p:grpSpPr>
          <p:sp>
            <p:nvSpPr>
              <p:cNvPr id="422" name="Google Shape;422;p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9"/>
            <p:cNvGrpSpPr/>
            <p:nvPr/>
          </p:nvGrpSpPr>
          <p:grpSpPr>
            <a:xfrm rot="10800000">
              <a:off x="2615174" y="4433468"/>
              <a:ext cx="110472" cy="97245"/>
              <a:chOff x="4635225" y="2316383"/>
              <a:chExt cx="79123" cy="69654"/>
            </a:xfrm>
          </p:grpSpPr>
          <p:sp>
            <p:nvSpPr>
              <p:cNvPr id="425" name="Google Shape;425;p9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9"/>
          <p:cNvGrpSpPr/>
          <p:nvPr/>
        </p:nvGrpSpPr>
        <p:grpSpPr>
          <a:xfrm>
            <a:off x="5814898" y="280934"/>
            <a:ext cx="359036" cy="516944"/>
            <a:chOff x="5268040" y="2478709"/>
            <a:chExt cx="282372" cy="406498"/>
          </a:xfrm>
        </p:grpSpPr>
        <p:sp>
          <p:nvSpPr>
            <p:cNvPr id="428" name="Google Shape;428;p9"/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35775"/>
            <a:ext cx="6576000" cy="15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5" name="Google Shape;475;p11"/>
          <p:cNvSpPr txBox="1">
            <a:spLocks noGrp="1"/>
          </p:cNvSpPr>
          <p:nvPr>
            <p:ph type="subTitle" idx="1"/>
          </p:nvPr>
        </p:nvSpPr>
        <p:spPr>
          <a:xfrm>
            <a:off x="1284000" y="31106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76" name="Google Shape;476;p11"/>
          <p:cNvGrpSpPr/>
          <p:nvPr/>
        </p:nvGrpSpPr>
        <p:grpSpPr>
          <a:xfrm rot="-7914541" flipH="1">
            <a:off x="2414297" y="4273795"/>
            <a:ext cx="359056" cy="660513"/>
            <a:chOff x="3355935" y="1976820"/>
            <a:chExt cx="246892" cy="454223"/>
          </a:xfrm>
        </p:grpSpPr>
        <p:sp>
          <p:nvSpPr>
            <p:cNvPr id="477" name="Google Shape;477;p11"/>
            <p:cNvSpPr/>
            <p:nvPr/>
          </p:nvSpPr>
          <p:spPr>
            <a:xfrm>
              <a:off x="3355935" y="1976820"/>
              <a:ext cx="246892" cy="454223"/>
            </a:xfrm>
            <a:custGeom>
              <a:avLst/>
              <a:gdLst/>
              <a:ahLst/>
              <a:cxnLst/>
              <a:rect l="l" t="t" r="r" b="b"/>
              <a:pathLst>
                <a:path w="4537" h="8347" extrusionOk="0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3355935" y="2129569"/>
              <a:ext cx="246892" cy="87340"/>
            </a:xfrm>
            <a:custGeom>
              <a:avLst/>
              <a:gdLst/>
              <a:ahLst/>
              <a:cxnLst/>
              <a:rect l="l" t="t" r="r" b="b"/>
              <a:pathLst>
                <a:path w="4537" h="1605" extrusionOk="0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3439138" y="1976820"/>
              <a:ext cx="107801" cy="454223"/>
            </a:xfrm>
            <a:custGeom>
              <a:avLst/>
              <a:gdLst/>
              <a:ahLst/>
              <a:cxnLst/>
              <a:rect l="l" t="t" r="r" b="b"/>
              <a:pathLst>
                <a:path w="1981" h="8347" extrusionOk="0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3360016" y="1979541"/>
              <a:ext cx="81898" cy="234648"/>
            </a:xfrm>
            <a:custGeom>
              <a:avLst/>
              <a:gdLst/>
              <a:ahLst/>
              <a:cxnLst/>
              <a:rect l="l" t="t" r="r" b="b"/>
              <a:pathLst>
                <a:path w="1505" h="4312" extrusionOk="0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3537307" y="2132290"/>
              <a:ext cx="62798" cy="295977"/>
            </a:xfrm>
            <a:custGeom>
              <a:avLst/>
              <a:gdLst/>
              <a:ahLst/>
              <a:cxnLst/>
              <a:rect l="l" t="t" r="r" b="b"/>
              <a:pathLst>
                <a:path w="1154" h="5439" extrusionOk="0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1"/>
          <p:cNvGrpSpPr/>
          <p:nvPr/>
        </p:nvGrpSpPr>
        <p:grpSpPr>
          <a:xfrm>
            <a:off x="6604023" y="284772"/>
            <a:ext cx="359036" cy="516944"/>
            <a:chOff x="5268040" y="2478709"/>
            <a:chExt cx="282372" cy="406498"/>
          </a:xfrm>
        </p:grpSpPr>
        <p:sp>
          <p:nvSpPr>
            <p:cNvPr id="483" name="Google Shape;483;p11"/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11"/>
          <p:cNvGrpSpPr/>
          <p:nvPr/>
        </p:nvGrpSpPr>
        <p:grpSpPr>
          <a:xfrm>
            <a:off x="340667" y="3999433"/>
            <a:ext cx="393251" cy="479007"/>
            <a:chOff x="340667" y="3999433"/>
            <a:chExt cx="393251" cy="479007"/>
          </a:xfrm>
        </p:grpSpPr>
        <p:sp>
          <p:nvSpPr>
            <p:cNvPr id="493" name="Google Shape;493;p11"/>
            <p:cNvSpPr/>
            <p:nvPr/>
          </p:nvSpPr>
          <p:spPr>
            <a:xfrm flipH="1">
              <a:off x="582781" y="3999433"/>
              <a:ext cx="151138" cy="19466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11"/>
            <p:cNvGrpSpPr/>
            <p:nvPr/>
          </p:nvGrpSpPr>
          <p:grpSpPr>
            <a:xfrm flipH="1">
              <a:off x="384876" y="4336419"/>
              <a:ext cx="110475" cy="142021"/>
              <a:chOff x="3340915" y="2702363"/>
              <a:chExt cx="85980" cy="110522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flipH="1">
              <a:off x="340667" y="4077263"/>
              <a:ext cx="69377" cy="89202"/>
              <a:chOff x="3340915" y="2702363"/>
              <a:chExt cx="85980" cy="110522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0" name="Google Shape;500;p11"/>
          <p:cNvGrpSpPr/>
          <p:nvPr/>
        </p:nvGrpSpPr>
        <p:grpSpPr>
          <a:xfrm>
            <a:off x="8175836" y="1071018"/>
            <a:ext cx="510147" cy="788996"/>
            <a:chOff x="424386" y="4138068"/>
            <a:chExt cx="510147" cy="788996"/>
          </a:xfrm>
        </p:grpSpPr>
        <p:grpSp>
          <p:nvGrpSpPr>
            <p:cNvPr id="501" name="Google Shape;501;p11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502" name="Google Shape;502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1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1"/>
          <p:cNvGrpSpPr/>
          <p:nvPr/>
        </p:nvGrpSpPr>
        <p:grpSpPr>
          <a:xfrm>
            <a:off x="3607492" y="338801"/>
            <a:ext cx="154684" cy="401176"/>
            <a:chOff x="3607492" y="338801"/>
            <a:chExt cx="154684" cy="401176"/>
          </a:xfrm>
        </p:grpSpPr>
        <p:grpSp>
          <p:nvGrpSpPr>
            <p:cNvPr id="511" name="Google Shape;511;p11"/>
            <p:cNvGrpSpPr/>
            <p:nvPr/>
          </p:nvGrpSpPr>
          <p:grpSpPr>
            <a:xfrm flipH="1">
              <a:off x="3651701" y="597957"/>
              <a:ext cx="110475" cy="142021"/>
              <a:chOff x="3340915" y="2702363"/>
              <a:chExt cx="85980" cy="110522"/>
            </a:xfrm>
          </p:grpSpPr>
          <p:sp>
            <p:nvSpPr>
              <p:cNvPr id="512" name="Google Shape;512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11"/>
            <p:cNvGrpSpPr/>
            <p:nvPr/>
          </p:nvGrpSpPr>
          <p:grpSpPr>
            <a:xfrm flipH="1">
              <a:off x="3607492" y="338801"/>
              <a:ext cx="69377" cy="89202"/>
              <a:chOff x="3340915" y="2702363"/>
              <a:chExt cx="85980" cy="110522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11"/>
          <p:cNvGrpSpPr/>
          <p:nvPr/>
        </p:nvGrpSpPr>
        <p:grpSpPr>
          <a:xfrm>
            <a:off x="6241779" y="4357243"/>
            <a:ext cx="362254" cy="493596"/>
            <a:chOff x="6241779" y="4357243"/>
            <a:chExt cx="362254" cy="493596"/>
          </a:xfrm>
        </p:grpSpPr>
        <p:grpSp>
          <p:nvGrpSpPr>
            <p:cNvPr id="518" name="Google Shape;518;p11"/>
            <p:cNvGrpSpPr/>
            <p:nvPr/>
          </p:nvGrpSpPr>
          <p:grpSpPr>
            <a:xfrm rot="10800000" flipH="1">
              <a:off x="6241779" y="4357243"/>
              <a:ext cx="161348" cy="142025"/>
              <a:chOff x="4635225" y="2316383"/>
              <a:chExt cx="79123" cy="69654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11"/>
            <p:cNvGrpSpPr/>
            <p:nvPr/>
          </p:nvGrpSpPr>
          <p:grpSpPr>
            <a:xfrm flipH="1">
              <a:off x="6493561" y="4753595"/>
              <a:ext cx="110472" cy="97245"/>
              <a:chOff x="4635225" y="2316383"/>
              <a:chExt cx="79123" cy="69654"/>
            </a:xfrm>
          </p:grpSpPr>
          <p:sp>
            <p:nvSpPr>
              <p:cNvPr id="522" name="Google Shape;522;p11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524;p11"/>
          <p:cNvGrpSpPr/>
          <p:nvPr/>
        </p:nvGrpSpPr>
        <p:grpSpPr>
          <a:xfrm flipH="1">
            <a:off x="7860003" y="2761262"/>
            <a:ext cx="1915600" cy="2651713"/>
            <a:chOff x="-420512" y="3110623"/>
            <a:chExt cx="1580659" cy="2188063"/>
          </a:xfrm>
        </p:grpSpPr>
        <p:sp>
          <p:nvSpPr>
            <p:cNvPr id="525" name="Google Shape;525;p11"/>
            <p:cNvSpPr/>
            <p:nvPr/>
          </p:nvSpPr>
          <p:spPr>
            <a:xfrm rot="-658477">
              <a:off x="-242140" y="3208914"/>
              <a:ext cx="1223915" cy="1991482"/>
            </a:xfrm>
            <a:custGeom>
              <a:avLst/>
              <a:gdLst/>
              <a:ahLst/>
              <a:cxnLst/>
              <a:rect l="l" t="t" r="r" b="b"/>
              <a:pathLst>
                <a:path w="18924" h="30792" extrusionOk="0">
                  <a:moveTo>
                    <a:pt x="7874" y="324"/>
                  </a:moveTo>
                  <a:cubicBezTo>
                    <a:pt x="7972" y="324"/>
                    <a:pt x="8071" y="327"/>
                    <a:pt x="8171" y="334"/>
                  </a:cubicBezTo>
                  <a:cubicBezTo>
                    <a:pt x="8575" y="363"/>
                    <a:pt x="8982" y="373"/>
                    <a:pt x="9390" y="373"/>
                  </a:cubicBezTo>
                  <a:cubicBezTo>
                    <a:pt x="10021" y="373"/>
                    <a:pt x="10655" y="349"/>
                    <a:pt x="11279" y="334"/>
                  </a:cubicBezTo>
                  <a:cubicBezTo>
                    <a:pt x="11530" y="334"/>
                    <a:pt x="11805" y="384"/>
                    <a:pt x="12056" y="434"/>
                  </a:cubicBezTo>
                  <a:cubicBezTo>
                    <a:pt x="12608" y="509"/>
                    <a:pt x="12708" y="760"/>
                    <a:pt x="12683" y="1361"/>
                  </a:cubicBezTo>
                  <a:cubicBezTo>
                    <a:pt x="12658" y="2013"/>
                    <a:pt x="12582" y="2664"/>
                    <a:pt x="12407" y="3316"/>
                  </a:cubicBezTo>
                  <a:cubicBezTo>
                    <a:pt x="11355" y="3333"/>
                    <a:pt x="10303" y="3396"/>
                    <a:pt x="9244" y="3396"/>
                  </a:cubicBezTo>
                  <a:cubicBezTo>
                    <a:pt x="8738" y="3396"/>
                    <a:pt x="8230" y="3382"/>
                    <a:pt x="7720" y="3341"/>
                  </a:cubicBezTo>
                  <a:cubicBezTo>
                    <a:pt x="7603" y="3333"/>
                    <a:pt x="7486" y="3330"/>
                    <a:pt x="7368" y="3330"/>
                  </a:cubicBezTo>
                  <a:cubicBezTo>
                    <a:pt x="7133" y="3330"/>
                    <a:pt x="6893" y="3341"/>
                    <a:pt x="6643" y="3341"/>
                  </a:cubicBezTo>
                  <a:cubicBezTo>
                    <a:pt x="6517" y="3341"/>
                    <a:pt x="6442" y="3291"/>
                    <a:pt x="6492" y="3116"/>
                  </a:cubicBezTo>
                  <a:lnTo>
                    <a:pt x="7445" y="3116"/>
                  </a:lnTo>
                  <a:cubicBezTo>
                    <a:pt x="7481" y="3116"/>
                    <a:pt x="7524" y="3122"/>
                    <a:pt x="7564" y="3122"/>
                  </a:cubicBezTo>
                  <a:cubicBezTo>
                    <a:pt x="7634" y="3122"/>
                    <a:pt x="7695" y="3102"/>
                    <a:pt x="7695" y="2990"/>
                  </a:cubicBezTo>
                  <a:cubicBezTo>
                    <a:pt x="7695" y="2865"/>
                    <a:pt x="7545" y="2865"/>
                    <a:pt x="7445" y="2865"/>
                  </a:cubicBezTo>
                  <a:cubicBezTo>
                    <a:pt x="7277" y="2865"/>
                    <a:pt x="7110" y="2854"/>
                    <a:pt x="6943" y="2854"/>
                  </a:cubicBezTo>
                  <a:cubicBezTo>
                    <a:pt x="6860" y="2854"/>
                    <a:pt x="6776" y="2857"/>
                    <a:pt x="6693" y="2865"/>
                  </a:cubicBezTo>
                  <a:cubicBezTo>
                    <a:pt x="6666" y="2867"/>
                    <a:pt x="6641" y="2869"/>
                    <a:pt x="6617" y="2869"/>
                  </a:cubicBezTo>
                  <a:cubicBezTo>
                    <a:pt x="6399" y="2869"/>
                    <a:pt x="6324" y="2760"/>
                    <a:pt x="6392" y="2489"/>
                  </a:cubicBezTo>
                  <a:lnTo>
                    <a:pt x="6392" y="2489"/>
                  </a:lnTo>
                  <a:cubicBezTo>
                    <a:pt x="7275" y="2576"/>
                    <a:pt x="8158" y="2602"/>
                    <a:pt x="9042" y="2602"/>
                  </a:cubicBezTo>
                  <a:cubicBezTo>
                    <a:pt x="9437" y="2602"/>
                    <a:pt x="9832" y="2597"/>
                    <a:pt x="10227" y="2589"/>
                  </a:cubicBezTo>
                  <a:cubicBezTo>
                    <a:pt x="10302" y="2414"/>
                    <a:pt x="10201" y="2389"/>
                    <a:pt x="10076" y="2389"/>
                  </a:cubicBezTo>
                  <a:cubicBezTo>
                    <a:pt x="9274" y="2364"/>
                    <a:pt x="8472" y="2364"/>
                    <a:pt x="7670" y="2339"/>
                  </a:cubicBezTo>
                  <a:cubicBezTo>
                    <a:pt x="7244" y="2314"/>
                    <a:pt x="6793" y="2288"/>
                    <a:pt x="6342" y="2213"/>
                  </a:cubicBezTo>
                  <a:cubicBezTo>
                    <a:pt x="6292" y="2063"/>
                    <a:pt x="6242" y="1913"/>
                    <a:pt x="6292" y="1687"/>
                  </a:cubicBezTo>
                  <a:cubicBezTo>
                    <a:pt x="6559" y="1687"/>
                    <a:pt x="6837" y="1698"/>
                    <a:pt x="7112" y="1698"/>
                  </a:cubicBezTo>
                  <a:cubicBezTo>
                    <a:pt x="7250" y="1698"/>
                    <a:pt x="7386" y="1695"/>
                    <a:pt x="7520" y="1687"/>
                  </a:cubicBezTo>
                  <a:cubicBezTo>
                    <a:pt x="7570" y="1687"/>
                    <a:pt x="7626" y="1693"/>
                    <a:pt x="7678" y="1693"/>
                  </a:cubicBezTo>
                  <a:cubicBezTo>
                    <a:pt x="7782" y="1693"/>
                    <a:pt x="7871" y="1670"/>
                    <a:pt x="7871" y="1537"/>
                  </a:cubicBezTo>
                  <a:cubicBezTo>
                    <a:pt x="7871" y="1442"/>
                    <a:pt x="7805" y="1420"/>
                    <a:pt x="7725" y="1420"/>
                  </a:cubicBezTo>
                  <a:cubicBezTo>
                    <a:pt x="7657" y="1420"/>
                    <a:pt x="7578" y="1436"/>
                    <a:pt x="7520" y="1436"/>
                  </a:cubicBezTo>
                  <a:cubicBezTo>
                    <a:pt x="7169" y="1436"/>
                    <a:pt x="6818" y="1436"/>
                    <a:pt x="6442" y="1461"/>
                  </a:cubicBezTo>
                  <a:cubicBezTo>
                    <a:pt x="6242" y="1461"/>
                    <a:pt x="6216" y="1386"/>
                    <a:pt x="6216" y="1211"/>
                  </a:cubicBezTo>
                  <a:cubicBezTo>
                    <a:pt x="6242" y="659"/>
                    <a:pt x="6467" y="434"/>
                    <a:pt x="7069" y="384"/>
                  </a:cubicBezTo>
                  <a:cubicBezTo>
                    <a:pt x="7344" y="347"/>
                    <a:pt x="7606" y="324"/>
                    <a:pt x="7874" y="324"/>
                  </a:cubicBezTo>
                  <a:close/>
                  <a:moveTo>
                    <a:pt x="12277" y="3637"/>
                  </a:moveTo>
                  <a:cubicBezTo>
                    <a:pt x="12573" y="3637"/>
                    <a:pt x="12870" y="3673"/>
                    <a:pt x="13159" y="3817"/>
                  </a:cubicBezTo>
                  <a:cubicBezTo>
                    <a:pt x="13359" y="3943"/>
                    <a:pt x="13560" y="4068"/>
                    <a:pt x="13535" y="4344"/>
                  </a:cubicBezTo>
                  <a:cubicBezTo>
                    <a:pt x="13510" y="4644"/>
                    <a:pt x="13284" y="4820"/>
                    <a:pt x="13034" y="4920"/>
                  </a:cubicBezTo>
                  <a:cubicBezTo>
                    <a:pt x="12833" y="4970"/>
                    <a:pt x="12633" y="5020"/>
                    <a:pt x="12432" y="5020"/>
                  </a:cubicBezTo>
                  <a:cubicBezTo>
                    <a:pt x="11723" y="5056"/>
                    <a:pt x="11014" y="5091"/>
                    <a:pt x="10314" y="5091"/>
                  </a:cubicBezTo>
                  <a:cubicBezTo>
                    <a:pt x="10024" y="5091"/>
                    <a:pt x="9736" y="5085"/>
                    <a:pt x="9450" y="5070"/>
                  </a:cubicBezTo>
                  <a:cubicBezTo>
                    <a:pt x="9156" y="5085"/>
                    <a:pt x="8864" y="5091"/>
                    <a:pt x="8575" y="5091"/>
                  </a:cubicBezTo>
                  <a:cubicBezTo>
                    <a:pt x="7875" y="5091"/>
                    <a:pt x="7183" y="5056"/>
                    <a:pt x="6492" y="5020"/>
                  </a:cubicBezTo>
                  <a:cubicBezTo>
                    <a:pt x="6166" y="4995"/>
                    <a:pt x="5815" y="4970"/>
                    <a:pt x="5565" y="4694"/>
                  </a:cubicBezTo>
                  <a:cubicBezTo>
                    <a:pt x="5314" y="4444"/>
                    <a:pt x="5314" y="4143"/>
                    <a:pt x="5615" y="3918"/>
                  </a:cubicBezTo>
                  <a:cubicBezTo>
                    <a:pt x="5863" y="3760"/>
                    <a:pt x="6130" y="3663"/>
                    <a:pt x="6400" y="3663"/>
                  </a:cubicBezTo>
                  <a:cubicBezTo>
                    <a:pt x="6431" y="3663"/>
                    <a:pt x="6461" y="3664"/>
                    <a:pt x="6492" y="3667"/>
                  </a:cubicBezTo>
                  <a:cubicBezTo>
                    <a:pt x="7369" y="3692"/>
                    <a:pt x="8247" y="3742"/>
                    <a:pt x="9099" y="3767"/>
                  </a:cubicBezTo>
                  <a:cubicBezTo>
                    <a:pt x="9291" y="3778"/>
                    <a:pt x="9482" y="3783"/>
                    <a:pt x="9672" y="3783"/>
                  </a:cubicBezTo>
                  <a:cubicBezTo>
                    <a:pt x="10325" y="3783"/>
                    <a:pt x="10970" y="3725"/>
                    <a:pt x="11630" y="3667"/>
                  </a:cubicBezTo>
                  <a:cubicBezTo>
                    <a:pt x="11843" y="3656"/>
                    <a:pt x="12060" y="3637"/>
                    <a:pt x="12277" y="3637"/>
                  </a:cubicBezTo>
                  <a:close/>
                  <a:moveTo>
                    <a:pt x="6943" y="5747"/>
                  </a:moveTo>
                  <a:lnTo>
                    <a:pt x="6943" y="5747"/>
                  </a:lnTo>
                  <a:cubicBezTo>
                    <a:pt x="7783" y="5760"/>
                    <a:pt x="8623" y="5766"/>
                    <a:pt x="9462" y="5766"/>
                  </a:cubicBezTo>
                  <a:cubicBezTo>
                    <a:pt x="10302" y="5766"/>
                    <a:pt x="11141" y="5760"/>
                    <a:pt x="11981" y="5747"/>
                  </a:cubicBezTo>
                  <a:lnTo>
                    <a:pt x="11981" y="5747"/>
                  </a:lnTo>
                  <a:cubicBezTo>
                    <a:pt x="11931" y="5897"/>
                    <a:pt x="11805" y="5948"/>
                    <a:pt x="11680" y="5973"/>
                  </a:cubicBezTo>
                  <a:cubicBezTo>
                    <a:pt x="11304" y="6073"/>
                    <a:pt x="10928" y="6123"/>
                    <a:pt x="10577" y="6123"/>
                  </a:cubicBezTo>
                  <a:cubicBezTo>
                    <a:pt x="10201" y="6136"/>
                    <a:pt x="9832" y="6142"/>
                    <a:pt x="9462" y="6142"/>
                  </a:cubicBezTo>
                  <a:cubicBezTo>
                    <a:pt x="9092" y="6142"/>
                    <a:pt x="8723" y="6136"/>
                    <a:pt x="8347" y="6123"/>
                  </a:cubicBezTo>
                  <a:cubicBezTo>
                    <a:pt x="7971" y="6123"/>
                    <a:pt x="7595" y="6073"/>
                    <a:pt x="7244" y="5973"/>
                  </a:cubicBezTo>
                  <a:cubicBezTo>
                    <a:pt x="7119" y="5948"/>
                    <a:pt x="6993" y="5897"/>
                    <a:pt x="6943" y="5747"/>
                  </a:cubicBezTo>
                  <a:close/>
                  <a:moveTo>
                    <a:pt x="14648" y="6917"/>
                  </a:moveTo>
                  <a:cubicBezTo>
                    <a:pt x="14914" y="6917"/>
                    <a:pt x="15005" y="7087"/>
                    <a:pt x="14938" y="7376"/>
                  </a:cubicBezTo>
                  <a:cubicBezTo>
                    <a:pt x="14838" y="7777"/>
                    <a:pt x="14613" y="8078"/>
                    <a:pt x="14362" y="8379"/>
                  </a:cubicBezTo>
                  <a:cubicBezTo>
                    <a:pt x="14303" y="8437"/>
                    <a:pt x="14244" y="8462"/>
                    <a:pt x="14186" y="8462"/>
                  </a:cubicBezTo>
                  <a:cubicBezTo>
                    <a:pt x="14144" y="8462"/>
                    <a:pt x="14103" y="8450"/>
                    <a:pt x="14061" y="8429"/>
                  </a:cubicBezTo>
                  <a:cubicBezTo>
                    <a:pt x="13635" y="8278"/>
                    <a:pt x="13359" y="8003"/>
                    <a:pt x="13159" y="7602"/>
                  </a:cubicBezTo>
                  <a:cubicBezTo>
                    <a:pt x="13585" y="7251"/>
                    <a:pt x="14036" y="7000"/>
                    <a:pt x="14537" y="6925"/>
                  </a:cubicBezTo>
                  <a:cubicBezTo>
                    <a:pt x="14577" y="6919"/>
                    <a:pt x="14614" y="6917"/>
                    <a:pt x="14648" y="6917"/>
                  </a:cubicBezTo>
                  <a:close/>
                  <a:moveTo>
                    <a:pt x="4684" y="7190"/>
                  </a:moveTo>
                  <a:cubicBezTo>
                    <a:pt x="4735" y="7190"/>
                    <a:pt x="4787" y="7193"/>
                    <a:pt x="4838" y="7201"/>
                  </a:cubicBezTo>
                  <a:cubicBezTo>
                    <a:pt x="5164" y="7276"/>
                    <a:pt x="5465" y="7376"/>
                    <a:pt x="5715" y="7652"/>
                  </a:cubicBezTo>
                  <a:cubicBezTo>
                    <a:pt x="5389" y="8354"/>
                    <a:pt x="4688" y="8554"/>
                    <a:pt x="4136" y="8554"/>
                  </a:cubicBezTo>
                  <a:cubicBezTo>
                    <a:pt x="4086" y="8554"/>
                    <a:pt x="4036" y="8554"/>
                    <a:pt x="3986" y="8479"/>
                  </a:cubicBezTo>
                  <a:cubicBezTo>
                    <a:pt x="3836" y="8253"/>
                    <a:pt x="3810" y="7752"/>
                    <a:pt x="3936" y="7527"/>
                  </a:cubicBezTo>
                  <a:cubicBezTo>
                    <a:pt x="4086" y="7313"/>
                    <a:pt x="4382" y="7190"/>
                    <a:pt x="4684" y="7190"/>
                  </a:cubicBezTo>
                  <a:close/>
                  <a:moveTo>
                    <a:pt x="12507" y="5346"/>
                  </a:moveTo>
                  <a:cubicBezTo>
                    <a:pt x="12507" y="5647"/>
                    <a:pt x="12482" y="5948"/>
                    <a:pt x="12507" y="6223"/>
                  </a:cubicBezTo>
                  <a:cubicBezTo>
                    <a:pt x="12532" y="6800"/>
                    <a:pt x="12608" y="7401"/>
                    <a:pt x="12908" y="7903"/>
                  </a:cubicBezTo>
                  <a:cubicBezTo>
                    <a:pt x="13134" y="8329"/>
                    <a:pt x="13460" y="8604"/>
                    <a:pt x="13911" y="8805"/>
                  </a:cubicBezTo>
                  <a:cubicBezTo>
                    <a:pt x="13735" y="9030"/>
                    <a:pt x="13485" y="9181"/>
                    <a:pt x="13259" y="9356"/>
                  </a:cubicBezTo>
                  <a:cubicBezTo>
                    <a:pt x="11984" y="10214"/>
                    <a:pt x="10614" y="10760"/>
                    <a:pt x="9077" y="10760"/>
                  </a:cubicBezTo>
                  <a:cubicBezTo>
                    <a:pt x="9042" y="10760"/>
                    <a:pt x="9008" y="10760"/>
                    <a:pt x="8973" y="10760"/>
                  </a:cubicBezTo>
                  <a:cubicBezTo>
                    <a:pt x="7545" y="10735"/>
                    <a:pt x="6141" y="10459"/>
                    <a:pt x="4938" y="9607"/>
                  </a:cubicBezTo>
                  <a:cubicBezTo>
                    <a:pt x="4688" y="9431"/>
                    <a:pt x="4462" y="9231"/>
                    <a:pt x="4287" y="8955"/>
                  </a:cubicBezTo>
                  <a:cubicBezTo>
                    <a:pt x="4462" y="8930"/>
                    <a:pt x="4638" y="8905"/>
                    <a:pt x="4813" y="8855"/>
                  </a:cubicBezTo>
                  <a:cubicBezTo>
                    <a:pt x="5715" y="8604"/>
                    <a:pt x="6141" y="7928"/>
                    <a:pt x="6317" y="7050"/>
                  </a:cubicBezTo>
                  <a:cubicBezTo>
                    <a:pt x="6442" y="6499"/>
                    <a:pt x="6417" y="5923"/>
                    <a:pt x="6492" y="5371"/>
                  </a:cubicBezTo>
                  <a:cubicBezTo>
                    <a:pt x="6492" y="5421"/>
                    <a:pt x="6517" y="5496"/>
                    <a:pt x="6517" y="5547"/>
                  </a:cubicBezTo>
                  <a:cubicBezTo>
                    <a:pt x="6617" y="6073"/>
                    <a:pt x="6768" y="6248"/>
                    <a:pt x="7294" y="6324"/>
                  </a:cubicBezTo>
                  <a:cubicBezTo>
                    <a:pt x="7984" y="6422"/>
                    <a:pt x="8689" y="6490"/>
                    <a:pt x="9386" y="6490"/>
                  </a:cubicBezTo>
                  <a:cubicBezTo>
                    <a:pt x="9575" y="6490"/>
                    <a:pt x="9763" y="6485"/>
                    <a:pt x="9951" y="6474"/>
                  </a:cubicBezTo>
                  <a:cubicBezTo>
                    <a:pt x="10502" y="6449"/>
                    <a:pt x="11029" y="6424"/>
                    <a:pt x="11555" y="6349"/>
                  </a:cubicBezTo>
                  <a:cubicBezTo>
                    <a:pt x="12106" y="6273"/>
                    <a:pt x="12307" y="6098"/>
                    <a:pt x="12407" y="5547"/>
                  </a:cubicBezTo>
                  <a:cubicBezTo>
                    <a:pt x="12407" y="5496"/>
                    <a:pt x="12407" y="5421"/>
                    <a:pt x="12507" y="5346"/>
                  </a:cubicBezTo>
                  <a:close/>
                  <a:moveTo>
                    <a:pt x="15064" y="8908"/>
                  </a:moveTo>
                  <a:cubicBezTo>
                    <a:pt x="15230" y="8908"/>
                    <a:pt x="15398" y="8918"/>
                    <a:pt x="15565" y="8930"/>
                  </a:cubicBezTo>
                  <a:cubicBezTo>
                    <a:pt x="16217" y="8980"/>
                    <a:pt x="16843" y="9156"/>
                    <a:pt x="17344" y="9632"/>
                  </a:cubicBezTo>
                  <a:cubicBezTo>
                    <a:pt x="17946" y="10183"/>
                    <a:pt x="18272" y="10860"/>
                    <a:pt x="18347" y="11687"/>
                  </a:cubicBezTo>
                  <a:cubicBezTo>
                    <a:pt x="18472" y="13065"/>
                    <a:pt x="18447" y="14469"/>
                    <a:pt x="18322" y="15872"/>
                  </a:cubicBezTo>
                  <a:cubicBezTo>
                    <a:pt x="18247" y="16750"/>
                    <a:pt x="18222" y="17652"/>
                    <a:pt x="18146" y="18554"/>
                  </a:cubicBezTo>
                  <a:cubicBezTo>
                    <a:pt x="18071" y="19281"/>
                    <a:pt x="17996" y="20008"/>
                    <a:pt x="17921" y="20735"/>
                  </a:cubicBezTo>
                  <a:cubicBezTo>
                    <a:pt x="17871" y="21261"/>
                    <a:pt x="17821" y="21787"/>
                    <a:pt x="17795" y="22314"/>
                  </a:cubicBezTo>
                  <a:cubicBezTo>
                    <a:pt x="17770" y="23316"/>
                    <a:pt x="17570" y="24294"/>
                    <a:pt x="17420" y="25271"/>
                  </a:cubicBezTo>
                  <a:cubicBezTo>
                    <a:pt x="17269" y="26148"/>
                    <a:pt x="17069" y="27000"/>
                    <a:pt x="16793" y="27878"/>
                  </a:cubicBezTo>
                  <a:cubicBezTo>
                    <a:pt x="16442" y="28955"/>
                    <a:pt x="15765" y="29632"/>
                    <a:pt x="14613" y="29832"/>
                  </a:cubicBezTo>
                  <a:cubicBezTo>
                    <a:pt x="13760" y="30008"/>
                    <a:pt x="12883" y="30108"/>
                    <a:pt x="12006" y="30208"/>
                  </a:cubicBezTo>
                  <a:cubicBezTo>
                    <a:pt x="11154" y="30284"/>
                    <a:pt x="10302" y="30309"/>
                    <a:pt x="9450" y="30309"/>
                  </a:cubicBezTo>
                  <a:cubicBezTo>
                    <a:pt x="8096" y="30309"/>
                    <a:pt x="6718" y="30208"/>
                    <a:pt x="5364" y="30008"/>
                  </a:cubicBezTo>
                  <a:cubicBezTo>
                    <a:pt x="4863" y="29933"/>
                    <a:pt x="4337" y="29858"/>
                    <a:pt x="3836" y="29732"/>
                  </a:cubicBezTo>
                  <a:cubicBezTo>
                    <a:pt x="3059" y="29507"/>
                    <a:pt x="2557" y="28955"/>
                    <a:pt x="2257" y="28203"/>
                  </a:cubicBezTo>
                  <a:cubicBezTo>
                    <a:pt x="1881" y="27276"/>
                    <a:pt x="1680" y="26299"/>
                    <a:pt x="1505" y="25321"/>
                  </a:cubicBezTo>
                  <a:cubicBezTo>
                    <a:pt x="1404" y="24569"/>
                    <a:pt x="1279" y="23842"/>
                    <a:pt x="1179" y="23116"/>
                  </a:cubicBezTo>
                  <a:cubicBezTo>
                    <a:pt x="1129" y="22715"/>
                    <a:pt x="1104" y="22339"/>
                    <a:pt x="1104" y="21938"/>
                  </a:cubicBezTo>
                  <a:cubicBezTo>
                    <a:pt x="1054" y="21035"/>
                    <a:pt x="953" y="20158"/>
                    <a:pt x="853" y="19256"/>
                  </a:cubicBezTo>
                  <a:cubicBezTo>
                    <a:pt x="778" y="18579"/>
                    <a:pt x="728" y="17928"/>
                    <a:pt x="678" y="17251"/>
                  </a:cubicBezTo>
                  <a:cubicBezTo>
                    <a:pt x="577" y="15597"/>
                    <a:pt x="452" y="13968"/>
                    <a:pt x="502" y="12314"/>
                  </a:cubicBezTo>
                  <a:cubicBezTo>
                    <a:pt x="552" y="11512"/>
                    <a:pt x="703" y="10760"/>
                    <a:pt x="1154" y="10083"/>
                  </a:cubicBezTo>
                  <a:cubicBezTo>
                    <a:pt x="1755" y="9217"/>
                    <a:pt x="2610" y="8929"/>
                    <a:pt x="3607" y="8929"/>
                  </a:cubicBezTo>
                  <a:cubicBezTo>
                    <a:pt x="3650" y="8929"/>
                    <a:pt x="3692" y="8929"/>
                    <a:pt x="3735" y="8930"/>
                  </a:cubicBezTo>
                  <a:cubicBezTo>
                    <a:pt x="3810" y="8930"/>
                    <a:pt x="3861" y="8980"/>
                    <a:pt x="3886" y="9030"/>
                  </a:cubicBezTo>
                  <a:cubicBezTo>
                    <a:pt x="4612" y="10083"/>
                    <a:pt x="5690" y="10534"/>
                    <a:pt x="6868" y="10835"/>
                  </a:cubicBezTo>
                  <a:cubicBezTo>
                    <a:pt x="7520" y="10985"/>
                    <a:pt x="8196" y="11085"/>
                    <a:pt x="8898" y="11111"/>
                  </a:cubicBezTo>
                  <a:cubicBezTo>
                    <a:pt x="10653" y="11111"/>
                    <a:pt x="12232" y="10534"/>
                    <a:pt x="13635" y="9532"/>
                  </a:cubicBezTo>
                  <a:cubicBezTo>
                    <a:pt x="14017" y="9016"/>
                    <a:pt x="14530" y="8908"/>
                    <a:pt x="15064" y="8908"/>
                  </a:cubicBezTo>
                  <a:close/>
                  <a:moveTo>
                    <a:pt x="8918" y="0"/>
                  </a:moveTo>
                  <a:cubicBezTo>
                    <a:pt x="8250" y="0"/>
                    <a:pt x="7584" y="18"/>
                    <a:pt x="6918" y="83"/>
                  </a:cubicBezTo>
                  <a:cubicBezTo>
                    <a:pt x="6292" y="133"/>
                    <a:pt x="5916" y="308"/>
                    <a:pt x="5866" y="1060"/>
                  </a:cubicBezTo>
                  <a:cubicBezTo>
                    <a:pt x="5866" y="1311"/>
                    <a:pt x="5891" y="1562"/>
                    <a:pt x="5916" y="1812"/>
                  </a:cubicBezTo>
                  <a:cubicBezTo>
                    <a:pt x="5991" y="2339"/>
                    <a:pt x="6066" y="2840"/>
                    <a:pt x="6116" y="3341"/>
                  </a:cubicBezTo>
                  <a:cubicBezTo>
                    <a:pt x="5665" y="3491"/>
                    <a:pt x="5139" y="3617"/>
                    <a:pt x="5064" y="4193"/>
                  </a:cubicBezTo>
                  <a:cubicBezTo>
                    <a:pt x="4963" y="4895"/>
                    <a:pt x="5490" y="5146"/>
                    <a:pt x="6066" y="5321"/>
                  </a:cubicBezTo>
                  <a:cubicBezTo>
                    <a:pt x="6041" y="5998"/>
                    <a:pt x="6041" y="6649"/>
                    <a:pt x="5866" y="7301"/>
                  </a:cubicBezTo>
                  <a:cubicBezTo>
                    <a:pt x="5468" y="7031"/>
                    <a:pt x="5070" y="6841"/>
                    <a:pt x="4666" y="6841"/>
                  </a:cubicBezTo>
                  <a:cubicBezTo>
                    <a:pt x="4434" y="6841"/>
                    <a:pt x="4199" y="6904"/>
                    <a:pt x="3961" y="7050"/>
                  </a:cubicBezTo>
                  <a:cubicBezTo>
                    <a:pt x="3359" y="7376"/>
                    <a:pt x="3485" y="7953"/>
                    <a:pt x="3610" y="8529"/>
                  </a:cubicBezTo>
                  <a:lnTo>
                    <a:pt x="3435" y="8529"/>
                  </a:lnTo>
                  <a:cubicBezTo>
                    <a:pt x="3412" y="8529"/>
                    <a:pt x="3390" y="8529"/>
                    <a:pt x="3369" y="8529"/>
                  </a:cubicBezTo>
                  <a:cubicBezTo>
                    <a:pt x="1776" y="8529"/>
                    <a:pt x="721" y="9427"/>
                    <a:pt x="252" y="10960"/>
                  </a:cubicBezTo>
                  <a:cubicBezTo>
                    <a:pt x="51" y="11562"/>
                    <a:pt x="76" y="12213"/>
                    <a:pt x="51" y="12865"/>
                  </a:cubicBezTo>
                  <a:cubicBezTo>
                    <a:pt x="1" y="14043"/>
                    <a:pt x="76" y="15246"/>
                    <a:pt x="151" y="16449"/>
                  </a:cubicBezTo>
                  <a:cubicBezTo>
                    <a:pt x="176" y="17025"/>
                    <a:pt x="201" y="17627"/>
                    <a:pt x="277" y="18203"/>
                  </a:cubicBezTo>
                  <a:cubicBezTo>
                    <a:pt x="352" y="19131"/>
                    <a:pt x="502" y="20058"/>
                    <a:pt x="552" y="21010"/>
                  </a:cubicBezTo>
                  <a:cubicBezTo>
                    <a:pt x="627" y="22339"/>
                    <a:pt x="678" y="23692"/>
                    <a:pt x="928" y="24995"/>
                  </a:cubicBezTo>
                  <a:cubicBezTo>
                    <a:pt x="1129" y="26098"/>
                    <a:pt x="1329" y="27201"/>
                    <a:pt x="1705" y="28253"/>
                  </a:cubicBezTo>
                  <a:cubicBezTo>
                    <a:pt x="2106" y="29306"/>
                    <a:pt x="2808" y="29983"/>
                    <a:pt x="3911" y="30233"/>
                  </a:cubicBezTo>
                  <a:cubicBezTo>
                    <a:pt x="4362" y="30334"/>
                    <a:pt x="4838" y="30409"/>
                    <a:pt x="5314" y="30484"/>
                  </a:cubicBezTo>
                  <a:cubicBezTo>
                    <a:pt x="6492" y="30660"/>
                    <a:pt x="7670" y="30760"/>
                    <a:pt x="8848" y="30785"/>
                  </a:cubicBezTo>
                  <a:cubicBezTo>
                    <a:pt x="9049" y="30789"/>
                    <a:pt x="9248" y="30791"/>
                    <a:pt x="9448" y="30791"/>
                  </a:cubicBezTo>
                  <a:cubicBezTo>
                    <a:pt x="10444" y="30791"/>
                    <a:pt x="11425" y="30739"/>
                    <a:pt x="12407" y="30634"/>
                  </a:cubicBezTo>
                  <a:cubicBezTo>
                    <a:pt x="13384" y="30509"/>
                    <a:pt x="14337" y="30434"/>
                    <a:pt x="15289" y="30158"/>
                  </a:cubicBezTo>
                  <a:cubicBezTo>
                    <a:pt x="15966" y="29933"/>
                    <a:pt x="16542" y="29557"/>
                    <a:pt x="16893" y="28905"/>
                  </a:cubicBezTo>
                  <a:cubicBezTo>
                    <a:pt x="17344" y="28078"/>
                    <a:pt x="17595" y="27176"/>
                    <a:pt x="17770" y="26274"/>
                  </a:cubicBezTo>
                  <a:cubicBezTo>
                    <a:pt x="17971" y="25196"/>
                    <a:pt x="18146" y="24118"/>
                    <a:pt x="18272" y="23015"/>
                  </a:cubicBezTo>
                  <a:cubicBezTo>
                    <a:pt x="18322" y="22564"/>
                    <a:pt x="18297" y="22088"/>
                    <a:pt x="18322" y="21637"/>
                  </a:cubicBezTo>
                  <a:cubicBezTo>
                    <a:pt x="18372" y="20785"/>
                    <a:pt x="18472" y="19958"/>
                    <a:pt x="18572" y="19106"/>
                  </a:cubicBezTo>
                  <a:cubicBezTo>
                    <a:pt x="18648" y="18329"/>
                    <a:pt x="18698" y="17527"/>
                    <a:pt x="18748" y="16725"/>
                  </a:cubicBezTo>
                  <a:cubicBezTo>
                    <a:pt x="18848" y="15396"/>
                    <a:pt x="18923" y="14068"/>
                    <a:pt x="18873" y="12715"/>
                  </a:cubicBezTo>
                  <a:cubicBezTo>
                    <a:pt x="18848" y="12213"/>
                    <a:pt x="18848" y="11687"/>
                    <a:pt x="18723" y="11186"/>
                  </a:cubicBezTo>
                  <a:cubicBezTo>
                    <a:pt x="18352" y="9634"/>
                    <a:pt x="17275" y="8532"/>
                    <a:pt x="15611" y="8532"/>
                  </a:cubicBezTo>
                  <a:cubicBezTo>
                    <a:pt x="15474" y="8532"/>
                    <a:pt x="15333" y="8539"/>
                    <a:pt x="15189" y="8554"/>
                  </a:cubicBezTo>
                  <a:lnTo>
                    <a:pt x="14713" y="8554"/>
                  </a:lnTo>
                  <a:cubicBezTo>
                    <a:pt x="14938" y="8203"/>
                    <a:pt x="15164" y="7903"/>
                    <a:pt x="15264" y="7527"/>
                  </a:cubicBezTo>
                  <a:cubicBezTo>
                    <a:pt x="15434" y="6945"/>
                    <a:pt x="15205" y="6598"/>
                    <a:pt x="14624" y="6598"/>
                  </a:cubicBezTo>
                  <a:cubicBezTo>
                    <a:pt x="14604" y="6598"/>
                    <a:pt x="14583" y="6598"/>
                    <a:pt x="14562" y="6599"/>
                  </a:cubicBezTo>
                  <a:cubicBezTo>
                    <a:pt x="14412" y="6599"/>
                    <a:pt x="14262" y="6649"/>
                    <a:pt x="14111" y="6699"/>
                  </a:cubicBezTo>
                  <a:cubicBezTo>
                    <a:pt x="13735" y="6825"/>
                    <a:pt x="13410" y="7050"/>
                    <a:pt x="13034" y="7251"/>
                  </a:cubicBezTo>
                  <a:cubicBezTo>
                    <a:pt x="12883" y="6599"/>
                    <a:pt x="12858" y="5948"/>
                    <a:pt x="12858" y="5296"/>
                  </a:cubicBezTo>
                  <a:cubicBezTo>
                    <a:pt x="13384" y="5146"/>
                    <a:pt x="13861" y="4970"/>
                    <a:pt x="13861" y="4319"/>
                  </a:cubicBezTo>
                  <a:cubicBezTo>
                    <a:pt x="13861" y="3642"/>
                    <a:pt x="13284" y="3517"/>
                    <a:pt x="12783" y="3341"/>
                  </a:cubicBezTo>
                  <a:cubicBezTo>
                    <a:pt x="12883" y="2664"/>
                    <a:pt x="13009" y="1988"/>
                    <a:pt x="13034" y="1311"/>
                  </a:cubicBezTo>
                  <a:cubicBezTo>
                    <a:pt x="13084" y="634"/>
                    <a:pt x="12883" y="233"/>
                    <a:pt x="12232" y="108"/>
                  </a:cubicBezTo>
                  <a:cubicBezTo>
                    <a:pt x="12037" y="86"/>
                    <a:pt x="11862" y="28"/>
                    <a:pt x="11689" y="28"/>
                  </a:cubicBezTo>
                  <a:cubicBezTo>
                    <a:pt x="11661" y="28"/>
                    <a:pt x="11633" y="29"/>
                    <a:pt x="11605" y="33"/>
                  </a:cubicBezTo>
                  <a:cubicBezTo>
                    <a:pt x="10703" y="33"/>
                    <a:pt x="9809" y="0"/>
                    <a:pt x="8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 rot="-658477">
              <a:off x="595212" y="3380669"/>
              <a:ext cx="243179" cy="211553"/>
            </a:xfrm>
            <a:custGeom>
              <a:avLst/>
              <a:gdLst/>
              <a:ahLst/>
              <a:cxnLst/>
              <a:rect l="l" t="t" r="r" b="b"/>
              <a:pathLst>
                <a:path w="3760" h="3271" extrusionOk="0">
                  <a:moveTo>
                    <a:pt x="2356" y="338"/>
                  </a:moveTo>
                  <a:cubicBezTo>
                    <a:pt x="2607" y="814"/>
                    <a:pt x="2983" y="1165"/>
                    <a:pt x="3284" y="1616"/>
                  </a:cubicBezTo>
                  <a:cubicBezTo>
                    <a:pt x="2507" y="2043"/>
                    <a:pt x="1780" y="2444"/>
                    <a:pt x="1003" y="2870"/>
                  </a:cubicBezTo>
                  <a:cubicBezTo>
                    <a:pt x="777" y="2569"/>
                    <a:pt x="627" y="2293"/>
                    <a:pt x="351" y="2043"/>
                  </a:cubicBezTo>
                  <a:cubicBezTo>
                    <a:pt x="1003" y="1466"/>
                    <a:pt x="1655" y="915"/>
                    <a:pt x="2356" y="338"/>
                  </a:cubicBezTo>
                  <a:close/>
                  <a:moveTo>
                    <a:pt x="2425" y="1"/>
                  </a:moveTo>
                  <a:cubicBezTo>
                    <a:pt x="2381" y="1"/>
                    <a:pt x="2333" y="21"/>
                    <a:pt x="2281" y="63"/>
                  </a:cubicBezTo>
                  <a:cubicBezTo>
                    <a:pt x="2081" y="213"/>
                    <a:pt x="1905" y="363"/>
                    <a:pt x="1705" y="514"/>
                  </a:cubicBezTo>
                  <a:cubicBezTo>
                    <a:pt x="1178" y="915"/>
                    <a:pt x="677" y="1341"/>
                    <a:pt x="176" y="1792"/>
                  </a:cubicBezTo>
                  <a:cubicBezTo>
                    <a:pt x="0" y="1942"/>
                    <a:pt x="0" y="2093"/>
                    <a:pt x="126" y="2268"/>
                  </a:cubicBezTo>
                  <a:cubicBezTo>
                    <a:pt x="351" y="2569"/>
                    <a:pt x="577" y="2845"/>
                    <a:pt x="727" y="3195"/>
                  </a:cubicBezTo>
                  <a:cubicBezTo>
                    <a:pt x="752" y="3246"/>
                    <a:pt x="827" y="3271"/>
                    <a:pt x="903" y="3271"/>
                  </a:cubicBezTo>
                  <a:cubicBezTo>
                    <a:pt x="928" y="3246"/>
                    <a:pt x="978" y="3246"/>
                    <a:pt x="1028" y="3221"/>
                  </a:cubicBezTo>
                  <a:cubicBezTo>
                    <a:pt x="1254" y="3095"/>
                    <a:pt x="1479" y="2970"/>
                    <a:pt x="1730" y="2845"/>
                  </a:cubicBezTo>
                  <a:cubicBezTo>
                    <a:pt x="2306" y="2519"/>
                    <a:pt x="2883" y="2243"/>
                    <a:pt x="3459" y="1917"/>
                  </a:cubicBezTo>
                  <a:cubicBezTo>
                    <a:pt x="3710" y="1767"/>
                    <a:pt x="3760" y="1642"/>
                    <a:pt x="3609" y="1466"/>
                  </a:cubicBezTo>
                  <a:cubicBezTo>
                    <a:pt x="3259" y="1015"/>
                    <a:pt x="2883" y="589"/>
                    <a:pt x="2582" y="113"/>
                  </a:cubicBezTo>
                  <a:cubicBezTo>
                    <a:pt x="2538" y="40"/>
                    <a:pt x="2486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 rot="-658477">
              <a:off x="-86292" y="3932683"/>
              <a:ext cx="1013139" cy="1183687"/>
            </a:xfrm>
            <a:custGeom>
              <a:avLst/>
              <a:gdLst/>
              <a:ahLst/>
              <a:cxnLst/>
              <a:rect l="l" t="t" r="r" b="b"/>
              <a:pathLst>
                <a:path w="15665" h="18302" extrusionOk="0">
                  <a:moveTo>
                    <a:pt x="12089" y="262"/>
                  </a:moveTo>
                  <a:cubicBezTo>
                    <a:pt x="12208" y="262"/>
                    <a:pt x="12290" y="356"/>
                    <a:pt x="12306" y="538"/>
                  </a:cubicBezTo>
                  <a:cubicBezTo>
                    <a:pt x="12331" y="814"/>
                    <a:pt x="12306" y="1065"/>
                    <a:pt x="12231" y="1290"/>
                  </a:cubicBezTo>
                  <a:cubicBezTo>
                    <a:pt x="12181" y="1491"/>
                    <a:pt x="12131" y="1716"/>
                    <a:pt x="12106" y="1917"/>
                  </a:cubicBezTo>
                  <a:cubicBezTo>
                    <a:pt x="12056" y="2217"/>
                    <a:pt x="12206" y="2418"/>
                    <a:pt x="12457" y="2543"/>
                  </a:cubicBezTo>
                  <a:cubicBezTo>
                    <a:pt x="12707" y="2669"/>
                    <a:pt x="12958" y="2769"/>
                    <a:pt x="13209" y="2894"/>
                  </a:cubicBezTo>
                  <a:cubicBezTo>
                    <a:pt x="13267" y="2928"/>
                    <a:pt x="13323" y="2944"/>
                    <a:pt x="13373" y="2944"/>
                  </a:cubicBezTo>
                  <a:cubicBezTo>
                    <a:pt x="13473" y="2944"/>
                    <a:pt x="13551" y="2877"/>
                    <a:pt x="13585" y="2744"/>
                  </a:cubicBezTo>
                  <a:cubicBezTo>
                    <a:pt x="13710" y="2468"/>
                    <a:pt x="13785" y="2167"/>
                    <a:pt x="13885" y="1892"/>
                  </a:cubicBezTo>
                  <a:cubicBezTo>
                    <a:pt x="13961" y="1691"/>
                    <a:pt x="14011" y="1491"/>
                    <a:pt x="14211" y="1365"/>
                  </a:cubicBezTo>
                  <a:cubicBezTo>
                    <a:pt x="14362" y="1466"/>
                    <a:pt x="14336" y="1616"/>
                    <a:pt x="14362" y="1741"/>
                  </a:cubicBezTo>
                  <a:cubicBezTo>
                    <a:pt x="14412" y="2518"/>
                    <a:pt x="14412" y="3270"/>
                    <a:pt x="14336" y="4022"/>
                  </a:cubicBezTo>
                  <a:cubicBezTo>
                    <a:pt x="14286" y="4598"/>
                    <a:pt x="14186" y="5150"/>
                    <a:pt x="13986" y="5701"/>
                  </a:cubicBezTo>
                  <a:cubicBezTo>
                    <a:pt x="13885" y="6002"/>
                    <a:pt x="13760" y="6278"/>
                    <a:pt x="13409" y="6453"/>
                  </a:cubicBezTo>
                  <a:cubicBezTo>
                    <a:pt x="13409" y="5852"/>
                    <a:pt x="13409" y="5300"/>
                    <a:pt x="13409" y="4749"/>
                  </a:cubicBezTo>
                  <a:cubicBezTo>
                    <a:pt x="13409" y="3546"/>
                    <a:pt x="12482" y="2443"/>
                    <a:pt x="11254" y="2368"/>
                  </a:cubicBezTo>
                  <a:cubicBezTo>
                    <a:pt x="10928" y="2343"/>
                    <a:pt x="10602" y="2393"/>
                    <a:pt x="10251" y="2268"/>
                  </a:cubicBezTo>
                  <a:cubicBezTo>
                    <a:pt x="10552" y="1766"/>
                    <a:pt x="10903" y="1315"/>
                    <a:pt x="11304" y="889"/>
                  </a:cubicBezTo>
                  <a:cubicBezTo>
                    <a:pt x="11479" y="689"/>
                    <a:pt x="11655" y="488"/>
                    <a:pt x="11880" y="338"/>
                  </a:cubicBezTo>
                  <a:cubicBezTo>
                    <a:pt x="11957" y="287"/>
                    <a:pt x="12028" y="262"/>
                    <a:pt x="12089" y="262"/>
                  </a:cubicBezTo>
                  <a:close/>
                  <a:moveTo>
                    <a:pt x="3083" y="3245"/>
                  </a:moveTo>
                  <a:lnTo>
                    <a:pt x="3083" y="3245"/>
                  </a:lnTo>
                  <a:cubicBezTo>
                    <a:pt x="2783" y="3671"/>
                    <a:pt x="2607" y="4172"/>
                    <a:pt x="2607" y="4724"/>
                  </a:cubicBezTo>
                  <a:cubicBezTo>
                    <a:pt x="2582" y="4799"/>
                    <a:pt x="2532" y="4824"/>
                    <a:pt x="2457" y="4849"/>
                  </a:cubicBezTo>
                  <a:cubicBezTo>
                    <a:pt x="2206" y="4974"/>
                    <a:pt x="2056" y="5175"/>
                    <a:pt x="1930" y="5425"/>
                  </a:cubicBezTo>
                  <a:cubicBezTo>
                    <a:pt x="1655" y="5325"/>
                    <a:pt x="1429" y="5150"/>
                    <a:pt x="1128" y="5100"/>
                  </a:cubicBezTo>
                  <a:cubicBezTo>
                    <a:pt x="978" y="5100"/>
                    <a:pt x="828" y="5100"/>
                    <a:pt x="702" y="5200"/>
                  </a:cubicBezTo>
                  <a:cubicBezTo>
                    <a:pt x="652" y="5225"/>
                    <a:pt x="627" y="5300"/>
                    <a:pt x="652" y="5350"/>
                  </a:cubicBezTo>
                  <a:cubicBezTo>
                    <a:pt x="671" y="5387"/>
                    <a:pt x="702" y="5410"/>
                    <a:pt x="738" y="5410"/>
                  </a:cubicBezTo>
                  <a:cubicBezTo>
                    <a:pt x="751" y="5410"/>
                    <a:pt x="764" y="5407"/>
                    <a:pt x="778" y="5400"/>
                  </a:cubicBezTo>
                  <a:cubicBezTo>
                    <a:pt x="865" y="5363"/>
                    <a:pt x="948" y="5347"/>
                    <a:pt x="1028" y="5347"/>
                  </a:cubicBezTo>
                  <a:cubicBezTo>
                    <a:pt x="1266" y="5347"/>
                    <a:pt x="1473" y="5488"/>
                    <a:pt x="1680" y="5601"/>
                  </a:cubicBezTo>
                  <a:cubicBezTo>
                    <a:pt x="1825" y="5674"/>
                    <a:pt x="1910" y="5716"/>
                    <a:pt x="1973" y="5716"/>
                  </a:cubicBezTo>
                  <a:cubicBezTo>
                    <a:pt x="2061" y="5716"/>
                    <a:pt x="2103" y="5631"/>
                    <a:pt x="2206" y="5425"/>
                  </a:cubicBezTo>
                  <a:cubicBezTo>
                    <a:pt x="2281" y="5275"/>
                    <a:pt x="2382" y="5175"/>
                    <a:pt x="2532" y="5100"/>
                  </a:cubicBezTo>
                  <a:cubicBezTo>
                    <a:pt x="2607" y="5175"/>
                    <a:pt x="2582" y="5250"/>
                    <a:pt x="2582" y="5300"/>
                  </a:cubicBezTo>
                  <a:cubicBezTo>
                    <a:pt x="2607" y="6227"/>
                    <a:pt x="2632" y="7155"/>
                    <a:pt x="2657" y="8082"/>
                  </a:cubicBezTo>
                  <a:cubicBezTo>
                    <a:pt x="2657" y="8207"/>
                    <a:pt x="2607" y="8233"/>
                    <a:pt x="2482" y="8308"/>
                  </a:cubicBezTo>
                  <a:cubicBezTo>
                    <a:pt x="2373" y="8358"/>
                    <a:pt x="2277" y="8382"/>
                    <a:pt x="2192" y="8382"/>
                  </a:cubicBezTo>
                  <a:cubicBezTo>
                    <a:pt x="1980" y="8382"/>
                    <a:pt x="1830" y="8239"/>
                    <a:pt x="1705" y="8007"/>
                  </a:cubicBezTo>
                  <a:cubicBezTo>
                    <a:pt x="1655" y="7907"/>
                    <a:pt x="1554" y="7882"/>
                    <a:pt x="1454" y="7806"/>
                  </a:cubicBezTo>
                  <a:cubicBezTo>
                    <a:pt x="778" y="7355"/>
                    <a:pt x="376" y="6754"/>
                    <a:pt x="276" y="5927"/>
                  </a:cubicBezTo>
                  <a:cubicBezTo>
                    <a:pt x="226" y="5375"/>
                    <a:pt x="427" y="4874"/>
                    <a:pt x="803" y="4473"/>
                  </a:cubicBezTo>
                  <a:cubicBezTo>
                    <a:pt x="1429" y="3796"/>
                    <a:pt x="2231" y="3471"/>
                    <a:pt x="3083" y="3245"/>
                  </a:cubicBezTo>
                  <a:close/>
                  <a:moveTo>
                    <a:pt x="8071" y="5451"/>
                  </a:moveTo>
                  <a:cubicBezTo>
                    <a:pt x="8296" y="5476"/>
                    <a:pt x="8246" y="5701"/>
                    <a:pt x="8296" y="5826"/>
                  </a:cubicBezTo>
                  <a:cubicBezTo>
                    <a:pt x="8346" y="6102"/>
                    <a:pt x="8372" y="6403"/>
                    <a:pt x="8422" y="6704"/>
                  </a:cubicBezTo>
                  <a:cubicBezTo>
                    <a:pt x="8823" y="6654"/>
                    <a:pt x="9199" y="6603"/>
                    <a:pt x="9549" y="6528"/>
                  </a:cubicBezTo>
                  <a:cubicBezTo>
                    <a:pt x="9625" y="6503"/>
                    <a:pt x="9675" y="6503"/>
                    <a:pt x="9725" y="6503"/>
                  </a:cubicBezTo>
                  <a:cubicBezTo>
                    <a:pt x="9747" y="6498"/>
                    <a:pt x="9770" y="6494"/>
                    <a:pt x="9792" y="6494"/>
                  </a:cubicBezTo>
                  <a:cubicBezTo>
                    <a:pt x="9868" y="6494"/>
                    <a:pt x="9937" y="6531"/>
                    <a:pt x="9976" y="6629"/>
                  </a:cubicBezTo>
                  <a:cubicBezTo>
                    <a:pt x="10001" y="6729"/>
                    <a:pt x="9925" y="6804"/>
                    <a:pt x="9825" y="6854"/>
                  </a:cubicBezTo>
                  <a:cubicBezTo>
                    <a:pt x="9499" y="7055"/>
                    <a:pt x="9199" y="7280"/>
                    <a:pt x="8873" y="7481"/>
                  </a:cubicBezTo>
                  <a:cubicBezTo>
                    <a:pt x="8722" y="7556"/>
                    <a:pt x="8722" y="7631"/>
                    <a:pt x="8747" y="7781"/>
                  </a:cubicBezTo>
                  <a:cubicBezTo>
                    <a:pt x="8823" y="8157"/>
                    <a:pt x="8873" y="8533"/>
                    <a:pt x="8923" y="8909"/>
                  </a:cubicBezTo>
                  <a:cubicBezTo>
                    <a:pt x="8948" y="9009"/>
                    <a:pt x="8973" y="9135"/>
                    <a:pt x="8823" y="9185"/>
                  </a:cubicBezTo>
                  <a:cubicBezTo>
                    <a:pt x="8800" y="9194"/>
                    <a:pt x="8778" y="9198"/>
                    <a:pt x="8758" y="9198"/>
                  </a:cubicBezTo>
                  <a:cubicBezTo>
                    <a:pt x="8670" y="9198"/>
                    <a:pt x="8608" y="9116"/>
                    <a:pt x="8547" y="9035"/>
                  </a:cubicBezTo>
                  <a:cubicBezTo>
                    <a:pt x="8321" y="8709"/>
                    <a:pt x="8121" y="8333"/>
                    <a:pt x="7820" y="8007"/>
                  </a:cubicBezTo>
                  <a:cubicBezTo>
                    <a:pt x="7570" y="8233"/>
                    <a:pt x="7319" y="8458"/>
                    <a:pt x="7043" y="8659"/>
                  </a:cubicBezTo>
                  <a:cubicBezTo>
                    <a:pt x="6946" y="8737"/>
                    <a:pt x="6833" y="8906"/>
                    <a:pt x="6705" y="8906"/>
                  </a:cubicBezTo>
                  <a:cubicBezTo>
                    <a:pt x="6668" y="8906"/>
                    <a:pt x="6631" y="8892"/>
                    <a:pt x="6592" y="8859"/>
                  </a:cubicBezTo>
                  <a:cubicBezTo>
                    <a:pt x="6392" y="8684"/>
                    <a:pt x="6617" y="8533"/>
                    <a:pt x="6692" y="8383"/>
                  </a:cubicBezTo>
                  <a:cubicBezTo>
                    <a:pt x="6843" y="8107"/>
                    <a:pt x="6993" y="7832"/>
                    <a:pt x="7143" y="7581"/>
                  </a:cubicBezTo>
                  <a:cubicBezTo>
                    <a:pt x="7244" y="7405"/>
                    <a:pt x="7219" y="7305"/>
                    <a:pt x="7068" y="7205"/>
                  </a:cubicBezTo>
                  <a:cubicBezTo>
                    <a:pt x="6818" y="7030"/>
                    <a:pt x="6592" y="6879"/>
                    <a:pt x="6367" y="6704"/>
                  </a:cubicBezTo>
                  <a:cubicBezTo>
                    <a:pt x="6266" y="6629"/>
                    <a:pt x="6141" y="6528"/>
                    <a:pt x="6241" y="6403"/>
                  </a:cubicBezTo>
                  <a:cubicBezTo>
                    <a:pt x="6276" y="6333"/>
                    <a:pt x="6322" y="6312"/>
                    <a:pt x="6371" y="6312"/>
                  </a:cubicBezTo>
                  <a:cubicBezTo>
                    <a:pt x="6428" y="6312"/>
                    <a:pt x="6488" y="6339"/>
                    <a:pt x="6542" y="6353"/>
                  </a:cubicBezTo>
                  <a:cubicBezTo>
                    <a:pt x="6843" y="6453"/>
                    <a:pt x="7143" y="6578"/>
                    <a:pt x="7469" y="6679"/>
                  </a:cubicBezTo>
                  <a:cubicBezTo>
                    <a:pt x="7620" y="6378"/>
                    <a:pt x="7645" y="6052"/>
                    <a:pt x="7820" y="5776"/>
                  </a:cubicBezTo>
                  <a:cubicBezTo>
                    <a:pt x="7895" y="5651"/>
                    <a:pt x="7895" y="5451"/>
                    <a:pt x="8071" y="5451"/>
                  </a:cubicBezTo>
                  <a:close/>
                  <a:moveTo>
                    <a:pt x="13434" y="6879"/>
                  </a:moveTo>
                  <a:cubicBezTo>
                    <a:pt x="14111" y="7155"/>
                    <a:pt x="14737" y="7481"/>
                    <a:pt x="15138" y="8107"/>
                  </a:cubicBezTo>
                  <a:cubicBezTo>
                    <a:pt x="15439" y="8583"/>
                    <a:pt x="15364" y="9085"/>
                    <a:pt x="15189" y="9561"/>
                  </a:cubicBezTo>
                  <a:cubicBezTo>
                    <a:pt x="14863" y="10463"/>
                    <a:pt x="14387" y="11240"/>
                    <a:pt x="13810" y="11992"/>
                  </a:cubicBezTo>
                  <a:cubicBezTo>
                    <a:pt x="13760" y="12067"/>
                    <a:pt x="13735" y="12117"/>
                    <a:pt x="13685" y="12192"/>
                  </a:cubicBezTo>
                  <a:cubicBezTo>
                    <a:pt x="13384" y="11967"/>
                    <a:pt x="13108" y="11741"/>
                    <a:pt x="12707" y="11641"/>
                  </a:cubicBezTo>
                  <a:cubicBezTo>
                    <a:pt x="13133" y="10438"/>
                    <a:pt x="13259" y="9210"/>
                    <a:pt x="13359" y="7982"/>
                  </a:cubicBezTo>
                  <a:cubicBezTo>
                    <a:pt x="13527" y="8114"/>
                    <a:pt x="13700" y="8148"/>
                    <a:pt x="13877" y="8148"/>
                  </a:cubicBezTo>
                  <a:cubicBezTo>
                    <a:pt x="14070" y="8148"/>
                    <a:pt x="14266" y="8107"/>
                    <a:pt x="14462" y="8107"/>
                  </a:cubicBezTo>
                  <a:cubicBezTo>
                    <a:pt x="14512" y="8107"/>
                    <a:pt x="14562" y="8032"/>
                    <a:pt x="14562" y="7982"/>
                  </a:cubicBezTo>
                  <a:cubicBezTo>
                    <a:pt x="14537" y="7907"/>
                    <a:pt x="14487" y="7882"/>
                    <a:pt x="14412" y="7882"/>
                  </a:cubicBezTo>
                  <a:lnTo>
                    <a:pt x="13986" y="7882"/>
                  </a:lnTo>
                  <a:cubicBezTo>
                    <a:pt x="13971" y="7883"/>
                    <a:pt x="13956" y="7883"/>
                    <a:pt x="13941" y="7883"/>
                  </a:cubicBezTo>
                  <a:cubicBezTo>
                    <a:pt x="13612" y="7883"/>
                    <a:pt x="13359" y="7616"/>
                    <a:pt x="13359" y="7280"/>
                  </a:cubicBezTo>
                  <a:cubicBezTo>
                    <a:pt x="13359" y="7155"/>
                    <a:pt x="13384" y="7030"/>
                    <a:pt x="13434" y="6879"/>
                  </a:cubicBezTo>
                  <a:close/>
                  <a:moveTo>
                    <a:pt x="2682" y="8508"/>
                  </a:moveTo>
                  <a:cubicBezTo>
                    <a:pt x="2858" y="9736"/>
                    <a:pt x="2908" y="10964"/>
                    <a:pt x="3534" y="12067"/>
                  </a:cubicBezTo>
                  <a:cubicBezTo>
                    <a:pt x="2783" y="12368"/>
                    <a:pt x="2156" y="12819"/>
                    <a:pt x="1605" y="13370"/>
                  </a:cubicBezTo>
                  <a:cubicBezTo>
                    <a:pt x="1354" y="13220"/>
                    <a:pt x="1279" y="12994"/>
                    <a:pt x="1279" y="12744"/>
                  </a:cubicBezTo>
                  <a:cubicBezTo>
                    <a:pt x="1254" y="12218"/>
                    <a:pt x="1279" y="11716"/>
                    <a:pt x="1379" y="11190"/>
                  </a:cubicBezTo>
                  <a:cubicBezTo>
                    <a:pt x="1504" y="10714"/>
                    <a:pt x="1454" y="10238"/>
                    <a:pt x="1479" y="9761"/>
                  </a:cubicBezTo>
                  <a:cubicBezTo>
                    <a:pt x="1504" y="9135"/>
                    <a:pt x="2006" y="8583"/>
                    <a:pt x="2682" y="8508"/>
                  </a:cubicBezTo>
                  <a:close/>
                  <a:moveTo>
                    <a:pt x="12660" y="11893"/>
                  </a:moveTo>
                  <a:cubicBezTo>
                    <a:pt x="12695" y="11893"/>
                    <a:pt x="12735" y="11901"/>
                    <a:pt x="12783" y="11917"/>
                  </a:cubicBezTo>
                  <a:cubicBezTo>
                    <a:pt x="13108" y="12067"/>
                    <a:pt x="13384" y="12268"/>
                    <a:pt x="13610" y="12543"/>
                  </a:cubicBezTo>
                  <a:cubicBezTo>
                    <a:pt x="13961" y="12944"/>
                    <a:pt x="13885" y="13421"/>
                    <a:pt x="13735" y="13897"/>
                  </a:cubicBezTo>
                  <a:cubicBezTo>
                    <a:pt x="13434" y="14874"/>
                    <a:pt x="12883" y="15726"/>
                    <a:pt x="12281" y="16578"/>
                  </a:cubicBezTo>
                  <a:cubicBezTo>
                    <a:pt x="12106" y="16854"/>
                    <a:pt x="11930" y="17130"/>
                    <a:pt x="11605" y="17330"/>
                  </a:cubicBezTo>
                  <a:cubicBezTo>
                    <a:pt x="11354" y="17155"/>
                    <a:pt x="11329" y="16879"/>
                    <a:pt x="11304" y="16603"/>
                  </a:cubicBezTo>
                  <a:cubicBezTo>
                    <a:pt x="11304" y="16328"/>
                    <a:pt x="11304" y="16027"/>
                    <a:pt x="11304" y="15726"/>
                  </a:cubicBezTo>
                  <a:cubicBezTo>
                    <a:pt x="11304" y="15300"/>
                    <a:pt x="10928" y="14949"/>
                    <a:pt x="10502" y="14949"/>
                  </a:cubicBezTo>
                  <a:cubicBezTo>
                    <a:pt x="10301" y="14949"/>
                    <a:pt x="10251" y="15100"/>
                    <a:pt x="10226" y="15250"/>
                  </a:cubicBezTo>
                  <a:cubicBezTo>
                    <a:pt x="10051" y="15676"/>
                    <a:pt x="9850" y="16077"/>
                    <a:pt x="9575" y="16428"/>
                  </a:cubicBezTo>
                  <a:cubicBezTo>
                    <a:pt x="9482" y="16521"/>
                    <a:pt x="9432" y="16656"/>
                    <a:pt x="9306" y="16656"/>
                  </a:cubicBezTo>
                  <a:cubicBezTo>
                    <a:pt x="9296" y="16656"/>
                    <a:pt x="9285" y="16656"/>
                    <a:pt x="9274" y="16654"/>
                  </a:cubicBezTo>
                  <a:cubicBezTo>
                    <a:pt x="9123" y="16629"/>
                    <a:pt x="9123" y="16478"/>
                    <a:pt x="9073" y="16353"/>
                  </a:cubicBezTo>
                  <a:cubicBezTo>
                    <a:pt x="8973" y="15902"/>
                    <a:pt x="8948" y="15426"/>
                    <a:pt x="8898" y="14949"/>
                  </a:cubicBezTo>
                  <a:cubicBezTo>
                    <a:pt x="8848" y="14699"/>
                    <a:pt x="8873" y="14473"/>
                    <a:pt x="8848" y="14223"/>
                  </a:cubicBezTo>
                  <a:cubicBezTo>
                    <a:pt x="8773" y="13696"/>
                    <a:pt x="8923" y="13446"/>
                    <a:pt x="9424" y="13220"/>
                  </a:cubicBezTo>
                  <a:cubicBezTo>
                    <a:pt x="9800" y="13020"/>
                    <a:pt x="10226" y="12969"/>
                    <a:pt x="10652" y="12894"/>
                  </a:cubicBezTo>
                  <a:cubicBezTo>
                    <a:pt x="10928" y="12819"/>
                    <a:pt x="11204" y="12794"/>
                    <a:pt x="11504" y="12669"/>
                  </a:cubicBezTo>
                  <a:cubicBezTo>
                    <a:pt x="11617" y="12926"/>
                    <a:pt x="11657" y="13018"/>
                    <a:pt x="11784" y="13018"/>
                  </a:cubicBezTo>
                  <a:cubicBezTo>
                    <a:pt x="11855" y="13018"/>
                    <a:pt x="11953" y="12989"/>
                    <a:pt x="12106" y="12944"/>
                  </a:cubicBezTo>
                  <a:cubicBezTo>
                    <a:pt x="12175" y="12926"/>
                    <a:pt x="12242" y="12918"/>
                    <a:pt x="12309" y="12918"/>
                  </a:cubicBezTo>
                  <a:cubicBezTo>
                    <a:pt x="12508" y="12918"/>
                    <a:pt x="12701" y="12988"/>
                    <a:pt x="12908" y="13045"/>
                  </a:cubicBezTo>
                  <a:cubicBezTo>
                    <a:pt x="12955" y="13056"/>
                    <a:pt x="13008" y="13079"/>
                    <a:pt x="13064" y="13079"/>
                  </a:cubicBezTo>
                  <a:cubicBezTo>
                    <a:pt x="13126" y="13079"/>
                    <a:pt x="13192" y="13050"/>
                    <a:pt x="13259" y="12944"/>
                  </a:cubicBezTo>
                  <a:cubicBezTo>
                    <a:pt x="12941" y="12811"/>
                    <a:pt x="12635" y="12688"/>
                    <a:pt x="12318" y="12688"/>
                  </a:cubicBezTo>
                  <a:cubicBezTo>
                    <a:pt x="12159" y="12688"/>
                    <a:pt x="11997" y="12719"/>
                    <a:pt x="11830" y="12794"/>
                  </a:cubicBezTo>
                  <a:cubicBezTo>
                    <a:pt x="11730" y="12644"/>
                    <a:pt x="11730" y="12543"/>
                    <a:pt x="11905" y="12493"/>
                  </a:cubicBezTo>
                  <a:cubicBezTo>
                    <a:pt x="12156" y="12393"/>
                    <a:pt x="12357" y="12218"/>
                    <a:pt x="12482" y="12017"/>
                  </a:cubicBezTo>
                  <a:cubicBezTo>
                    <a:pt x="12533" y="11931"/>
                    <a:pt x="12585" y="11893"/>
                    <a:pt x="12660" y="11893"/>
                  </a:cubicBezTo>
                  <a:close/>
                  <a:moveTo>
                    <a:pt x="3682" y="12297"/>
                  </a:moveTo>
                  <a:cubicBezTo>
                    <a:pt x="3748" y="12297"/>
                    <a:pt x="3812" y="12324"/>
                    <a:pt x="3885" y="12368"/>
                  </a:cubicBezTo>
                  <a:cubicBezTo>
                    <a:pt x="4086" y="12493"/>
                    <a:pt x="4311" y="12568"/>
                    <a:pt x="4537" y="12669"/>
                  </a:cubicBezTo>
                  <a:cubicBezTo>
                    <a:pt x="4612" y="12719"/>
                    <a:pt x="4737" y="12719"/>
                    <a:pt x="4712" y="12869"/>
                  </a:cubicBezTo>
                  <a:cubicBezTo>
                    <a:pt x="4662" y="12994"/>
                    <a:pt x="4587" y="12994"/>
                    <a:pt x="4487" y="12994"/>
                  </a:cubicBezTo>
                  <a:cubicBezTo>
                    <a:pt x="4450" y="12993"/>
                    <a:pt x="4415" y="12992"/>
                    <a:pt x="4380" y="12992"/>
                  </a:cubicBezTo>
                  <a:cubicBezTo>
                    <a:pt x="3852" y="12992"/>
                    <a:pt x="3597" y="13177"/>
                    <a:pt x="3409" y="13671"/>
                  </a:cubicBezTo>
                  <a:cubicBezTo>
                    <a:pt x="3184" y="13621"/>
                    <a:pt x="2983" y="13621"/>
                    <a:pt x="2757" y="13621"/>
                  </a:cubicBezTo>
                  <a:cubicBezTo>
                    <a:pt x="2607" y="13646"/>
                    <a:pt x="2482" y="13696"/>
                    <a:pt x="2382" y="13796"/>
                  </a:cubicBezTo>
                  <a:cubicBezTo>
                    <a:pt x="2331" y="13847"/>
                    <a:pt x="2306" y="13897"/>
                    <a:pt x="2356" y="13972"/>
                  </a:cubicBezTo>
                  <a:cubicBezTo>
                    <a:pt x="2371" y="14001"/>
                    <a:pt x="2403" y="14013"/>
                    <a:pt x="2432" y="14013"/>
                  </a:cubicBezTo>
                  <a:cubicBezTo>
                    <a:pt x="2452" y="14013"/>
                    <a:pt x="2471" y="14007"/>
                    <a:pt x="2482" y="13997"/>
                  </a:cubicBezTo>
                  <a:cubicBezTo>
                    <a:pt x="2639" y="13892"/>
                    <a:pt x="2796" y="13856"/>
                    <a:pt x="2957" y="13856"/>
                  </a:cubicBezTo>
                  <a:cubicBezTo>
                    <a:pt x="3104" y="13856"/>
                    <a:pt x="3254" y="13886"/>
                    <a:pt x="3409" y="13922"/>
                  </a:cubicBezTo>
                  <a:cubicBezTo>
                    <a:pt x="3440" y="13934"/>
                    <a:pt x="3469" y="13941"/>
                    <a:pt x="3494" y="13941"/>
                  </a:cubicBezTo>
                  <a:cubicBezTo>
                    <a:pt x="3570" y="13941"/>
                    <a:pt x="3622" y="13884"/>
                    <a:pt x="3660" y="13771"/>
                  </a:cubicBezTo>
                  <a:cubicBezTo>
                    <a:pt x="3743" y="13418"/>
                    <a:pt x="3999" y="13220"/>
                    <a:pt x="4327" y="13220"/>
                  </a:cubicBezTo>
                  <a:cubicBezTo>
                    <a:pt x="4394" y="13220"/>
                    <a:pt x="4464" y="13228"/>
                    <a:pt x="4537" y="13245"/>
                  </a:cubicBezTo>
                  <a:cubicBezTo>
                    <a:pt x="4595" y="13258"/>
                    <a:pt x="4648" y="13266"/>
                    <a:pt x="4695" y="13266"/>
                  </a:cubicBezTo>
                  <a:cubicBezTo>
                    <a:pt x="4831" y="13266"/>
                    <a:pt x="4919" y="13199"/>
                    <a:pt x="4938" y="12994"/>
                  </a:cubicBezTo>
                  <a:cubicBezTo>
                    <a:pt x="4938" y="12882"/>
                    <a:pt x="4994" y="12825"/>
                    <a:pt x="5075" y="12825"/>
                  </a:cubicBezTo>
                  <a:cubicBezTo>
                    <a:pt x="5102" y="12825"/>
                    <a:pt x="5132" y="12832"/>
                    <a:pt x="5163" y="12844"/>
                  </a:cubicBezTo>
                  <a:cubicBezTo>
                    <a:pt x="5590" y="12969"/>
                    <a:pt x="6016" y="12994"/>
                    <a:pt x="6442" y="13145"/>
                  </a:cubicBezTo>
                  <a:cubicBezTo>
                    <a:pt x="7093" y="13395"/>
                    <a:pt x="7394" y="13897"/>
                    <a:pt x="7319" y="14598"/>
                  </a:cubicBezTo>
                  <a:cubicBezTo>
                    <a:pt x="7269" y="15175"/>
                    <a:pt x="7244" y="15776"/>
                    <a:pt x="7093" y="16328"/>
                  </a:cubicBezTo>
                  <a:cubicBezTo>
                    <a:pt x="7068" y="16403"/>
                    <a:pt x="7043" y="16503"/>
                    <a:pt x="7018" y="16553"/>
                  </a:cubicBezTo>
                  <a:cubicBezTo>
                    <a:pt x="6950" y="16676"/>
                    <a:pt x="6860" y="16739"/>
                    <a:pt x="6763" y="16739"/>
                  </a:cubicBezTo>
                  <a:cubicBezTo>
                    <a:pt x="6682" y="16739"/>
                    <a:pt x="6597" y="16695"/>
                    <a:pt x="6517" y="16603"/>
                  </a:cubicBezTo>
                  <a:cubicBezTo>
                    <a:pt x="6392" y="16453"/>
                    <a:pt x="6291" y="16278"/>
                    <a:pt x="6191" y="16102"/>
                  </a:cubicBezTo>
                  <a:cubicBezTo>
                    <a:pt x="6000" y="15831"/>
                    <a:pt x="5829" y="15702"/>
                    <a:pt x="5607" y="15702"/>
                  </a:cubicBezTo>
                  <a:cubicBezTo>
                    <a:pt x="5480" y="15702"/>
                    <a:pt x="5337" y="15744"/>
                    <a:pt x="5163" y="15827"/>
                  </a:cubicBezTo>
                  <a:cubicBezTo>
                    <a:pt x="5063" y="15877"/>
                    <a:pt x="4988" y="15952"/>
                    <a:pt x="4888" y="16002"/>
                  </a:cubicBezTo>
                  <a:cubicBezTo>
                    <a:pt x="4587" y="16152"/>
                    <a:pt x="4562" y="16403"/>
                    <a:pt x="4612" y="16679"/>
                  </a:cubicBezTo>
                  <a:cubicBezTo>
                    <a:pt x="4687" y="17004"/>
                    <a:pt x="4712" y="17355"/>
                    <a:pt x="4712" y="17681"/>
                  </a:cubicBezTo>
                  <a:cubicBezTo>
                    <a:pt x="4693" y="17939"/>
                    <a:pt x="4610" y="18056"/>
                    <a:pt x="4427" y="18056"/>
                  </a:cubicBezTo>
                  <a:cubicBezTo>
                    <a:pt x="4379" y="18056"/>
                    <a:pt x="4324" y="18048"/>
                    <a:pt x="4261" y="18032"/>
                  </a:cubicBezTo>
                  <a:cubicBezTo>
                    <a:pt x="3835" y="17932"/>
                    <a:pt x="3484" y="17656"/>
                    <a:pt x="3184" y="17355"/>
                  </a:cubicBezTo>
                  <a:cubicBezTo>
                    <a:pt x="2432" y="16629"/>
                    <a:pt x="1905" y="15726"/>
                    <a:pt x="1605" y="14724"/>
                  </a:cubicBezTo>
                  <a:cubicBezTo>
                    <a:pt x="1429" y="14172"/>
                    <a:pt x="1630" y="13671"/>
                    <a:pt x="2056" y="13295"/>
                  </a:cubicBezTo>
                  <a:cubicBezTo>
                    <a:pt x="2507" y="12894"/>
                    <a:pt x="2983" y="12568"/>
                    <a:pt x="3534" y="12343"/>
                  </a:cubicBezTo>
                  <a:cubicBezTo>
                    <a:pt x="3587" y="12311"/>
                    <a:pt x="3635" y="12297"/>
                    <a:pt x="3682" y="12297"/>
                  </a:cubicBezTo>
                  <a:close/>
                  <a:moveTo>
                    <a:pt x="12093" y="1"/>
                  </a:moveTo>
                  <a:cubicBezTo>
                    <a:pt x="12003" y="1"/>
                    <a:pt x="11905" y="29"/>
                    <a:pt x="11805" y="87"/>
                  </a:cubicBezTo>
                  <a:cubicBezTo>
                    <a:pt x="11680" y="187"/>
                    <a:pt x="11529" y="288"/>
                    <a:pt x="11429" y="388"/>
                  </a:cubicBezTo>
                  <a:cubicBezTo>
                    <a:pt x="10903" y="889"/>
                    <a:pt x="10452" y="1466"/>
                    <a:pt x="10051" y="2067"/>
                  </a:cubicBezTo>
                  <a:cubicBezTo>
                    <a:pt x="10006" y="2157"/>
                    <a:pt x="9961" y="2246"/>
                    <a:pt x="9845" y="2246"/>
                  </a:cubicBezTo>
                  <a:cubicBezTo>
                    <a:pt x="9831" y="2246"/>
                    <a:pt x="9816" y="2245"/>
                    <a:pt x="9800" y="2243"/>
                  </a:cubicBezTo>
                  <a:cubicBezTo>
                    <a:pt x="9098" y="2117"/>
                    <a:pt x="8246" y="1616"/>
                    <a:pt x="8121" y="839"/>
                  </a:cubicBezTo>
                  <a:cubicBezTo>
                    <a:pt x="8096" y="764"/>
                    <a:pt x="8121" y="638"/>
                    <a:pt x="7996" y="588"/>
                  </a:cubicBezTo>
                  <a:cubicBezTo>
                    <a:pt x="7971" y="613"/>
                    <a:pt x="7945" y="638"/>
                    <a:pt x="7945" y="664"/>
                  </a:cubicBezTo>
                  <a:cubicBezTo>
                    <a:pt x="7795" y="1566"/>
                    <a:pt x="7169" y="1992"/>
                    <a:pt x="6367" y="2192"/>
                  </a:cubicBezTo>
                  <a:cubicBezTo>
                    <a:pt x="6016" y="2293"/>
                    <a:pt x="5640" y="2318"/>
                    <a:pt x="5264" y="2318"/>
                  </a:cubicBezTo>
                  <a:cubicBezTo>
                    <a:pt x="4637" y="2343"/>
                    <a:pt x="4036" y="2418"/>
                    <a:pt x="3509" y="2844"/>
                  </a:cubicBezTo>
                  <a:cubicBezTo>
                    <a:pt x="3459" y="2869"/>
                    <a:pt x="3409" y="2894"/>
                    <a:pt x="3334" y="2919"/>
                  </a:cubicBezTo>
                  <a:cubicBezTo>
                    <a:pt x="2457" y="3045"/>
                    <a:pt x="1655" y="3420"/>
                    <a:pt x="953" y="3972"/>
                  </a:cubicBezTo>
                  <a:cubicBezTo>
                    <a:pt x="351" y="4448"/>
                    <a:pt x="1" y="5075"/>
                    <a:pt x="26" y="5852"/>
                  </a:cubicBezTo>
                  <a:cubicBezTo>
                    <a:pt x="51" y="6704"/>
                    <a:pt x="452" y="7405"/>
                    <a:pt x="1153" y="7907"/>
                  </a:cubicBezTo>
                  <a:cubicBezTo>
                    <a:pt x="1429" y="8107"/>
                    <a:pt x="1605" y="8358"/>
                    <a:pt x="1830" y="8583"/>
                  </a:cubicBezTo>
                  <a:cubicBezTo>
                    <a:pt x="1354" y="8959"/>
                    <a:pt x="1204" y="9461"/>
                    <a:pt x="1229" y="10037"/>
                  </a:cubicBezTo>
                  <a:cubicBezTo>
                    <a:pt x="1229" y="10288"/>
                    <a:pt x="1229" y="10538"/>
                    <a:pt x="1204" y="10789"/>
                  </a:cubicBezTo>
                  <a:cubicBezTo>
                    <a:pt x="1103" y="11415"/>
                    <a:pt x="978" y="12017"/>
                    <a:pt x="1003" y="12644"/>
                  </a:cubicBezTo>
                  <a:cubicBezTo>
                    <a:pt x="1028" y="13045"/>
                    <a:pt x="1103" y="13395"/>
                    <a:pt x="1479" y="13621"/>
                  </a:cubicBezTo>
                  <a:cubicBezTo>
                    <a:pt x="1229" y="14172"/>
                    <a:pt x="1254" y="14724"/>
                    <a:pt x="1504" y="15250"/>
                  </a:cubicBezTo>
                  <a:cubicBezTo>
                    <a:pt x="1780" y="15902"/>
                    <a:pt x="2131" y="16528"/>
                    <a:pt x="2557" y="17080"/>
                  </a:cubicBezTo>
                  <a:cubicBezTo>
                    <a:pt x="3008" y="17656"/>
                    <a:pt x="3534" y="18132"/>
                    <a:pt x="4286" y="18283"/>
                  </a:cubicBezTo>
                  <a:cubicBezTo>
                    <a:pt x="4341" y="18295"/>
                    <a:pt x="4394" y="18301"/>
                    <a:pt x="4445" y="18301"/>
                  </a:cubicBezTo>
                  <a:cubicBezTo>
                    <a:pt x="4605" y="18301"/>
                    <a:pt x="4743" y="18240"/>
                    <a:pt x="4838" y="18107"/>
                  </a:cubicBezTo>
                  <a:cubicBezTo>
                    <a:pt x="4913" y="18007"/>
                    <a:pt x="5013" y="17957"/>
                    <a:pt x="5113" y="17932"/>
                  </a:cubicBezTo>
                  <a:cubicBezTo>
                    <a:pt x="5590" y="17807"/>
                    <a:pt x="6066" y="17731"/>
                    <a:pt x="6542" y="17706"/>
                  </a:cubicBezTo>
                  <a:cubicBezTo>
                    <a:pt x="6970" y="17687"/>
                    <a:pt x="7397" y="17676"/>
                    <a:pt x="7824" y="17676"/>
                  </a:cubicBezTo>
                  <a:cubicBezTo>
                    <a:pt x="9075" y="17676"/>
                    <a:pt x="10322" y="17771"/>
                    <a:pt x="11555" y="18032"/>
                  </a:cubicBezTo>
                  <a:cubicBezTo>
                    <a:pt x="11596" y="18032"/>
                    <a:pt x="11644" y="18054"/>
                    <a:pt x="11684" y="18054"/>
                  </a:cubicBezTo>
                  <a:cubicBezTo>
                    <a:pt x="11717" y="18054"/>
                    <a:pt x="11744" y="18039"/>
                    <a:pt x="11755" y="17982"/>
                  </a:cubicBezTo>
                  <a:cubicBezTo>
                    <a:pt x="11805" y="17832"/>
                    <a:pt x="11680" y="17832"/>
                    <a:pt x="11580" y="17807"/>
                  </a:cubicBezTo>
                  <a:cubicBezTo>
                    <a:pt x="11254" y="17731"/>
                    <a:pt x="10903" y="17631"/>
                    <a:pt x="10577" y="17581"/>
                  </a:cubicBezTo>
                  <a:cubicBezTo>
                    <a:pt x="9324" y="17406"/>
                    <a:pt x="8046" y="17431"/>
                    <a:pt x="6793" y="17380"/>
                  </a:cubicBezTo>
                  <a:cubicBezTo>
                    <a:pt x="6713" y="17377"/>
                    <a:pt x="6634" y="17376"/>
                    <a:pt x="6555" y="17376"/>
                  </a:cubicBezTo>
                  <a:cubicBezTo>
                    <a:pt x="6033" y="17376"/>
                    <a:pt x="5510" y="17444"/>
                    <a:pt x="4988" y="17531"/>
                  </a:cubicBezTo>
                  <a:cubicBezTo>
                    <a:pt x="4938" y="17180"/>
                    <a:pt x="4913" y="16854"/>
                    <a:pt x="4863" y="16528"/>
                  </a:cubicBezTo>
                  <a:cubicBezTo>
                    <a:pt x="4863" y="16428"/>
                    <a:pt x="4838" y="16328"/>
                    <a:pt x="4963" y="16278"/>
                  </a:cubicBezTo>
                  <a:cubicBezTo>
                    <a:pt x="5113" y="16177"/>
                    <a:pt x="5264" y="16052"/>
                    <a:pt x="5464" y="16002"/>
                  </a:cubicBezTo>
                  <a:cubicBezTo>
                    <a:pt x="5521" y="15974"/>
                    <a:pt x="5574" y="15960"/>
                    <a:pt x="5622" y="15960"/>
                  </a:cubicBezTo>
                  <a:cubicBezTo>
                    <a:pt x="5702" y="15960"/>
                    <a:pt x="5768" y="15999"/>
                    <a:pt x="5815" y="16077"/>
                  </a:cubicBezTo>
                  <a:cubicBezTo>
                    <a:pt x="5966" y="16278"/>
                    <a:pt x="6116" y="16478"/>
                    <a:pt x="6241" y="16679"/>
                  </a:cubicBezTo>
                  <a:cubicBezTo>
                    <a:pt x="6381" y="16864"/>
                    <a:pt x="6541" y="17007"/>
                    <a:pt x="6764" y="17007"/>
                  </a:cubicBezTo>
                  <a:cubicBezTo>
                    <a:pt x="6781" y="17007"/>
                    <a:pt x="6799" y="17006"/>
                    <a:pt x="6818" y="17004"/>
                  </a:cubicBezTo>
                  <a:cubicBezTo>
                    <a:pt x="7068" y="16954"/>
                    <a:pt x="7219" y="16779"/>
                    <a:pt x="7294" y="16528"/>
                  </a:cubicBezTo>
                  <a:cubicBezTo>
                    <a:pt x="7419" y="16177"/>
                    <a:pt x="7469" y="15801"/>
                    <a:pt x="7519" y="15426"/>
                  </a:cubicBezTo>
                  <a:cubicBezTo>
                    <a:pt x="7570" y="15050"/>
                    <a:pt x="7570" y="14649"/>
                    <a:pt x="7570" y="14223"/>
                  </a:cubicBezTo>
                  <a:cubicBezTo>
                    <a:pt x="7795" y="14473"/>
                    <a:pt x="7795" y="14774"/>
                    <a:pt x="8021" y="15025"/>
                  </a:cubicBezTo>
                  <a:cubicBezTo>
                    <a:pt x="8246" y="14724"/>
                    <a:pt x="8246" y="14323"/>
                    <a:pt x="8597" y="14072"/>
                  </a:cubicBezTo>
                  <a:cubicBezTo>
                    <a:pt x="8622" y="14498"/>
                    <a:pt x="8597" y="14899"/>
                    <a:pt x="8672" y="15300"/>
                  </a:cubicBezTo>
                  <a:cubicBezTo>
                    <a:pt x="8722" y="15726"/>
                    <a:pt x="8747" y="16152"/>
                    <a:pt x="8873" y="16578"/>
                  </a:cubicBezTo>
                  <a:cubicBezTo>
                    <a:pt x="8960" y="16810"/>
                    <a:pt x="9105" y="16933"/>
                    <a:pt x="9270" y="16933"/>
                  </a:cubicBezTo>
                  <a:cubicBezTo>
                    <a:pt x="9391" y="16933"/>
                    <a:pt x="9523" y="16867"/>
                    <a:pt x="9650" y="16729"/>
                  </a:cubicBezTo>
                  <a:cubicBezTo>
                    <a:pt x="9950" y="16403"/>
                    <a:pt x="10176" y="16002"/>
                    <a:pt x="10351" y="15601"/>
                  </a:cubicBezTo>
                  <a:cubicBezTo>
                    <a:pt x="10402" y="15476"/>
                    <a:pt x="10427" y="15325"/>
                    <a:pt x="10527" y="15225"/>
                  </a:cubicBezTo>
                  <a:cubicBezTo>
                    <a:pt x="11028" y="15400"/>
                    <a:pt x="11078" y="15451"/>
                    <a:pt x="11053" y="16002"/>
                  </a:cubicBezTo>
                  <a:cubicBezTo>
                    <a:pt x="11053" y="16328"/>
                    <a:pt x="11028" y="16654"/>
                    <a:pt x="11103" y="16954"/>
                  </a:cubicBezTo>
                  <a:cubicBezTo>
                    <a:pt x="11154" y="17230"/>
                    <a:pt x="11254" y="17481"/>
                    <a:pt x="11529" y="17556"/>
                  </a:cubicBezTo>
                  <a:cubicBezTo>
                    <a:pt x="11567" y="17567"/>
                    <a:pt x="11602" y="17572"/>
                    <a:pt x="11636" y="17572"/>
                  </a:cubicBezTo>
                  <a:cubicBezTo>
                    <a:pt x="11831" y="17572"/>
                    <a:pt x="11974" y="17405"/>
                    <a:pt x="12081" y="17255"/>
                  </a:cubicBezTo>
                  <a:cubicBezTo>
                    <a:pt x="12858" y="16303"/>
                    <a:pt x="13534" y="15275"/>
                    <a:pt x="13961" y="14097"/>
                  </a:cubicBezTo>
                  <a:cubicBezTo>
                    <a:pt x="14161" y="13521"/>
                    <a:pt x="14236" y="12919"/>
                    <a:pt x="13860" y="12393"/>
                  </a:cubicBezTo>
                  <a:cubicBezTo>
                    <a:pt x="14512" y="11516"/>
                    <a:pt x="15088" y="10639"/>
                    <a:pt x="15439" y="9611"/>
                  </a:cubicBezTo>
                  <a:cubicBezTo>
                    <a:pt x="15665" y="8959"/>
                    <a:pt x="15665" y="8333"/>
                    <a:pt x="15239" y="7756"/>
                  </a:cubicBezTo>
                  <a:cubicBezTo>
                    <a:pt x="14963" y="7431"/>
                    <a:pt x="14637" y="7180"/>
                    <a:pt x="14261" y="6979"/>
                  </a:cubicBezTo>
                  <a:cubicBezTo>
                    <a:pt x="14036" y="6879"/>
                    <a:pt x="13835" y="6754"/>
                    <a:pt x="13635" y="6654"/>
                  </a:cubicBezTo>
                  <a:cubicBezTo>
                    <a:pt x="14036" y="6328"/>
                    <a:pt x="14186" y="6077"/>
                    <a:pt x="14362" y="5375"/>
                  </a:cubicBezTo>
                  <a:cubicBezTo>
                    <a:pt x="14662" y="4222"/>
                    <a:pt x="14662" y="3019"/>
                    <a:pt x="14612" y="1842"/>
                  </a:cubicBezTo>
                  <a:cubicBezTo>
                    <a:pt x="14612" y="1666"/>
                    <a:pt x="14562" y="1491"/>
                    <a:pt x="14512" y="1340"/>
                  </a:cubicBezTo>
                  <a:cubicBezTo>
                    <a:pt x="14454" y="1167"/>
                    <a:pt x="14355" y="1085"/>
                    <a:pt x="14238" y="1085"/>
                  </a:cubicBezTo>
                  <a:cubicBezTo>
                    <a:pt x="14152" y="1085"/>
                    <a:pt x="14056" y="1130"/>
                    <a:pt x="13961" y="1215"/>
                  </a:cubicBezTo>
                  <a:cubicBezTo>
                    <a:pt x="13835" y="1365"/>
                    <a:pt x="13760" y="1566"/>
                    <a:pt x="13685" y="1741"/>
                  </a:cubicBezTo>
                  <a:cubicBezTo>
                    <a:pt x="13560" y="2067"/>
                    <a:pt x="13484" y="2368"/>
                    <a:pt x="13334" y="2669"/>
                  </a:cubicBezTo>
                  <a:cubicBezTo>
                    <a:pt x="13083" y="2568"/>
                    <a:pt x="12833" y="2443"/>
                    <a:pt x="12582" y="2318"/>
                  </a:cubicBezTo>
                  <a:cubicBezTo>
                    <a:pt x="12432" y="2243"/>
                    <a:pt x="12357" y="2142"/>
                    <a:pt x="12357" y="1967"/>
                  </a:cubicBezTo>
                  <a:cubicBezTo>
                    <a:pt x="12357" y="1716"/>
                    <a:pt x="12432" y="1516"/>
                    <a:pt x="12482" y="1265"/>
                  </a:cubicBezTo>
                  <a:cubicBezTo>
                    <a:pt x="12557" y="964"/>
                    <a:pt x="12632" y="638"/>
                    <a:pt x="12507" y="313"/>
                  </a:cubicBezTo>
                  <a:cubicBezTo>
                    <a:pt x="12423" y="112"/>
                    <a:pt x="12273" y="1"/>
                    <a:pt x="12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 rot="-658477">
              <a:off x="-83134" y="3989393"/>
              <a:ext cx="81103" cy="153475"/>
            </a:xfrm>
            <a:custGeom>
              <a:avLst/>
              <a:gdLst/>
              <a:ahLst/>
              <a:cxnLst/>
              <a:rect l="l" t="t" r="r" b="b"/>
              <a:pathLst>
                <a:path w="1254" h="2373" extrusionOk="0">
                  <a:moveTo>
                    <a:pt x="677" y="869"/>
                  </a:moveTo>
                  <a:cubicBezTo>
                    <a:pt x="752" y="1020"/>
                    <a:pt x="827" y="1120"/>
                    <a:pt x="953" y="1245"/>
                  </a:cubicBezTo>
                  <a:cubicBezTo>
                    <a:pt x="827" y="1395"/>
                    <a:pt x="752" y="1546"/>
                    <a:pt x="677" y="1746"/>
                  </a:cubicBezTo>
                  <a:cubicBezTo>
                    <a:pt x="577" y="1546"/>
                    <a:pt x="502" y="1395"/>
                    <a:pt x="376" y="1245"/>
                  </a:cubicBezTo>
                  <a:cubicBezTo>
                    <a:pt x="477" y="1120"/>
                    <a:pt x="552" y="994"/>
                    <a:pt x="677" y="869"/>
                  </a:cubicBezTo>
                  <a:close/>
                  <a:moveTo>
                    <a:pt x="502" y="1"/>
                  </a:moveTo>
                  <a:cubicBezTo>
                    <a:pt x="485" y="1"/>
                    <a:pt x="468" y="6"/>
                    <a:pt x="452" y="17"/>
                  </a:cubicBezTo>
                  <a:cubicBezTo>
                    <a:pt x="351" y="67"/>
                    <a:pt x="376" y="142"/>
                    <a:pt x="401" y="192"/>
                  </a:cubicBezTo>
                  <a:cubicBezTo>
                    <a:pt x="502" y="568"/>
                    <a:pt x="477" y="869"/>
                    <a:pt x="126" y="1095"/>
                  </a:cubicBezTo>
                  <a:cubicBezTo>
                    <a:pt x="51" y="1170"/>
                    <a:pt x="0" y="1270"/>
                    <a:pt x="101" y="1345"/>
                  </a:cubicBezTo>
                  <a:cubicBezTo>
                    <a:pt x="401" y="1571"/>
                    <a:pt x="477" y="1897"/>
                    <a:pt x="577" y="2223"/>
                  </a:cubicBezTo>
                  <a:cubicBezTo>
                    <a:pt x="627" y="2298"/>
                    <a:pt x="652" y="2373"/>
                    <a:pt x="752" y="2373"/>
                  </a:cubicBezTo>
                  <a:cubicBezTo>
                    <a:pt x="853" y="2348"/>
                    <a:pt x="853" y="2273"/>
                    <a:pt x="853" y="2198"/>
                  </a:cubicBezTo>
                  <a:cubicBezTo>
                    <a:pt x="878" y="1872"/>
                    <a:pt x="928" y="1571"/>
                    <a:pt x="1203" y="1370"/>
                  </a:cubicBezTo>
                  <a:cubicBezTo>
                    <a:pt x="1228" y="1345"/>
                    <a:pt x="1254" y="1295"/>
                    <a:pt x="1254" y="1270"/>
                  </a:cubicBezTo>
                  <a:cubicBezTo>
                    <a:pt x="1254" y="1195"/>
                    <a:pt x="1228" y="1145"/>
                    <a:pt x="1178" y="1120"/>
                  </a:cubicBezTo>
                  <a:cubicBezTo>
                    <a:pt x="878" y="919"/>
                    <a:pt x="802" y="593"/>
                    <a:pt x="702" y="268"/>
                  </a:cubicBezTo>
                  <a:cubicBezTo>
                    <a:pt x="677" y="218"/>
                    <a:pt x="652" y="167"/>
                    <a:pt x="627" y="117"/>
                  </a:cubicBezTo>
                  <a:cubicBezTo>
                    <a:pt x="608" y="59"/>
                    <a:pt x="558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 rot="-658477">
              <a:off x="872836" y="4785583"/>
              <a:ext cx="63252" cy="111888"/>
            </a:xfrm>
            <a:custGeom>
              <a:avLst/>
              <a:gdLst/>
              <a:ahLst/>
              <a:cxnLst/>
              <a:rect l="l" t="t" r="r" b="b"/>
              <a:pathLst>
                <a:path w="978" h="1730" extrusionOk="0">
                  <a:moveTo>
                    <a:pt x="526" y="702"/>
                  </a:moveTo>
                  <a:cubicBezTo>
                    <a:pt x="602" y="752"/>
                    <a:pt x="627" y="852"/>
                    <a:pt x="652" y="928"/>
                  </a:cubicBezTo>
                  <a:cubicBezTo>
                    <a:pt x="602" y="978"/>
                    <a:pt x="551" y="1053"/>
                    <a:pt x="476" y="1103"/>
                  </a:cubicBezTo>
                  <a:cubicBezTo>
                    <a:pt x="426" y="1028"/>
                    <a:pt x="401" y="953"/>
                    <a:pt x="351" y="877"/>
                  </a:cubicBezTo>
                  <a:cubicBezTo>
                    <a:pt x="401" y="802"/>
                    <a:pt x="476" y="752"/>
                    <a:pt x="526" y="702"/>
                  </a:cubicBezTo>
                  <a:close/>
                  <a:moveTo>
                    <a:pt x="576" y="0"/>
                  </a:moveTo>
                  <a:cubicBezTo>
                    <a:pt x="476" y="0"/>
                    <a:pt x="451" y="50"/>
                    <a:pt x="451" y="126"/>
                  </a:cubicBezTo>
                  <a:cubicBezTo>
                    <a:pt x="426" y="376"/>
                    <a:pt x="326" y="602"/>
                    <a:pt x="100" y="752"/>
                  </a:cubicBezTo>
                  <a:cubicBezTo>
                    <a:pt x="25" y="777"/>
                    <a:pt x="0" y="877"/>
                    <a:pt x="50" y="928"/>
                  </a:cubicBezTo>
                  <a:cubicBezTo>
                    <a:pt x="226" y="1103"/>
                    <a:pt x="251" y="1304"/>
                    <a:pt x="251" y="1529"/>
                  </a:cubicBezTo>
                  <a:cubicBezTo>
                    <a:pt x="251" y="1629"/>
                    <a:pt x="276" y="1705"/>
                    <a:pt x="376" y="1730"/>
                  </a:cubicBezTo>
                  <a:cubicBezTo>
                    <a:pt x="476" y="1730"/>
                    <a:pt x="526" y="1654"/>
                    <a:pt x="551" y="1579"/>
                  </a:cubicBezTo>
                  <a:cubicBezTo>
                    <a:pt x="602" y="1379"/>
                    <a:pt x="702" y="1228"/>
                    <a:pt x="877" y="1128"/>
                  </a:cubicBezTo>
                  <a:cubicBezTo>
                    <a:pt x="927" y="1078"/>
                    <a:pt x="977" y="1028"/>
                    <a:pt x="977" y="928"/>
                  </a:cubicBezTo>
                  <a:cubicBezTo>
                    <a:pt x="952" y="903"/>
                    <a:pt x="952" y="877"/>
                    <a:pt x="927" y="852"/>
                  </a:cubicBezTo>
                  <a:cubicBezTo>
                    <a:pt x="802" y="602"/>
                    <a:pt x="652" y="401"/>
                    <a:pt x="652" y="101"/>
                  </a:cubicBezTo>
                  <a:cubicBezTo>
                    <a:pt x="677" y="50"/>
                    <a:pt x="627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 rot="-658477">
              <a:off x="5332" y="3952169"/>
              <a:ext cx="66486" cy="102834"/>
            </a:xfrm>
            <a:custGeom>
              <a:avLst/>
              <a:gdLst/>
              <a:ahLst/>
              <a:cxnLst/>
              <a:rect l="l" t="t" r="r" b="b"/>
              <a:pathLst>
                <a:path w="1028" h="1590" extrusionOk="0">
                  <a:moveTo>
                    <a:pt x="552" y="587"/>
                  </a:moveTo>
                  <a:cubicBezTo>
                    <a:pt x="727" y="712"/>
                    <a:pt x="727" y="862"/>
                    <a:pt x="552" y="988"/>
                  </a:cubicBezTo>
                  <a:cubicBezTo>
                    <a:pt x="451" y="963"/>
                    <a:pt x="451" y="862"/>
                    <a:pt x="376" y="787"/>
                  </a:cubicBezTo>
                  <a:cubicBezTo>
                    <a:pt x="451" y="712"/>
                    <a:pt x="501" y="637"/>
                    <a:pt x="552" y="587"/>
                  </a:cubicBezTo>
                  <a:close/>
                  <a:moveTo>
                    <a:pt x="541" y="0"/>
                  </a:moveTo>
                  <a:cubicBezTo>
                    <a:pt x="528" y="0"/>
                    <a:pt x="515" y="4"/>
                    <a:pt x="501" y="10"/>
                  </a:cubicBezTo>
                  <a:cubicBezTo>
                    <a:pt x="426" y="10"/>
                    <a:pt x="401" y="60"/>
                    <a:pt x="401" y="136"/>
                  </a:cubicBezTo>
                  <a:cubicBezTo>
                    <a:pt x="401" y="361"/>
                    <a:pt x="301" y="511"/>
                    <a:pt x="126" y="637"/>
                  </a:cubicBezTo>
                  <a:cubicBezTo>
                    <a:pt x="25" y="712"/>
                    <a:pt x="0" y="837"/>
                    <a:pt x="100" y="912"/>
                  </a:cubicBezTo>
                  <a:cubicBezTo>
                    <a:pt x="301" y="1038"/>
                    <a:pt x="326" y="1238"/>
                    <a:pt x="376" y="1439"/>
                  </a:cubicBezTo>
                  <a:cubicBezTo>
                    <a:pt x="401" y="1514"/>
                    <a:pt x="426" y="1589"/>
                    <a:pt x="527" y="1589"/>
                  </a:cubicBezTo>
                  <a:cubicBezTo>
                    <a:pt x="552" y="1589"/>
                    <a:pt x="602" y="1589"/>
                    <a:pt x="602" y="1564"/>
                  </a:cubicBezTo>
                  <a:cubicBezTo>
                    <a:pt x="677" y="1263"/>
                    <a:pt x="877" y="1038"/>
                    <a:pt x="1003" y="812"/>
                  </a:cubicBezTo>
                  <a:cubicBezTo>
                    <a:pt x="1028" y="787"/>
                    <a:pt x="1028" y="737"/>
                    <a:pt x="1003" y="737"/>
                  </a:cubicBezTo>
                  <a:cubicBezTo>
                    <a:pt x="827" y="537"/>
                    <a:pt x="752" y="286"/>
                    <a:pt x="627" y="60"/>
                  </a:cubicBezTo>
                  <a:cubicBezTo>
                    <a:pt x="608" y="24"/>
                    <a:pt x="577" y="0"/>
                    <a:pt x="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rot="-658477">
              <a:off x="136776" y="3315109"/>
              <a:ext cx="63252" cy="25223"/>
            </a:xfrm>
            <a:custGeom>
              <a:avLst/>
              <a:gdLst/>
              <a:ahLst/>
              <a:cxnLst/>
              <a:rect l="l" t="t" r="r" b="b"/>
              <a:pathLst>
                <a:path w="978" h="390" extrusionOk="0">
                  <a:moveTo>
                    <a:pt x="867" y="0"/>
                  </a:moveTo>
                  <a:cubicBezTo>
                    <a:pt x="841" y="0"/>
                    <a:pt x="811" y="6"/>
                    <a:pt x="777" y="14"/>
                  </a:cubicBezTo>
                  <a:cubicBezTo>
                    <a:pt x="602" y="39"/>
                    <a:pt x="401" y="64"/>
                    <a:pt x="201" y="89"/>
                  </a:cubicBezTo>
                  <a:cubicBezTo>
                    <a:pt x="126" y="114"/>
                    <a:pt x="0" y="139"/>
                    <a:pt x="25" y="265"/>
                  </a:cubicBezTo>
                  <a:cubicBezTo>
                    <a:pt x="50" y="390"/>
                    <a:pt x="151" y="340"/>
                    <a:pt x="301" y="365"/>
                  </a:cubicBezTo>
                  <a:cubicBezTo>
                    <a:pt x="451" y="340"/>
                    <a:pt x="627" y="290"/>
                    <a:pt x="827" y="240"/>
                  </a:cubicBezTo>
                  <a:cubicBezTo>
                    <a:pt x="928" y="240"/>
                    <a:pt x="978" y="189"/>
                    <a:pt x="953" y="89"/>
                  </a:cubicBezTo>
                  <a:cubicBezTo>
                    <a:pt x="953" y="22"/>
                    <a:pt x="919" y="0"/>
                    <a:pt x="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rot="-508983" flipH="1">
            <a:off x="-382353" y="-873030"/>
            <a:ext cx="1515439" cy="2824862"/>
            <a:chOff x="8064908" y="-235664"/>
            <a:chExt cx="1466882" cy="2734348"/>
          </a:xfrm>
        </p:grpSpPr>
        <p:sp>
          <p:nvSpPr>
            <p:cNvPr id="533" name="Google Shape;533;p11"/>
            <p:cNvSpPr/>
            <p:nvPr/>
          </p:nvSpPr>
          <p:spPr>
            <a:xfrm rot="-10358580" flipH="1">
              <a:off x="8340229" y="-87637"/>
              <a:ext cx="1033797" cy="2530548"/>
            </a:xfrm>
            <a:custGeom>
              <a:avLst/>
              <a:gdLst/>
              <a:ahLst/>
              <a:cxnLst/>
              <a:rect l="l" t="t" r="r" b="b"/>
              <a:pathLst>
                <a:path w="7771" h="19022" extrusionOk="0">
                  <a:moveTo>
                    <a:pt x="2682" y="1"/>
                  </a:moveTo>
                  <a:cubicBezTo>
                    <a:pt x="2599" y="1"/>
                    <a:pt x="2515" y="15"/>
                    <a:pt x="2432" y="49"/>
                  </a:cubicBezTo>
                  <a:cubicBezTo>
                    <a:pt x="2256" y="124"/>
                    <a:pt x="2106" y="274"/>
                    <a:pt x="1955" y="550"/>
                  </a:cubicBezTo>
                  <a:cubicBezTo>
                    <a:pt x="1830" y="826"/>
                    <a:pt x="1780" y="1101"/>
                    <a:pt x="1755" y="1377"/>
                  </a:cubicBezTo>
                  <a:cubicBezTo>
                    <a:pt x="1730" y="1302"/>
                    <a:pt x="1705" y="1227"/>
                    <a:pt x="1655" y="1151"/>
                  </a:cubicBezTo>
                  <a:cubicBezTo>
                    <a:pt x="1529" y="901"/>
                    <a:pt x="1279" y="750"/>
                    <a:pt x="1053" y="725"/>
                  </a:cubicBezTo>
                  <a:cubicBezTo>
                    <a:pt x="803" y="725"/>
                    <a:pt x="527" y="876"/>
                    <a:pt x="377" y="1151"/>
                  </a:cubicBezTo>
                  <a:cubicBezTo>
                    <a:pt x="251" y="1377"/>
                    <a:pt x="201" y="1653"/>
                    <a:pt x="176" y="1928"/>
                  </a:cubicBezTo>
                  <a:cubicBezTo>
                    <a:pt x="26" y="3207"/>
                    <a:pt x="1" y="4811"/>
                    <a:pt x="51" y="6841"/>
                  </a:cubicBezTo>
                  <a:cubicBezTo>
                    <a:pt x="51" y="6866"/>
                    <a:pt x="76" y="6891"/>
                    <a:pt x="101" y="6891"/>
                  </a:cubicBezTo>
                  <a:cubicBezTo>
                    <a:pt x="126" y="6891"/>
                    <a:pt x="151" y="6866"/>
                    <a:pt x="151" y="6841"/>
                  </a:cubicBezTo>
                  <a:cubicBezTo>
                    <a:pt x="101" y="4811"/>
                    <a:pt x="151" y="3232"/>
                    <a:pt x="276" y="1953"/>
                  </a:cubicBezTo>
                  <a:cubicBezTo>
                    <a:pt x="326" y="1678"/>
                    <a:pt x="351" y="1427"/>
                    <a:pt x="477" y="1202"/>
                  </a:cubicBezTo>
                  <a:cubicBezTo>
                    <a:pt x="571" y="1036"/>
                    <a:pt x="777" y="849"/>
                    <a:pt x="1010" y="849"/>
                  </a:cubicBezTo>
                  <a:cubicBezTo>
                    <a:pt x="1025" y="849"/>
                    <a:pt x="1039" y="849"/>
                    <a:pt x="1053" y="851"/>
                  </a:cubicBezTo>
                  <a:cubicBezTo>
                    <a:pt x="1279" y="851"/>
                    <a:pt x="1479" y="1026"/>
                    <a:pt x="1554" y="1202"/>
                  </a:cubicBezTo>
                  <a:cubicBezTo>
                    <a:pt x="1680" y="1402"/>
                    <a:pt x="1730" y="1628"/>
                    <a:pt x="1730" y="1878"/>
                  </a:cubicBezTo>
                  <a:cubicBezTo>
                    <a:pt x="1730" y="1903"/>
                    <a:pt x="1755" y="1928"/>
                    <a:pt x="1780" y="1928"/>
                  </a:cubicBezTo>
                  <a:cubicBezTo>
                    <a:pt x="1830" y="1928"/>
                    <a:pt x="1855" y="1903"/>
                    <a:pt x="1855" y="1878"/>
                  </a:cubicBezTo>
                  <a:lnTo>
                    <a:pt x="1855" y="1778"/>
                  </a:lnTo>
                  <a:cubicBezTo>
                    <a:pt x="1855" y="1377"/>
                    <a:pt x="1880" y="976"/>
                    <a:pt x="2056" y="600"/>
                  </a:cubicBezTo>
                  <a:cubicBezTo>
                    <a:pt x="2181" y="349"/>
                    <a:pt x="2306" y="199"/>
                    <a:pt x="2482" y="149"/>
                  </a:cubicBezTo>
                  <a:cubicBezTo>
                    <a:pt x="2545" y="123"/>
                    <a:pt x="2611" y="111"/>
                    <a:pt x="2677" y="111"/>
                  </a:cubicBezTo>
                  <a:cubicBezTo>
                    <a:pt x="2923" y="111"/>
                    <a:pt x="3170" y="277"/>
                    <a:pt x="3309" y="475"/>
                  </a:cubicBezTo>
                  <a:cubicBezTo>
                    <a:pt x="3509" y="750"/>
                    <a:pt x="3559" y="1101"/>
                    <a:pt x="3610" y="1427"/>
                  </a:cubicBezTo>
                  <a:cubicBezTo>
                    <a:pt x="3610" y="1452"/>
                    <a:pt x="3635" y="1477"/>
                    <a:pt x="3660" y="1477"/>
                  </a:cubicBezTo>
                  <a:cubicBezTo>
                    <a:pt x="3685" y="1477"/>
                    <a:pt x="3710" y="1452"/>
                    <a:pt x="3710" y="1427"/>
                  </a:cubicBezTo>
                  <a:cubicBezTo>
                    <a:pt x="3735" y="1277"/>
                    <a:pt x="3785" y="1126"/>
                    <a:pt x="3935" y="976"/>
                  </a:cubicBezTo>
                  <a:cubicBezTo>
                    <a:pt x="4014" y="898"/>
                    <a:pt x="4153" y="835"/>
                    <a:pt x="4294" y="835"/>
                  </a:cubicBezTo>
                  <a:cubicBezTo>
                    <a:pt x="4334" y="835"/>
                    <a:pt x="4373" y="840"/>
                    <a:pt x="4412" y="851"/>
                  </a:cubicBezTo>
                  <a:cubicBezTo>
                    <a:pt x="4687" y="876"/>
                    <a:pt x="4863" y="1202"/>
                    <a:pt x="4963" y="1427"/>
                  </a:cubicBezTo>
                  <a:cubicBezTo>
                    <a:pt x="5164" y="1953"/>
                    <a:pt x="5289" y="2555"/>
                    <a:pt x="5339" y="3257"/>
                  </a:cubicBezTo>
                  <a:cubicBezTo>
                    <a:pt x="5339" y="3282"/>
                    <a:pt x="5364" y="3307"/>
                    <a:pt x="5389" y="3307"/>
                  </a:cubicBezTo>
                  <a:cubicBezTo>
                    <a:pt x="5414" y="3307"/>
                    <a:pt x="5439" y="3307"/>
                    <a:pt x="5439" y="3257"/>
                  </a:cubicBezTo>
                  <a:cubicBezTo>
                    <a:pt x="5489" y="3106"/>
                    <a:pt x="5565" y="2756"/>
                    <a:pt x="5940" y="2756"/>
                  </a:cubicBezTo>
                  <a:cubicBezTo>
                    <a:pt x="6216" y="2756"/>
                    <a:pt x="6417" y="3006"/>
                    <a:pt x="6542" y="3232"/>
                  </a:cubicBezTo>
                  <a:cubicBezTo>
                    <a:pt x="6843" y="3758"/>
                    <a:pt x="6993" y="4360"/>
                    <a:pt x="7093" y="4936"/>
                  </a:cubicBezTo>
                  <a:cubicBezTo>
                    <a:pt x="7244" y="5763"/>
                    <a:pt x="7344" y="6615"/>
                    <a:pt x="7419" y="7417"/>
                  </a:cubicBezTo>
                  <a:cubicBezTo>
                    <a:pt x="7544" y="8470"/>
                    <a:pt x="7670" y="9522"/>
                    <a:pt x="7570" y="10575"/>
                  </a:cubicBezTo>
                  <a:lnTo>
                    <a:pt x="7544" y="10926"/>
                  </a:lnTo>
                  <a:cubicBezTo>
                    <a:pt x="7394" y="12430"/>
                    <a:pt x="7219" y="14460"/>
                    <a:pt x="6592" y="15638"/>
                  </a:cubicBezTo>
                  <a:cubicBezTo>
                    <a:pt x="6592" y="15663"/>
                    <a:pt x="6592" y="15663"/>
                    <a:pt x="6592" y="15663"/>
                  </a:cubicBezTo>
                  <a:cubicBezTo>
                    <a:pt x="6717" y="16816"/>
                    <a:pt x="6642" y="17969"/>
                    <a:pt x="6542" y="18971"/>
                  </a:cubicBezTo>
                  <a:cubicBezTo>
                    <a:pt x="6542" y="18996"/>
                    <a:pt x="6567" y="19021"/>
                    <a:pt x="6592" y="19021"/>
                  </a:cubicBezTo>
                  <a:cubicBezTo>
                    <a:pt x="6642" y="19021"/>
                    <a:pt x="6667" y="19021"/>
                    <a:pt x="6667" y="18971"/>
                  </a:cubicBezTo>
                  <a:cubicBezTo>
                    <a:pt x="6742" y="17994"/>
                    <a:pt x="6818" y="16816"/>
                    <a:pt x="6717" y="15688"/>
                  </a:cubicBezTo>
                  <a:cubicBezTo>
                    <a:pt x="7319" y="14460"/>
                    <a:pt x="7519" y="12430"/>
                    <a:pt x="7645" y="10951"/>
                  </a:cubicBezTo>
                  <a:lnTo>
                    <a:pt x="7670" y="10600"/>
                  </a:lnTo>
                  <a:cubicBezTo>
                    <a:pt x="7770" y="9522"/>
                    <a:pt x="7645" y="8445"/>
                    <a:pt x="7544" y="7417"/>
                  </a:cubicBezTo>
                  <a:cubicBezTo>
                    <a:pt x="7444" y="6590"/>
                    <a:pt x="7344" y="5738"/>
                    <a:pt x="7194" y="4936"/>
                  </a:cubicBezTo>
                  <a:cubicBezTo>
                    <a:pt x="7093" y="4334"/>
                    <a:pt x="6943" y="3708"/>
                    <a:pt x="6642" y="3182"/>
                  </a:cubicBezTo>
                  <a:cubicBezTo>
                    <a:pt x="6492" y="2931"/>
                    <a:pt x="6266" y="2630"/>
                    <a:pt x="5940" y="2630"/>
                  </a:cubicBezTo>
                  <a:cubicBezTo>
                    <a:pt x="5715" y="2630"/>
                    <a:pt x="5539" y="2756"/>
                    <a:pt x="5414" y="2981"/>
                  </a:cubicBezTo>
                  <a:cubicBezTo>
                    <a:pt x="5364" y="2380"/>
                    <a:pt x="5239" y="1853"/>
                    <a:pt x="5063" y="1402"/>
                  </a:cubicBezTo>
                  <a:cubicBezTo>
                    <a:pt x="4963" y="1126"/>
                    <a:pt x="4763" y="776"/>
                    <a:pt x="4437" y="725"/>
                  </a:cubicBezTo>
                  <a:cubicBezTo>
                    <a:pt x="4408" y="722"/>
                    <a:pt x="4378" y="721"/>
                    <a:pt x="4349" y="721"/>
                  </a:cubicBezTo>
                  <a:cubicBezTo>
                    <a:pt x="4154" y="721"/>
                    <a:pt x="3966" y="792"/>
                    <a:pt x="3835" y="901"/>
                  </a:cubicBezTo>
                  <a:cubicBezTo>
                    <a:pt x="3760" y="1001"/>
                    <a:pt x="3710" y="1076"/>
                    <a:pt x="3660" y="1177"/>
                  </a:cubicBezTo>
                  <a:cubicBezTo>
                    <a:pt x="3635" y="901"/>
                    <a:pt x="3559" y="650"/>
                    <a:pt x="3409" y="400"/>
                  </a:cubicBezTo>
                  <a:cubicBezTo>
                    <a:pt x="3253" y="185"/>
                    <a:pt x="2975" y="1"/>
                    <a:pt x="268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-10358580" flipH="1">
              <a:off x="8174713" y="-175466"/>
              <a:ext cx="366904" cy="1738604"/>
            </a:xfrm>
            <a:custGeom>
              <a:avLst/>
              <a:gdLst/>
              <a:ahLst/>
              <a:cxnLst/>
              <a:rect l="l" t="t" r="r" b="b"/>
              <a:pathLst>
                <a:path w="2758" h="13069" extrusionOk="0">
                  <a:moveTo>
                    <a:pt x="729" y="0"/>
                  </a:moveTo>
                  <a:cubicBezTo>
                    <a:pt x="475" y="0"/>
                    <a:pt x="187" y="129"/>
                    <a:pt x="101" y="387"/>
                  </a:cubicBezTo>
                  <a:cubicBezTo>
                    <a:pt x="0" y="612"/>
                    <a:pt x="76" y="863"/>
                    <a:pt x="151" y="1064"/>
                  </a:cubicBezTo>
                  <a:lnTo>
                    <a:pt x="176" y="1114"/>
                  </a:lnTo>
                  <a:cubicBezTo>
                    <a:pt x="452" y="2091"/>
                    <a:pt x="401" y="3144"/>
                    <a:pt x="326" y="4146"/>
                  </a:cubicBezTo>
                  <a:cubicBezTo>
                    <a:pt x="326" y="4272"/>
                    <a:pt x="301" y="4422"/>
                    <a:pt x="301" y="4547"/>
                  </a:cubicBezTo>
                  <a:cubicBezTo>
                    <a:pt x="251" y="5725"/>
                    <a:pt x="251" y="6928"/>
                    <a:pt x="802" y="7956"/>
                  </a:cubicBezTo>
                  <a:cubicBezTo>
                    <a:pt x="827" y="7981"/>
                    <a:pt x="853" y="8006"/>
                    <a:pt x="853" y="8031"/>
                  </a:cubicBezTo>
                  <a:cubicBezTo>
                    <a:pt x="1354" y="8883"/>
                    <a:pt x="1830" y="9535"/>
                    <a:pt x="2281" y="10036"/>
                  </a:cubicBezTo>
                  <a:cubicBezTo>
                    <a:pt x="2281" y="10512"/>
                    <a:pt x="2281" y="11013"/>
                    <a:pt x="2281" y="11490"/>
                  </a:cubicBezTo>
                  <a:cubicBezTo>
                    <a:pt x="2281" y="11991"/>
                    <a:pt x="2281" y="12492"/>
                    <a:pt x="2281" y="13019"/>
                  </a:cubicBezTo>
                  <a:cubicBezTo>
                    <a:pt x="2281" y="13044"/>
                    <a:pt x="2306" y="13069"/>
                    <a:pt x="2356" y="13069"/>
                  </a:cubicBezTo>
                  <a:cubicBezTo>
                    <a:pt x="2381" y="13069"/>
                    <a:pt x="2406" y="13044"/>
                    <a:pt x="2406" y="12993"/>
                  </a:cubicBezTo>
                  <a:cubicBezTo>
                    <a:pt x="2381" y="12492"/>
                    <a:pt x="2381" y="11991"/>
                    <a:pt x="2406" y="11490"/>
                  </a:cubicBezTo>
                  <a:cubicBezTo>
                    <a:pt x="2406" y="11013"/>
                    <a:pt x="2406" y="10512"/>
                    <a:pt x="2381" y="10011"/>
                  </a:cubicBezTo>
                  <a:cubicBezTo>
                    <a:pt x="2381" y="10011"/>
                    <a:pt x="2381" y="9986"/>
                    <a:pt x="2381" y="9986"/>
                  </a:cubicBezTo>
                  <a:cubicBezTo>
                    <a:pt x="1905" y="9485"/>
                    <a:pt x="1454" y="8833"/>
                    <a:pt x="953" y="7981"/>
                  </a:cubicBezTo>
                  <a:cubicBezTo>
                    <a:pt x="953" y="7956"/>
                    <a:pt x="928" y="7931"/>
                    <a:pt x="903" y="7906"/>
                  </a:cubicBezTo>
                  <a:cubicBezTo>
                    <a:pt x="376" y="6903"/>
                    <a:pt x="351" y="5700"/>
                    <a:pt x="426" y="4547"/>
                  </a:cubicBezTo>
                  <a:cubicBezTo>
                    <a:pt x="426" y="4422"/>
                    <a:pt x="426" y="4297"/>
                    <a:pt x="426" y="4171"/>
                  </a:cubicBezTo>
                  <a:cubicBezTo>
                    <a:pt x="502" y="3144"/>
                    <a:pt x="577" y="2091"/>
                    <a:pt x="276" y="1089"/>
                  </a:cubicBezTo>
                  <a:lnTo>
                    <a:pt x="251" y="1038"/>
                  </a:lnTo>
                  <a:cubicBezTo>
                    <a:pt x="201" y="838"/>
                    <a:pt x="126" y="612"/>
                    <a:pt x="201" y="437"/>
                  </a:cubicBezTo>
                  <a:cubicBezTo>
                    <a:pt x="265" y="223"/>
                    <a:pt x="512" y="100"/>
                    <a:pt x="723" y="100"/>
                  </a:cubicBezTo>
                  <a:cubicBezTo>
                    <a:pt x="759" y="100"/>
                    <a:pt x="795" y="104"/>
                    <a:pt x="827" y="111"/>
                  </a:cubicBezTo>
                  <a:cubicBezTo>
                    <a:pt x="1078" y="136"/>
                    <a:pt x="1304" y="287"/>
                    <a:pt x="1529" y="537"/>
                  </a:cubicBezTo>
                  <a:cubicBezTo>
                    <a:pt x="1604" y="612"/>
                    <a:pt x="1680" y="688"/>
                    <a:pt x="1730" y="763"/>
                  </a:cubicBezTo>
                  <a:cubicBezTo>
                    <a:pt x="2106" y="1239"/>
                    <a:pt x="2381" y="1891"/>
                    <a:pt x="2507" y="2617"/>
                  </a:cubicBezTo>
                  <a:cubicBezTo>
                    <a:pt x="2632" y="3394"/>
                    <a:pt x="2607" y="4221"/>
                    <a:pt x="2607" y="4998"/>
                  </a:cubicBezTo>
                  <a:cubicBezTo>
                    <a:pt x="2607" y="5023"/>
                    <a:pt x="2632" y="5049"/>
                    <a:pt x="2657" y="5049"/>
                  </a:cubicBezTo>
                  <a:cubicBezTo>
                    <a:pt x="2682" y="5049"/>
                    <a:pt x="2707" y="5023"/>
                    <a:pt x="2707" y="4998"/>
                  </a:cubicBezTo>
                  <a:cubicBezTo>
                    <a:pt x="2732" y="4196"/>
                    <a:pt x="2757" y="3394"/>
                    <a:pt x="2607" y="2617"/>
                  </a:cubicBezTo>
                  <a:cubicBezTo>
                    <a:pt x="2482" y="1841"/>
                    <a:pt x="2206" y="1189"/>
                    <a:pt x="1805" y="688"/>
                  </a:cubicBezTo>
                  <a:cubicBezTo>
                    <a:pt x="1755" y="612"/>
                    <a:pt x="1680" y="537"/>
                    <a:pt x="1604" y="462"/>
                  </a:cubicBezTo>
                  <a:cubicBezTo>
                    <a:pt x="1354" y="186"/>
                    <a:pt x="1103" y="36"/>
                    <a:pt x="853" y="11"/>
                  </a:cubicBezTo>
                  <a:cubicBezTo>
                    <a:pt x="813" y="4"/>
                    <a:pt x="772" y="0"/>
                    <a:pt x="72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rot="-10358580" flipH="1">
              <a:off x="8487872" y="1317150"/>
              <a:ext cx="673678" cy="170149"/>
            </a:xfrm>
            <a:custGeom>
              <a:avLst/>
              <a:gdLst/>
              <a:ahLst/>
              <a:cxnLst/>
              <a:rect l="l" t="t" r="r" b="b"/>
              <a:pathLst>
                <a:path w="5064" h="1279" extrusionOk="0">
                  <a:moveTo>
                    <a:pt x="2180" y="1"/>
                  </a:moveTo>
                  <a:cubicBezTo>
                    <a:pt x="1425" y="1"/>
                    <a:pt x="673" y="209"/>
                    <a:pt x="26" y="627"/>
                  </a:cubicBezTo>
                  <a:cubicBezTo>
                    <a:pt x="1" y="652"/>
                    <a:pt x="1" y="677"/>
                    <a:pt x="26" y="702"/>
                  </a:cubicBezTo>
                  <a:cubicBezTo>
                    <a:pt x="26" y="720"/>
                    <a:pt x="51" y="738"/>
                    <a:pt x="75" y="738"/>
                  </a:cubicBezTo>
                  <a:cubicBezTo>
                    <a:pt x="84" y="738"/>
                    <a:pt x="94" y="735"/>
                    <a:pt x="101" y="727"/>
                  </a:cubicBezTo>
                  <a:cubicBezTo>
                    <a:pt x="714" y="326"/>
                    <a:pt x="1470" y="102"/>
                    <a:pt x="2202" y="102"/>
                  </a:cubicBezTo>
                  <a:cubicBezTo>
                    <a:pt x="2339" y="102"/>
                    <a:pt x="2474" y="110"/>
                    <a:pt x="2607" y="126"/>
                  </a:cubicBezTo>
                  <a:cubicBezTo>
                    <a:pt x="3485" y="226"/>
                    <a:pt x="4337" y="627"/>
                    <a:pt x="4963" y="1254"/>
                  </a:cubicBezTo>
                  <a:cubicBezTo>
                    <a:pt x="4963" y="1279"/>
                    <a:pt x="4988" y="1279"/>
                    <a:pt x="4988" y="1279"/>
                  </a:cubicBezTo>
                  <a:cubicBezTo>
                    <a:pt x="5013" y="1279"/>
                    <a:pt x="5039" y="1279"/>
                    <a:pt x="5039" y="1254"/>
                  </a:cubicBezTo>
                  <a:cubicBezTo>
                    <a:pt x="5064" y="1229"/>
                    <a:pt x="5064" y="1204"/>
                    <a:pt x="5039" y="1179"/>
                  </a:cubicBezTo>
                  <a:cubicBezTo>
                    <a:pt x="4387" y="527"/>
                    <a:pt x="3535" y="101"/>
                    <a:pt x="2633" y="26"/>
                  </a:cubicBezTo>
                  <a:cubicBezTo>
                    <a:pt x="2482" y="9"/>
                    <a:pt x="2331" y="1"/>
                    <a:pt x="218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rot="-10358580" flipH="1">
              <a:off x="8489148" y="1393490"/>
              <a:ext cx="43502" cy="790347"/>
            </a:xfrm>
            <a:custGeom>
              <a:avLst/>
              <a:gdLst/>
              <a:ahLst/>
              <a:cxnLst/>
              <a:rect l="l" t="t" r="r" b="b"/>
              <a:pathLst>
                <a:path w="327" h="5941" extrusionOk="0">
                  <a:moveTo>
                    <a:pt x="51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26" y="1981"/>
                    <a:pt x="201" y="3936"/>
                    <a:pt x="201" y="5890"/>
                  </a:cubicBezTo>
                  <a:cubicBezTo>
                    <a:pt x="201" y="5916"/>
                    <a:pt x="226" y="5941"/>
                    <a:pt x="277" y="5941"/>
                  </a:cubicBezTo>
                  <a:cubicBezTo>
                    <a:pt x="302" y="5941"/>
                    <a:pt x="327" y="5916"/>
                    <a:pt x="327" y="5890"/>
                  </a:cubicBezTo>
                  <a:cubicBezTo>
                    <a:pt x="327" y="3936"/>
                    <a:pt x="252" y="1981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rot="-10358580" flipH="1">
              <a:off x="8728097" y="1465188"/>
              <a:ext cx="50153" cy="800325"/>
            </a:xfrm>
            <a:custGeom>
              <a:avLst/>
              <a:gdLst/>
              <a:ahLst/>
              <a:cxnLst/>
              <a:rect l="l" t="t" r="r" b="b"/>
              <a:pathLst>
                <a:path w="377" h="6016" extrusionOk="0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226" y="1956"/>
                    <a:pt x="276" y="3936"/>
                    <a:pt x="151" y="5941"/>
                  </a:cubicBezTo>
                  <a:cubicBezTo>
                    <a:pt x="151" y="5991"/>
                    <a:pt x="176" y="6016"/>
                    <a:pt x="201" y="6016"/>
                  </a:cubicBezTo>
                  <a:cubicBezTo>
                    <a:pt x="251" y="6016"/>
                    <a:pt x="251" y="5991"/>
                    <a:pt x="276" y="5966"/>
                  </a:cubicBezTo>
                  <a:cubicBezTo>
                    <a:pt x="377" y="3936"/>
                    <a:pt x="326" y="1931"/>
                    <a:pt x="101" y="51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rot="-10358580" flipH="1">
              <a:off x="8981252" y="1413704"/>
              <a:ext cx="60264" cy="626983"/>
            </a:xfrm>
            <a:custGeom>
              <a:avLst/>
              <a:gdLst/>
              <a:ahLst/>
              <a:cxnLst/>
              <a:rect l="l" t="t" r="r" b="b"/>
              <a:pathLst>
                <a:path w="453" h="4713" extrusionOk="0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227" y="1580"/>
                    <a:pt x="327" y="3083"/>
                    <a:pt x="302" y="4662"/>
                  </a:cubicBezTo>
                  <a:cubicBezTo>
                    <a:pt x="302" y="4687"/>
                    <a:pt x="327" y="4712"/>
                    <a:pt x="377" y="4712"/>
                  </a:cubicBezTo>
                  <a:cubicBezTo>
                    <a:pt x="402" y="4712"/>
                    <a:pt x="427" y="4687"/>
                    <a:pt x="427" y="4662"/>
                  </a:cubicBezTo>
                  <a:cubicBezTo>
                    <a:pt x="452" y="3083"/>
                    <a:pt x="352" y="1555"/>
                    <a:pt x="101" y="51"/>
                  </a:cubicBez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rot="-10358580" flipH="1">
              <a:off x="8500258" y="701550"/>
              <a:ext cx="370230" cy="356794"/>
            </a:xfrm>
            <a:custGeom>
              <a:avLst/>
              <a:gdLst/>
              <a:ahLst/>
              <a:cxnLst/>
              <a:rect l="l" t="t" r="r" b="b"/>
              <a:pathLst>
                <a:path w="2783" h="2682" extrusionOk="0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cubicBezTo>
                    <a:pt x="703" y="176"/>
                    <a:pt x="1304" y="451"/>
                    <a:pt x="1780" y="902"/>
                  </a:cubicBezTo>
                  <a:cubicBezTo>
                    <a:pt x="2257" y="1379"/>
                    <a:pt x="2582" y="1980"/>
                    <a:pt x="2658" y="2632"/>
                  </a:cubicBezTo>
                  <a:cubicBezTo>
                    <a:pt x="2683" y="2657"/>
                    <a:pt x="2708" y="2682"/>
                    <a:pt x="2733" y="2682"/>
                  </a:cubicBezTo>
                  <a:cubicBezTo>
                    <a:pt x="2758" y="2657"/>
                    <a:pt x="2783" y="2632"/>
                    <a:pt x="2783" y="2607"/>
                  </a:cubicBezTo>
                  <a:cubicBezTo>
                    <a:pt x="2683" y="1930"/>
                    <a:pt x="2357" y="1303"/>
                    <a:pt x="1856" y="827"/>
                  </a:cubicBezTo>
                  <a:cubicBezTo>
                    <a:pt x="1379" y="376"/>
                    <a:pt x="728" y="75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rot="-10358580" flipH="1">
              <a:off x="8729416" y="1131737"/>
              <a:ext cx="547030" cy="176002"/>
            </a:xfrm>
            <a:custGeom>
              <a:avLst/>
              <a:gdLst/>
              <a:ahLst/>
              <a:cxnLst/>
              <a:rect l="l" t="t" r="r" b="b"/>
              <a:pathLst>
                <a:path w="4112" h="1323" extrusionOk="0">
                  <a:moveTo>
                    <a:pt x="64" y="1"/>
                  </a:moveTo>
                  <a:cubicBezTo>
                    <a:pt x="51" y="1"/>
                    <a:pt x="39" y="7"/>
                    <a:pt x="26" y="19"/>
                  </a:cubicBezTo>
                  <a:cubicBezTo>
                    <a:pt x="1" y="19"/>
                    <a:pt x="1" y="70"/>
                    <a:pt x="26" y="95"/>
                  </a:cubicBezTo>
                  <a:cubicBezTo>
                    <a:pt x="828" y="897"/>
                    <a:pt x="1956" y="1323"/>
                    <a:pt x="3084" y="1323"/>
                  </a:cubicBezTo>
                  <a:cubicBezTo>
                    <a:pt x="3410" y="1323"/>
                    <a:pt x="3760" y="1298"/>
                    <a:pt x="4086" y="1222"/>
                  </a:cubicBezTo>
                  <a:cubicBezTo>
                    <a:pt x="4111" y="1197"/>
                    <a:pt x="4111" y="1172"/>
                    <a:pt x="4111" y="1147"/>
                  </a:cubicBezTo>
                  <a:cubicBezTo>
                    <a:pt x="4111" y="1122"/>
                    <a:pt x="4086" y="1097"/>
                    <a:pt x="4061" y="1097"/>
                  </a:cubicBezTo>
                  <a:cubicBezTo>
                    <a:pt x="3734" y="1179"/>
                    <a:pt x="3400" y="1218"/>
                    <a:pt x="3065" y="1218"/>
                  </a:cubicBezTo>
                  <a:cubicBezTo>
                    <a:pt x="1964" y="1218"/>
                    <a:pt x="870" y="789"/>
                    <a:pt x="101" y="19"/>
                  </a:cubicBez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rot="-10358580" flipH="1">
              <a:off x="8593942" y="1232325"/>
              <a:ext cx="196888" cy="72769"/>
            </a:xfrm>
            <a:custGeom>
              <a:avLst/>
              <a:gdLst/>
              <a:ahLst/>
              <a:cxnLst/>
              <a:rect l="l" t="t" r="r" b="b"/>
              <a:pathLst>
                <a:path w="1480" h="547" extrusionOk="0">
                  <a:moveTo>
                    <a:pt x="1417" y="1"/>
                  </a:moveTo>
                  <a:cubicBezTo>
                    <a:pt x="1404" y="1"/>
                    <a:pt x="1392" y="7"/>
                    <a:pt x="1379" y="20"/>
                  </a:cubicBezTo>
                  <a:cubicBezTo>
                    <a:pt x="1073" y="282"/>
                    <a:pt x="652" y="430"/>
                    <a:pt x="250" y="430"/>
                  </a:cubicBezTo>
                  <a:cubicBezTo>
                    <a:pt x="191" y="430"/>
                    <a:pt x="133" y="427"/>
                    <a:pt x="76" y="421"/>
                  </a:cubicBezTo>
                  <a:cubicBezTo>
                    <a:pt x="26" y="421"/>
                    <a:pt x="1" y="446"/>
                    <a:pt x="1" y="471"/>
                  </a:cubicBezTo>
                  <a:cubicBezTo>
                    <a:pt x="1" y="496"/>
                    <a:pt x="26" y="521"/>
                    <a:pt x="51" y="521"/>
                  </a:cubicBezTo>
                  <a:cubicBezTo>
                    <a:pt x="126" y="521"/>
                    <a:pt x="176" y="546"/>
                    <a:pt x="251" y="546"/>
                  </a:cubicBezTo>
                  <a:cubicBezTo>
                    <a:pt x="677" y="546"/>
                    <a:pt x="1128" y="371"/>
                    <a:pt x="1454" y="95"/>
                  </a:cubicBezTo>
                  <a:cubicBezTo>
                    <a:pt x="1479" y="95"/>
                    <a:pt x="1479" y="45"/>
                    <a:pt x="1454" y="20"/>
                  </a:cubicBezTo>
                  <a:cubicBezTo>
                    <a:pt x="1442" y="7"/>
                    <a:pt x="1429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rot="-10358580" flipH="1">
              <a:off x="8590614" y="-177924"/>
              <a:ext cx="787021" cy="223495"/>
            </a:xfrm>
            <a:custGeom>
              <a:avLst/>
              <a:gdLst/>
              <a:ahLst/>
              <a:cxnLst/>
              <a:rect l="l" t="t" r="r" b="b"/>
              <a:pathLst>
                <a:path w="5916" h="1680" extrusionOk="0">
                  <a:moveTo>
                    <a:pt x="3106" y="1"/>
                  </a:moveTo>
                  <a:cubicBezTo>
                    <a:pt x="1969" y="1"/>
                    <a:pt x="847" y="305"/>
                    <a:pt x="0" y="1030"/>
                  </a:cubicBezTo>
                  <a:cubicBezTo>
                    <a:pt x="451" y="1406"/>
                    <a:pt x="1053" y="1607"/>
                    <a:pt x="1654" y="1657"/>
                  </a:cubicBezTo>
                  <a:cubicBezTo>
                    <a:pt x="1855" y="1674"/>
                    <a:pt x="2055" y="1679"/>
                    <a:pt x="2256" y="1679"/>
                  </a:cubicBezTo>
                  <a:cubicBezTo>
                    <a:pt x="2657" y="1679"/>
                    <a:pt x="3058" y="1657"/>
                    <a:pt x="3459" y="1657"/>
                  </a:cubicBezTo>
                  <a:cubicBezTo>
                    <a:pt x="3639" y="1657"/>
                    <a:pt x="3816" y="1661"/>
                    <a:pt x="3991" y="1661"/>
                  </a:cubicBezTo>
                  <a:cubicBezTo>
                    <a:pt x="4255" y="1661"/>
                    <a:pt x="4517" y="1652"/>
                    <a:pt x="4787" y="1607"/>
                  </a:cubicBezTo>
                  <a:cubicBezTo>
                    <a:pt x="5213" y="1532"/>
                    <a:pt x="5690" y="1281"/>
                    <a:pt x="5915" y="905"/>
                  </a:cubicBezTo>
                  <a:cubicBezTo>
                    <a:pt x="5464" y="304"/>
                    <a:pt x="4687" y="153"/>
                    <a:pt x="3935" y="53"/>
                  </a:cubicBezTo>
                  <a:cubicBezTo>
                    <a:pt x="3660" y="19"/>
                    <a:pt x="3383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rot="-10358580" flipH="1">
              <a:off x="8580637" y="-184975"/>
              <a:ext cx="806976" cy="237596"/>
            </a:xfrm>
            <a:custGeom>
              <a:avLst/>
              <a:gdLst/>
              <a:ahLst/>
              <a:cxnLst/>
              <a:rect l="l" t="t" r="r" b="b"/>
              <a:pathLst>
                <a:path w="6066" h="1786" extrusionOk="0">
                  <a:moveTo>
                    <a:pt x="3178" y="101"/>
                  </a:moveTo>
                  <a:cubicBezTo>
                    <a:pt x="3448" y="101"/>
                    <a:pt x="3726" y="119"/>
                    <a:pt x="4010" y="156"/>
                  </a:cubicBezTo>
                  <a:cubicBezTo>
                    <a:pt x="4737" y="256"/>
                    <a:pt x="5489" y="407"/>
                    <a:pt x="5940" y="958"/>
                  </a:cubicBezTo>
                  <a:cubicBezTo>
                    <a:pt x="5739" y="1284"/>
                    <a:pt x="5313" y="1535"/>
                    <a:pt x="4837" y="1610"/>
                  </a:cubicBezTo>
                  <a:cubicBezTo>
                    <a:pt x="4511" y="1660"/>
                    <a:pt x="4161" y="1660"/>
                    <a:pt x="3810" y="1660"/>
                  </a:cubicBezTo>
                  <a:cubicBezTo>
                    <a:pt x="3734" y="1660"/>
                    <a:pt x="3634" y="1635"/>
                    <a:pt x="3534" y="1635"/>
                  </a:cubicBezTo>
                  <a:cubicBezTo>
                    <a:pt x="3333" y="1660"/>
                    <a:pt x="3133" y="1660"/>
                    <a:pt x="2932" y="1660"/>
                  </a:cubicBezTo>
                  <a:cubicBezTo>
                    <a:pt x="2682" y="1660"/>
                    <a:pt x="2409" y="1671"/>
                    <a:pt x="2136" y="1671"/>
                  </a:cubicBezTo>
                  <a:cubicBezTo>
                    <a:pt x="2000" y="1671"/>
                    <a:pt x="1863" y="1668"/>
                    <a:pt x="1729" y="1660"/>
                  </a:cubicBezTo>
                  <a:cubicBezTo>
                    <a:pt x="1128" y="1610"/>
                    <a:pt x="577" y="1409"/>
                    <a:pt x="150" y="1083"/>
                  </a:cubicBezTo>
                  <a:cubicBezTo>
                    <a:pt x="946" y="451"/>
                    <a:pt x="1992" y="101"/>
                    <a:pt x="3178" y="101"/>
                  </a:cubicBezTo>
                  <a:close/>
                  <a:moveTo>
                    <a:pt x="3161" y="1"/>
                  </a:moveTo>
                  <a:cubicBezTo>
                    <a:pt x="1930" y="1"/>
                    <a:pt x="844" y="362"/>
                    <a:pt x="25" y="1058"/>
                  </a:cubicBezTo>
                  <a:cubicBezTo>
                    <a:pt x="25" y="1058"/>
                    <a:pt x="0" y="1083"/>
                    <a:pt x="0" y="1109"/>
                  </a:cubicBezTo>
                  <a:cubicBezTo>
                    <a:pt x="0" y="1109"/>
                    <a:pt x="25" y="1134"/>
                    <a:pt x="25" y="1134"/>
                  </a:cubicBezTo>
                  <a:cubicBezTo>
                    <a:pt x="476" y="1484"/>
                    <a:pt x="1078" y="1710"/>
                    <a:pt x="1729" y="1760"/>
                  </a:cubicBezTo>
                  <a:cubicBezTo>
                    <a:pt x="1930" y="1785"/>
                    <a:pt x="2130" y="1785"/>
                    <a:pt x="2331" y="1785"/>
                  </a:cubicBezTo>
                  <a:cubicBezTo>
                    <a:pt x="2531" y="1785"/>
                    <a:pt x="2757" y="1785"/>
                    <a:pt x="2957" y="1760"/>
                  </a:cubicBezTo>
                  <a:lnTo>
                    <a:pt x="3810" y="1760"/>
                  </a:lnTo>
                  <a:cubicBezTo>
                    <a:pt x="4161" y="1760"/>
                    <a:pt x="4511" y="1760"/>
                    <a:pt x="4862" y="1710"/>
                  </a:cubicBezTo>
                  <a:cubicBezTo>
                    <a:pt x="5238" y="1635"/>
                    <a:pt x="5790" y="1409"/>
                    <a:pt x="6040" y="983"/>
                  </a:cubicBezTo>
                  <a:cubicBezTo>
                    <a:pt x="6065" y="983"/>
                    <a:pt x="6065" y="958"/>
                    <a:pt x="6040" y="933"/>
                  </a:cubicBezTo>
                  <a:cubicBezTo>
                    <a:pt x="5564" y="306"/>
                    <a:pt x="4737" y="131"/>
                    <a:pt x="4010" y="56"/>
                  </a:cubicBezTo>
                  <a:cubicBezTo>
                    <a:pt x="3721" y="19"/>
                    <a:pt x="3437" y="1"/>
                    <a:pt x="316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rot="-10358580" flipH="1">
              <a:off x="8272133" y="2019801"/>
              <a:ext cx="176800" cy="44699"/>
            </a:xfrm>
            <a:custGeom>
              <a:avLst/>
              <a:gdLst/>
              <a:ahLst/>
              <a:cxnLst/>
              <a:rect l="l" t="t" r="r" b="b"/>
              <a:pathLst>
                <a:path w="1329" h="336" extrusionOk="0">
                  <a:moveTo>
                    <a:pt x="811" y="0"/>
                  </a:moveTo>
                  <a:cubicBezTo>
                    <a:pt x="535" y="0"/>
                    <a:pt x="260" y="79"/>
                    <a:pt x="26" y="235"/>
                  </a:cubicBezTo>
                  <a:cubicBezTo>
                    <a:pt x="0" y="235"/>
                    <a:pt x="0" y="285"/>
                    <a:pt x="0" y="310"/>
                  </a:cubicBezTo>
                  <a:cubicBezTo>
                    <a:pt x="26" y="310"/>
                    <a:pt x="26" y="336"/>
                    <a:pt x="51" y="336"/>
                  </a:cubicBezTo>
                  <a:cubicBezTo>
                    <a:pt x="76" y="336"/>
                    <a:pt x="76" y="336"/>
                    <a:pt x="76" y="310"/>
                  </a:cubicBezTo>
                  <a:cubicBezTo>
                    <a:pt x="292" y="172"/>
                    <a:pt x="546" y="99"/>
                    <a:pt x="797" y="99"/>
                  </a:cubicBezTo>
                  <a:cubicBezTo>
                    <a:pt x="954" y="99"/>
                    <a:pt x="1109" y="127"/>
                    <a:pt x="1254" y="185"/>
                  </a:cubicBezTo>
                  <a:cubicBezTo>
                    <a:pt x="1261" y="192"/>
                    <a:pt x="1268" y="196"/>
                    <a:pt x="1276" y="196"/>
                  </a:cubicBezTo>
                  <a:cubicBezTo>
                    <a:pt x="1293" y="196"/>
                    <a:pt x="1311" y="178"/>
                    <a:pt x="1329" y="160"/>
                  </a:cubicBezTo>
                  <a:cubicBezTo>
                    <a:pt x="1329" y="135"/>
                    <a:pt x="1329" y="85"/>
                    <a:pt x="1304" y="85"/>
                  </a:cubicBezTo>
                  <a:cubicBezTo>
                    <a:pt x="1144" y="28"/>
                    <a:pt x="977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rot="-10358580" flipH="1">
              <a:off x="8300477" y="1722144"/>
              <a:ext cx="196755" cy="46428"/>
            </a:xfrm>
            <a:custGeom>
              <a:avLst/>
              <a:gdLst/>
              <a:ahLst/>
              <a:cxnLst/>
              <a:rect l="l" t="t" r="r" b="b"/>
              <a:pathLst>
                <a:path w="1479" h="349" extrusionOk="0">
                  <a:moveTo>
                    <a:pt x="851" y="1"/>
                  </a:moveTo>
                  <a:cubicBezTo>
                    <a:pt x="565" y="1"/>
                    <a:pt x="277" y="85"/>
                    <a:pt x="25" y="248"/>
                  </a:cubicBezTo>
                  <a:cubicBezTo>
                    <a:pt x="0" y="248"/>
                    <a:pt x="0" y="298"/>
                    <a:pt x="25" y="323"/>
                  </a:cubicBezTo>
                  <a:cubicBezTo>
                    <a:pt x="25" y="323"/>
                    <a:pt x="50" y="348"/>
                    <a:pt x="75" y="348"/>
                  </a:cubicBezTo>
                  <a:cubicBezTo>
                    <a:pt x="75" y="348"/>
                    <a:pt x="75" y="348"/>
                    <a:pt x="101" y="323"/>
                  </a:cubicBezTo>
                  <a:cubicBezTo>
                    <a:pt x="323" y="189"/>
                    <a:pt x="590" y="117"/>
                    <a:pt x="859" y="117"/>
                  </a:cubicBezTo>
                  <a:cubicBezTo>
                    <a:pt x="1044" y="117"/>
                    <a:pt x="1230" y="151"/>
                    <a:pt x="1404" y="223"/>
                  </a:cubicBezTo>
                  <a:cubicBezTo>
                    <a:pt x="1429" y="223"/>
                    <a:pt x="1454" y="223"/>
                    <a:pt x="1479" y="198"/>
                  </a:cubicBezTo>
                  <a:cubicBezTo>
                    <a:pt x="1479" y="148"/>
                    <a:pt x="1454" y="123"/>
                    <a:pt x="1429" y="123"/>
                  </a:cubicBezTo>
                  <a:cubicBezTo>
                    <a:pt x="1245" y="41"/>
                    <a:pt x="1048" y="1"/>
                    <a:pt x="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rot="-10358580" flipH="1">
              <a:off x="8478221" y="2112239"/>
              <a:ext cx="206866" cy="54144"/>
            </a:xfrm>
            <a:custGeom>
              <a:avLst/>
              <a:gdLst/>
              <a:ahLst/>
              <a:cxnLst/>
              <a:rect l="l" t="t" r="r" b="b"/>
              <a:pathLst>
                <a:path w="1555" h="407" extrusionOk="0">
                  <a:moveTo>
                    <a:pt x="920" y="1"/>
                  </a:moveTo>
                  <a:cubicBezTo>
                    <a:pt x="604" y="1"/>
                    <a:pt x="287" y="107"/>
                    <a:pt x="26" y="306"/>
                  </a:cubicBezTo>
                  <a:cubicBezTo>
                    <a:pt x="1" y="331"/>
                    <a:pt x="1" y="356"/>
                    <a:pt x="26" y="381"/>
                  </a:cubicBezTo>
                  <a:cubicBezTo>
                    <a:pt x="26" y="406"/>
                    <a:pt x="51" y="406"/>
                    <a:pt x="51" y="406"/>
                  </a:cubicBezTo>
                  <a:lnTo>
                    <a:pt x="101" y="406"/>
                  </a:lnTo>
                  <a:cubicBezTo>
                    <a:pt x="351" y="219"/>
                    <a:pt x="650" y="119"/>
                    <a:pt x="942" y="119"/>
                  </a:cubicBezTo>
                  <a:cubicBezTo>
                    <a:pt x="1119" y="119"/>
                    <a:pt x="1294" y="155"/>
                    <a:pt x="1454" y="231"/>
                  </a:cubicBezTo>
                  <a:cubicBezTo>
                    <a:pt x="1479" y="231"/>
                    <a:pt x="1529" y="231"/>
                    <a:pt x="1529" y="206"/>
                  </a:cubicBezTo>
                  <a:cubicBezTo>
                    <a:pt x="1554" y="181"/>
                    <a:pt x="1529" y="131"/>
                    <a:pt x="1504" y="131"/>
                  </a:cubicBezTo>
                  <a:cubicBezTo>
                    <a:pt x="1320" y="43"/>
                    <a:pt x="1120" y="1"/>
                    <a:pt x="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rot="-10358580" flipH="1">
              <a:off x="8533955" y="1810761"/>
              <a:ext cx="216843" cy="54144"/>
            </a:xfrm>
            <a:custGeom>
              <a:avLst/>
              <a:gdLst/>
              <a:ahLst/>
              <a:cxnLst/>
              <a:rect l="l" t="t" r="r" b="b"/>
              <a:pathLst>
                <a:path w="1630" h="407" extrusionOk="0">
                  <a:moveTo>
                    <a:pt x="967" y="1"/>
                  </a:moveTo>
                  <a:cubicBezTo>
                    <a:pt x="635" y="1"/>
                    <a:pt x="302" y="106"/>
                    <a:pt x="26" y="306"/>
                  </a:cubicBezTo>
                  <a:cubicBezTo>
                    <a:pt x="1" y="331"/>
                    <a:pt x="1" y="356"/>
                    <a:pt x="1" y="381"/>
                  </a:cubicBezTo>
                  <a:cubicBezTo>
                    <a:pt x="26" y="406"/>
                    <a:pt x="26" y="406"/>
                    <a:pt x="51" y="406"/>
                  </a:cubicBezTo>
                  <a:lnTo>
                    <a:pt x="76" y="406"/>
                  </a:lnTo>
                  <a:cubicBezTo>
                    <a:pt x="342" y="219"/>
                    <a:pt x="656" y="119"/>
                    <a:pt x="971" y="119"/>
                  </a:cubicBezTo>
                  <a:cubicBezTo>
                    <a:pt x="1160" y="119"/>
                    <a:pt x="1350" y="155"/>
                    <a:pt x="1530" y="231"/>
                  </a:cubicBezTo>
                  <a:cubicBezTo>
                    <a:pt x="1555" y="231"/>
                    <a:pt x="1605" y="231"/>
                    <a:pt x="1605" y="206"/>
                  </a:cubicBezTo>
                  <a:cubicBezTo>
                    <a:pt x="1630" y="181"/>
                    <a:pt x="1605" y="130"/>
                    <a:pt x="1580" y="130"/>
                  </a:cubicBezTo>
                  <a:cubicBezTo>
                    <a:pt x="1386" y="43"/>
                    <a:pt x="1176" y="1"/>
                    <a:pt x="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-10358580" flipH="1">
              <a:off x="8743175" y="2070333"/>
              <a:ext cx="173475" cy="41772"/>
            </a:xfrm>
            <a:custGeom>
              <a:avLst/>
              <a:gdLst/>
              <a:ahLst/>
              <a:cxnLst/>
              <a:rect l="l" t="t" r="r" b="b"/>
              <a:pathLst>
                <a:path w="1304" h="314" extrusionOk="0">
                  <a:moveTo>
                    <a:pt x="739" y="0"/>
                  </a:moveTo>
                  <a:cubicBezTo>
                    <a:pt x="490" y="0"/>
                    <a:pt x="241" y="70"/>
                    <a:pt x="25" y="213"/>
                  </a:cubicBezTo>
                  <a:cubicBezTo>
                    <a:pt x="0" y="213"/>
                    <a:pt x="0" y="264"/>
                    <a:pt x="25" y="289"/>
                  </a:cubicBezTo>
                  <a:cubicBezTo>
                    <a:pt x="25" y="289"/>
                    <a:pt x="51" y="314"/>
                    <a:pt x="51" y="314"/>
                  </a:cubicBezTo>
                  <a:cubicBezTo>
                    <a:pt x="76" y="314"/>
                    <a:pt x="76" y="314"/>
                    <a:pt x="101" y="289"/>
                  </a:cubicBezTo>
                  <a:cubicBezTo>
                    <a:pt x="290" y="172"/>
                    <a:pt x="514" y="106"/>
                    <a:pt x="742" y="106"/>
                  </a:cubicBezTo>
                  <a:cubicBezTo>
                    <a:pt x="905" y="106"/>
                    <a:pt x="1071" y="140"/>
                    <a:pt x="1228" y="213"/>
                  </a:cubicBezTo>
                  <a:cubicBezTo>
                    <a:pt x="1254" y="213"/>
                    <a:pt x="1279" y="213"/>
                    <a:pt x="1304" y="188"/>
                  </a:cubicBezTo>
                  <a:cubicBezTo>
                    <a:pt x="1304" y="138"/>
                    <a:pt x="1304" y="113"/>
                    <a:pt x="1279" y="113"/>
                  </a:cubicBezTo>
                  <a:cubicBezTo>
                    <a:pt x="1108" y="38"/>
                    <a:pt x="923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-10358580" flipH="1">
              <a:off x="8792579" y="1742063"/>
              <a:ext cx="196888" cy="38446"/>
            </a:xfrm>
            <a:custGeom>
              <a:avLst/>
              <a:gdLst/>
              <a:ahLst/>
              <a:cxnLst/>
              <a:rect l="l" t="t" r="r" b="b"/>
              <a:pathLst>
                <a:path w="1480" h="289" extrusionOk="0">
                  <a:moveTo>
                    <a:pt x="740" y="1"/>
                  </a:moveTo>
                  <a:cubicBezTo>
                    <a:pt x="489" y="1"/>
                    <a:pt x="239" y="63"/>
                    <a:pt x="26" y="189"/>
                  </a:cubicBezTo>
                  <a:cubicBezTo>
                    <a:pt x="1" y="189"/>
                    <a:pt x="1" y="239"/>
                    <a:pt x="1" y="264"/>
                  </a:cubicBezTo>
                  <a:cubicBezTo>
                    <a:pt x="13" y="276"/>
                    <a:pt x="26" y="283"/>
                    <a:pt x="38" y="283"/>
                  </a:cubicBezTo>
                  <a:cubicBezTo>
                    <a:pt x="51" y="283"/>
                    <a:pt x="63" y="276"/>
                    <a:pt x="76" y="264"/>
                  </a:cubicBezTo>
                  <a:cubicBezTo>
                    <a:pt x="271" y="154"/>
                    <a:pt x="496" y="98"/>
                    <a:pt x="722" y="98"/>
                  </a:cubicBezTo>
                  <a:cubicBezTo>
                    <a:pt x="959" y="98"/>
                    <a:pt x="1198" y="160"/>
                    <a:pt x="1404" y="289"/>
                  </a:cubicBezTo>
                  <a:lnTo>
                    <a:pt x="1429" y="289"/>
                  </a:lnTo>
                  <a:cubicBezTo>
                    <a:pt x="1454" y="289"/>
                    <a:pt x="1454" y="289"/>
                    <a:pt x="1479" y="264"/>
                  </a:cubicBezTo>
                  <a:cubicBezTo>
                    <a:pt x="1479" y="239"/>
                    <a:pt x="1479" y="214"/>
                    <a:pt x="1454" y="189"/>
                  </a:cubicBezTo>
                  <a:cubicBezTo>
                    <a:pt x="1241" y="63"/>
                    <a:pt x="990" y="1"/>
                    <a:pt x="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rot="-10358580" flipH="1">
              <a:off x="9000995" y="1868225"/>
              <a:ext cx="173475" cy="44832"/>
            </a:xfrm>
            <a:custGeom>
              <a:avLst/>
              <a:gdLst/>
              <a:ahLst/>
              <a:cxnLst/>
              <a:rect l="l" t="t" r="r" b="b"/>
              <a:pathLst>
                <a:path w="1304" h="337" extrusionOk="0">
                  <a:moveTo>
                    <a:pt x="790" y="1"/>
                  </a:moveTo>
                  <a:cubicBezTo>
                    <a:pt x="529" y="1"/>
                    <a:pt x="270" y="79"/>
                    <a:pt x="51" y="236"/>
                  </a:cubicBezTo>
                  <a:cubicBezTo>
                    <a:pt x="26" y="236"/>
                    <a:pt x="1" y="286"/>
                    <a:pt x="26" y="311"/>
                  </a:cubicBezTo>
                  <a:cubicBezTo>
                    <a:pt x="26" y="311"/>
                    <a:pt x="51" y="336"/>
                    <a:pt x="76" y="336"/>
                  </a:cubicBezTo>
                  <a:cubicBezTo>
                    <a:pt x="76" y="336"/>
                    <a:pt x="101" y="311"/>
                    <a:pt x="101" y="311"/>
                  </a:cubicBezTo>
                  <a:cubicBezTo>
                    <a:pt x="307" y="184"/>
                    <a:pt x="554" y="117"/>
                    <a:pt x="796" y="117"/>
                  </a:cubicBezTo>
                  <a:cubicBezTo>
                    <a:pt x="936" y="117"/>
                    <a:pt x="1075" y="140"/>
                    <a:pt x="1204" y="186"/>
                  </a:cubicBezTo>
                  <a:cubicBezTo>
                    <a:pt x="1254" y="186"/>
                    <a:pt x="1279" y="186"/>
                    <a:pt x="1279" y="161"/>
                  </a:cubicBezTo>
                  <a:cubicBezTo>
                    <a:pt x="1304" y="136"/>
                    <a:pt x="1279" y="85"/>
                    <a:pt x="1254" y="85"/>
                  </a:cubicBezTo>
                  <a:cubicBezTo>
                    <a:pt x="1103" y="29"/>
                    <a:pt x="946" y="1"/>
                    <a:pt x="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rot="-10358580" flipH="1">
              <a:off x="9054369" y="1610826"/>
              <a:ext cx="193430" cy="47892"/>
            </a:xfrm>
            <a:custGeom>
              <a:avLst/>
              <a:gdLst/>
              <a:ahLst/>
              <a:cxnLst/>
              <a:rect l="l" t="t" r="r" b="b"/>
              <a:pathLst>
                <a:path w="1454" h="360" extrusionOk="0">
                  <a:moveTo>
                    <a:pt x="893" y="0"/>
                  </a:moveTo>
                  <a:cubicBezTo>
                    <a:pt x="583" y="0"/>
                    <a:pt x="279" y="84"/>
                    <a:pt x="25" y="259"/>
                  </a:cubicBezTo>
                  <a:cubicBezTo>
                    <a:pt x="0" y="259"/>
                    <a:pt x="0" y="309"/>
                    <a:pt x="0" y="334"/>
                  </a:cubicBezTo>
                  <a:cubicBezTo>
                    <a:pt x="25" y="334"/>
                    <a:pt x="25" y="359"/>
                    <a:pt x="50" y="359"/>
                  </a:cubicBezTo>
                  <a:cubicBezTo>
                    <a:pt x="50" y="359"/>
                    <a:pt x="75" y="359"/>
                    <a:pt x="75" y="334"/>
                  </a:cubicBezTo>
                  <a:cubicBezTo>
                    <a:pt x="334" y="188"/>
                    <a:pt x="625" y="105"/>
                    <a:pt x="912" y="105"/>
                  </a:cubicBezTo>
                  <a:cubicBezTo>
                    <a:pt x="1070" y="105"/>
                    <a:pt x="1228" y="130"/>
                    <a:pt x="1379" y="184"/>
                  </a:cubicBezTo>
                  <a:cubicBezTo>
                    <a:pt x="1404" y="184"/>
                    <a:pt x="1454" y="184"/>
                    <a:pt x="1454" y="133"/>
                  </a:cubicBezTo>
                  <a:cubicBezTo>
                    <a:pt x="1454" y="108"/>
                    <a:pt x="1454" y="83"/>
                    <a:pt x="1429" y="83"/>
                  </a:cubicBezTo>
                  <a:cubicBezTo>
                    <a:pt x="1254" y="28"/>
                    <a:pt x="1073" y="0"/>
                    <a:pt x="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rot="-10358580" flipH="1">
              <a:off x="8368052" y="1791028"/>
              <a:ext cx="23547" cy="203407"/>
            </a:xfrm>
            <a:custGeom>
              <a:avLst/>
              <a:gdLst/>
              <a:ahLst/>
              <a:cxnLst/>
              <a:rect l="l" t="t" r="r" b="b"/>
              <a:pathLst>
                <a:path w="177" h="1529" extrusionOk="0">
                  <a:moveTo>
                    <a:pt x="76" y="0"/>
                  </a:moveTo>
                  <a:cubicBezTo>
                    <a:pt x="26" y="0"/>
                    <a:pt x="1" y="25"/>
                    <a:pt x="26" y="75"/>
                  </a:cubicBezTo>
                  <a:cubicBezTo>
                    <a:pt x="51" y="526"/>
                    <a:pt x="76" y="1003"/>
                    <a:pt x="26" y="1454"/>
                  </a:cubicBezTo>
                  <a:cubicBezTo>
                    <a:pt x="26" y="1504"/>
                    <a:pt x="51" y="1529"/>
                    <a:pt x="101" y="1529"/>
                  </a:cubicBezTo>
                  <a:cubicBezTo>
                    <a:pt x="126" y="1529"/>
                    <a:pt x="151" y="1504"/>
                    <a:pt x="151" y="1479"/>
                  </a:cubicBezTo>
                  <a:cubicBezTo>
                    <a:pt x="176" y="1003"/>
                    <a:pt x="176" y="526"/>
                    <a:pt x="126" y="50"/>
                  </a:cubicBez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rot="-10358580" flipH="1">
              <a:off x="8331350" y="1976382"/>
              <a:ext cx="63457" cy="40176"/>
            </a:xfrm>
            <a:custGeom>
              <a:avLst/>
              <a:gdLst/>
              <a:ahLst/>
              <a:cxnLst/>
              <a:rect l="l" t="t" r="r" b="b"/>
              <a:pathLst>
                <a:path w="477" h="302" extrusionOk="0">
                  <a:moveTo>
                    <a:pt x="226" y="1"/>
                  </a:moveTo>
                  <a:cubicBezTo>
                    <a:pt x="176" y="101"/>
                    <a:pt x="101" y="226"/>
                    <a:pt x="0" y="301"/>
                  </a:cubicBezTo>
                  <a:cubicBezTo>
                    <a:pt x="151" y="301"/>
                    <a:pt x="326" y="301"/>
                    <a:pt x="477" y="276"/>
                  </a:cubicBezTo>
                  <a:cubicBezTo>
                    <a:pt x="376" y="201"/>
                    <a:pt x="301" y="10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rot="-10358580" flipH="1">
              <a:off x="8324613" y="1969725"/>
              <a:ext cx="76760" cy="54809"/>
            </a:xfrm>
            <a:custGeom>
              <a:avLst/>
              <a:gdLst/>
              <a:ahLst/>
              <a:cxnLst/>
              <a:rect l="l" t="t" r="r" b="b"/>
              <a:pathLst>
                <a:path w="577" h="412" extrusionOk="0">
                  <a:moveTo>
                    <a:pt x="276" y="161"/>
                  </a:moveTo>
                  <a:cubicBezTo>
                    <a:pt x="326" y="211"/>
                    <a:pt x="351" y="261"/>
                    <a:pt x="401" y="286"/>
                  </a:cubicBezTo>
                  <a:lnTo>
                    <a:pt x="201" y="311"/>
                  </a:lnTo>
                  <a:cubicBezTo>
                    <a:pt x="226" y="261"/>
                    <a:pt x="251" y="211"/>
                    <a:pt x="276" y="161"/>
                  </a:cubicBezTo>
                  <a:close/>
                  <a:moveTo>
                    <a:pt x="297" y="0"/>
                  </a:moveTo>
                  <a:cubicBezTo>
                    <a:pt x="291" y="0"/>
                    <a:pt x="283" y="3"/>
                    <a:pt x="276" y="10"/>
                  </a:cubicBezTo>
                  <a:cubicBezTo>
                    <a:pt x="251" y="10"/>
                    <a:pt x="251" y="10"/>
                    <a:pt x="226" y="36"/>
                  </a:cubicBezTo>
                  <a:cubicBezTo>
                    <a:pt x="176" y="136"/>
                    <a:pt x="101" y="236"/>
                    <a:pt x="25" y="336"/>
                  </a:cubicBezTo>
                  <a:cubicBezTo>
                    <a:pt x="0" y="336"/>
                    <a:pt x="0" y="361"/>
                    <a:pt x="0" y="386"/>
                  </a:cubicBezTo>
                  <a:cubicBezTo>
                    <a:pt x="25" y="411"/>
                    <a:pt x="25" y="411"/>
                    <a:pt x="50" y="411"/>
                  </a:cubicBezTo>
                  <a:lnTo>
                    <a:pt x="527" y="386"/>
                  </a:lnTo>
                  <a:cubicBezTo>
                    <a:pt x="552" y="386"/>
                    <a:pt x="552" y="386"/>
                    <a:pt x="577" y="361"/>
                  </a:cubicBezTo>
                  <a:cubicBezTo>
                    <a:pt x="577" y="336"/>
                    <a:pt x="577" y="311"/>
                    <a:pt x="552" y="311"/>
                  </a:cubicBezTo>
                  <a:cubicBezTo>
                    <a:pt x="477" y="236"/>
                    <a:pt x="401" y="136"/>
                    <a:pt x="326" y="36"/>
                  </a:cubicBezTo>
                  <a:cubicBezTo>
                    <a:pt x="326" y="18"/>
                    <a:pt x="314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 rot="-10358580" flipH="1">
              <a:off x="8617387" y="1749818"/>
              <a:ext cx="66782" cy="72902"/>
            </a:xfrm>
            <a:custGeom>
              <a:avLst/>
              <a:gdLst/>
              <a:ahLst/>
              <a:cxnLst/>
              <a:rect l="l" t="t" r="r" b="b"/>
              <a:pathLst>
                <a:path w="502" h="548" extrusionOk="0">
                  <a:moveTo>
                    <a:pt x="289" y="0"/>
                  </a:moveTo>
                  <a:cubicBezTo>
                    <a:pt x="137" y="0"/>
                    <a:pt x="0" y="155"/>
                    <a:pt x="0" y="310"/>
                  </a:cubicBezTo>
                  <a:cubicBezTo>
                    <a:pt x="0" y="385"/>
                    <a:pt x="50" y="485"/>
                    <a:pt x="126" y="510"/>
                  </a:cubicBezTo>
                  <a:cubicBezTo>
                    <a:pt x="163" y="535"/>
                    <a:pt x="207" y="548"/>
                    <a:pt x="251" y="548"/>
                  </a:cubicBezTo>
                  <a:cubicBezTo>
                    <a:pt x="295" y="548"/>
                    <a:pt x="339" y="535"/>
                    <a:pt x="376" y="510"/>
                  </a:cubicBezTo>
                  <a:cubicBezTo>
                    <a:pt x="426" y="460"/>
                    <a:pt x="476" y="410"/>
                    <a:pt x="502" y="335"/>
                  </a:cubicBezTo>
                  <a:cubicBezTo>
                    <a:pt x="502" y="260"/>
                    <a:pt x="502" y="209"/>
                    <a:pt x="476" y="134"/>
                  </a:cubicBezTo>
                  <a:cubicBezTo>
                    <a:pt x="451" y="84"/>
                    <a:pt x="401" y="34"/>
                    <a:pt x="351" y="9"/>
                  </a:cubicBezTo>
                  <a:cubicBezTo>
                    <a:pt x="330" y="3"/>
                    <a:pt x="310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 rot="-10358580" flipH="1">
              <a:off x="8640703" y="1660242"/>
              <a:ext cx="52947" cy="54144"/>
            </a:xfrm>
            <a:custGeom>
              <a:avLst/>
              <a:gdLst/>
              <a:ahLst/>
              <a:cxnLst/>
              <a:rect l="l" t="t" r="r" b="b"/>
              <a:pathLst>
                <a:path w="398" h="407" extrusionOk="0">
                  <a:moveTo>
                    <a:pt x="214" y="1"/>
                  </a:moveTo>
                  <a:cubicBezTo>
                    <a:pt x="105" y="1"/>
                    <a:pt x="0" y="110"/>
                    <a:pt x="22" y="238"/>
                  </a:cubicBezTo>
                  <a:cubicBezTo>
                    <a:pt x="22" y="288"/>
                    <a:pt x="47" y="363"/>
                    <a:pt x="97" y="388"/>
                  </a:cubicBezTo>
                  <a:cubicBezTo>
                    <a:pt x="134" y="400"/>
                    <a:pt x="166" y="407"/>
                    <a:pt x="197" y="407"/>
                  </a:cubicBezTo>
                  <a:cubicBezTo>
                    <a:pt x="228" y="407"/>
                    <a:pt x="260" y="400"/>
                    <a:pt x="297" y="388"/>
                  </a:cubicBezTo>
                  <a:cubicBezTo>
                    <a:pt x="322" y="338"/>
                    <a:pt x="372" y="288"/>
                    <a:pt x="372" y="238"/>
                  </a:cubicBezTo>
                  <a:cubicBezTo>
                    <a:pt x="397" y="212"/>
                    <a:pt x="397" y="162"/>
                    <a:pt x="372" y="112"/>
                  </a:cubicBezTo>
                  <a:cubicBezTo>
                    <a:pt x="347" y="62"/>
                    <a:pt x="322" y="12"/>
                    <a:pt x="272" y="12"/>
                  </a:cubicBezTo>
                  <a:cubicBezTo>
                    <a:pt x="253" y="4"/>
                    <a:pt x="233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 rot="-10358580" flipH="1">
              <a:off x="8661104" y="1584153"/>
              <a:ext cx="33524" cy="36584"/>
            </a:xfrm>
            <a:custGeom>
              <a:avLst/>
              <a:gdLst/>
              <a:ahLst/>
              <a:cxnLst/>
              <a:rect l="l" t="t" r="r" b="b"/>
              <a:pathLst>
                <a:path w="252" h="275" extrusionOk="0">
                  <a:moveTo>
                    <a:pt x="145" y="1"/>
                  </a:moveTo>
                  <a:cubicBezTo>
                    <a:pt x="61" y="1"/>
                    <a:pt x="1" y="88"/>
                    <a:pt x="1" y="155"/>
                  </a:cubicBezTo>
                  <a:cubicBezTo>
                    <a:pt x="1" y="205"/>
                    <a:pt x="26" y="230"/>
                    <a:pt x="76" y="255"/>
                  </a:cubicBezTo>
                  <a:cubicBezTo>
                    <a:pt x="88" y="268"/>
                    <a:pt x="107" y="274"/>
                    <a:pt x="126" y="274"/>
                  </a:cubicBezTo>
                  <a:cubicBezTo>
                    <a:pt x="145" y="274"/>
                    <a:pt x="164" y="268"/>
                    <a:pt x="176" y="255"/>
                  </a:cubicBezTo>
                  <a:cubicBezTo>
                    <a:pt x="201" y="230"/>
                    <a:pt x="226" y="205"/>
                    <a:pt x="251" y="180"/>
                  </a:cubicBezTo>
                  <a:cubicBezTo>
                    <a:pt x="251" y="130"/>
                    <a:pt x="251" y="105"/>
                    <a:pt x="226" y="80"/>
                  </a:cubicBezTo>
                  <a:cubicBezTo>
                    <a:pt x="226" y="55"/>
                    <a:pt x="201" y="30"/>
                    <a:pt x="176" y="5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 rot="-10358580" flipH="1">
              <a:off x="8673424" y="1520609"/>
              <a:ext cx="26873" cy="24345"/>
            </a:xfrm>
            <a:custGeom>
              <a:avLst/>
              <a:gdLst/>
              <a:ahLst/>
              <a:cxnLst/>
              <a:rect l="l" t="t" r="r" b="b"/>
              <a:pathLst>
                <a:path w="202" h="183" extrusionOk="0">
                  <a:moveTo>
                    <a:pt x="98" y="1"/>
                  </a:moveTo>
                  <a:cubicBezTo>
                    <a:pt x="52" y="1"/>
                    <a:pt x="1" y="46"/>
                    <a:pt x="1" y="107"/>
                  </a:cubicBezTo>
                  <a:cubicBezTo>
                    <a:pt x="1" y="132"/>
                    <a:pt x="26" y="158"/>
                    <a:pt x="51" y="183"/>
                  </a:cubicBezTo>
                  <a:lnTo>
                    <a:pt x="151" y="183"/>
                  </a:lnTo>
                  <a:cubicBezTo>
                    <a:pt x="176" y="158"/>
                    <a:pt x="176" y="132"/>
                    <a:pt x="176" y="107"/>
                  </a:cubicBezTo>
                  <a:cubicBezTo>
                    <a:pt x="201" y="82"/>
                    <a:pt x="201" y="57"/>
                    <a:pt x="176" y="57"/>
                  </a:cubicBezTo>
                  <a:cubicBezTo>
                    <a:pt x="176" y="32"/>
                    <a:pt x="151" y="7"/>
                    <a:pt x="126" y="7"/>
                  </a:cubicBezTo>
                  <a:cubicBezTo>
                    <a:pt x="117" y="3"/>
                    <a:pt x="108" y="1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 rot="-10358580" flipH="1">
              <a:off x="8822430" y="1885863"/>
              <a:ext cx="70108" cy="113477"/>
            </a:xfrm>
            <a:custGeom>
              <a:avLst/>
              <a:gdLst/>
              <a:ahLst/>
              <a:cxnLst/>
              <a:rect l="l" t="t" r="r" b="b"/>
              <a:pathLst>
                <a:path w="527" h="853" extrusionOk="0">
                  <a:moveTo>
                    <a:pt x="427" y="0"/>
                  </a:moveTo>
                  <a:cubicBezTo>
                    <a:pt x="176" y="0"/>
                    <a:pt x="1" y="201"/>
                    <a:pt x="1" y="426"/>
                  </a:cubicBezTo>
                  <a:cubicBezTo>
                    <a:pt x="1" y="652"/>
                    <a:pt x="176" y="852"/>
                    <a:pt x="427" y="852"/>
                  </a:cubicBezTo>
                  <a:cubicBezTo>
                    <a:pt x="452" y="852"/>
                    <a:pt x="502" y="852"/>
                    <a:pt x="527" y="827"/>
                  </a:cubicBezTo>
                  <a:cubicBezTo>
                    <a:pt x="351" y="777"/>
                    <a:pt x="226" y="627"/>
                    <a:pt x="226" y="426"/>
                  </a:cubicBezTo>
                  <a:cubicBezTo>
                    <a:pt x="226" y="226"/>
                    <a:pt x="351" y="75"/>
                    <a:pt x="527" y="25"/>
                  </a:cubicBezTo>
                  <a:cubicBezTo>
                    <a:pt x="502" y="25"/>
                    <a:pt x="452" y="0"/>
                    <a:pt x="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rot="-10358580" flipH="1">
              <a:off x="8815770" y="1879211"/>
              <a:ext cx="83411" cy="126913"/>
            </a:xfrm>
            <a:custGeom>
              <a:avLst/>
              <a:gdLst/>
              <a:ahLst/>
              <a:cxnLst/>
              <a:rect l="l" t="t" r="r" b="b"/>
              <a:pathLst>
                <a:path w="627" h="954" extrusionOk="0">
                  <a:moveTo>
                    <a:pt x="376" y="126"/>
                  </a:moveTo>
                  <a:lnTo>
                    <a:pt x="376" y="126"/>
                  </a:lnTo>
                  <a:cubicBezTo>
                    <a:pt x="276" y="227"/>
                    <a:pt x="226" y="352"/>
                    <a:pt x="226" y="477"/>
                  </a:cubicBezTo>
                  <a:cubicBezTo>
                    <a:pt x="226" y="628"/>
                    <a:pt x="276" y="753"/>
                    <a:pt x="376" y="828"/>
                  </a:cubicBezTo>
                  <a:cubicBezTo>
                    <a:pt x="226" y="803"/>
                    <a:pt x="101" y="653"/>
                    <a:pt x="101" y="477"/>
                  </a:cubicBezTo>
                  <a:cubicBezTo>
                    <a:pt x="101" y="302"/>
                    <a:pt x="226" y="176"/>
                    <a:pt x="376" y="126"/>
                  </a:cubicBezTo>
                  <a:close/>
                  <a:moveTo>
                    <a:pt x="477" y="1"/>
                  </a:moveTo>
                  <a:cubicBezTo>
                    <a:pt x="201" y="1"/>
                    <a:pt x="0" y="227"/>
                    <a:pt x="0" y="477"/>
                  </a:cubicBezTo>
                  <a:cubicBezTo>
                    <a:pt x="0" y="753"/>
                    <a:pt x="201" y="953"/>
                    <a:pt x="477" y="953"/>
                  </a:cubicBezTo>
                  <a:cubicBezTo>
                    <a:pt x="502" y="953"/>
                    <a:pt x="552" y="953"/>
                    <a:pt x="602" y="928"/>
                  </a:cubicBezTo>
                  <a:cubicBezTo>
                    <a:pt x="627" y="928"/>
                    <a:pt x="627" y="903"/>
                    <a:pt x="627" y="878"/>
                  </a:cubicBezTo>
                  <a:cubicBezTo>
                    <a:pt x="627" y="853"/>
                    <a:pt x="627" y="828"/>
                    <a:pt x="602" y="828"/>
                  </a:cubicBezTo>
                  <a:cubicBezTo>
                    <a:pt x="426" y="778"/>
                    <a:pt x="326" y="653"/>
                    <a:pt x="326" y="477"/>
                  </a:cubicBezTo>
                  <a:cubicBezTo>
                    <a:pt x="326" y="327"/>
                    <a:pt x="426" y="176"/>
                    <a:pt x="602" y="126"/>
                  </a:cubicBezTo>
                  <a:cubicBezTo>
                    <a:pt x="627" y="126"/>
                    <a:pt x="627" y="101"/>
                    <a:pt x="627" y="76"/>
                  </a:cubicBezTo>
                  <a:cubicBezTo>
                    <a:pt x="627" y="51"/>
                    <a:pt x="627" y="26"/>
                    <a:pt x="602" y="26"/>
                  </a:cubicBezTo>
                  <a:cubicBezTo>
                    <a:pt x="552" y="1"/>
                    <a:pt x="50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rot="-10358580" flipH="1">
              <a:off x="9120818" y="1459707"/>
              <a:ext cx="110151" cy="96715"/>
            </a:xfrm>
            <a:custGeom>
              <a:avLst/>
              <a:gdLst/>
              <a:ahLst/>
              <a:cxnLst/>
              <a:rect l="l" t="t" r="r" b="b"/>
              <a:pathLst>
                <a:path w="828" h="727" extrusionOk="0">
                  <a:moveTo>
                    <a:pt x="376" y="176"/>
                  </a:moveTo>
                  <a:lnTo>
                    <a:pt x="677" y="602"/>
                  </a:lnTo>
                  <a:lnTo>
                    <a:pt x="150" y="602"/>
                  </a:lnTo>
                  <a:lnTo>
                    <a:pt x="376" y="176"/>
                  </a:lnTo>
                  <a:close/>
                  <a:moveTo>
                    <a:pt x="376" y="0"/>
                  </a:moveTo>
                  <a:cubicBezTo>
                    <a:pt x="351" y="0"/>
                    <a:pt x="326" y="25"/>
                    <a:pt x="326" y="25"/>
                  </a:cubicBezTo>
                  <a:lnTo>
                    <a:pt x="25" y="652"/>
                  </a:lnTo>
                  <a:cubicBezTo>
                    <a:pt x="0" y="652"/>
                    <a:pt x="0" y="677"/>
                    <a:pt x="25" y="702"/>
                  </a:cubicBezTo>
                  <a:cubicBezTo>
                    <a:pt x="25" y="702"/>
                    <a:pt x="50" y="727"/>
                    <a:pt x="75" y="727"/>
                  </a:cubicBezTo>
                  <a:lnTo>
                    <a:pt x="777" y="727"/>
                  </a:lnTo>
                  <a:cubicBezTo>
                    <a:pt x="802" y="727"/>
                    <a:pt x="802" y="702"/>
                    <a:pt x="827" y="702"/>
                  </a:cubicBezTo>
                  <a:cubicBezTo>
                    <a:pt x="827" y="677"/>
                    <a:pt x="827" y="652"/>
                    <a:pt x="827" y="627"/>
                  </a:cubicBezTo>
                  <a:lnTo>
                    <a:pt x="426" y="25"/>
                  </a:lnTo>
                  <a:cubicBezTo>
                    <a:pt x="401" y="25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rot="-10358580" flipH="1">
              <a:off x="9158618" y="1459135"/>
              <a:ext cx="23547" cy="130106"/>
            </a:xfrm>
            <a:custGeom>
              <a:avLst/>
              <a:gdLst/>
              <a:ahLst/>
              <a:cxnLst/>
              <a:rect l="l" t="t" r="r" b="b"/>
              <a:pathLst>
                <a:path w="177" h="978" extrusionOk="0">
                  <a:moveTo>
                    <a:pt x="51" y="0"/>
                  </a:moveTo>
                  <a:cubicBezTo>
                    <a:pt x="26" y="0"/>
                    <a:pt x="1" y="26"/>
                    <a:pt x="1" y="76"/>
                  </a:cubicBezTo>
                  <a:lnTo>
                    <a:pt x="76" y="928"/>
                  </a:lnTo>
                  <a:cubicBezTo>
                    <a:pt x="76" y="953"/>
                    <a:pt x="101" y="978"/>
                    <a:pt x="126" y="978"/>
                  </a:cubicBezTo>
                  <a:cubicBezTo>
                    <a:pt x="151" y="978"/>
                    <a:pt x="176" y="953"/>
                    <a:pt x="176" y="903"/>
                  </a:cubicBezTo>
                  <a:lnTo>
                    <a:pt x="101" y="51"/>
                  </a:lnTo>
                  <a:cubicBezTo>
                    <a:pt x="101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rot="-10358580" flipH="1">
              <a:off x="8926977" y="1295691"/>
              <a:ext cx="93389" cy="93522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351" y="126"/>
                  </a:moveTo>
                  <a:cubicBezTo>
                    <a:pt x="476" y="126"/>
                    <a:pt x="576" y="226"/>
                    <a:pt x="576" y="352"/>
                  </a:cubicBezTo>
                  <a:cubicBezTo>
                    <a:pt x="576" y="477"/>
                    <a:pt x="476" y="577"/>
                    <a:pt x="351" y="577"/>
                  </a:cubicBezTo>
                  <a:cubicBezTo>
                    <a:pt x="226" y="577"/>
                    <a:pt x="125" y="477"/>
                    <a:pt x="125" y="352"/>
                  </a:cubicBezTo>
                  <a:cubicBezTo>
                    <a:pt x="125" y="226"/>
                    <a:pt x="226" y="126"/>
                    <a:pt x="351" y="126"/>
                  </a:cubicBezTo>
                  <a:close/>
                  <a:moveTo>
                    <a:pt x="351" y="1"/>
                  </a:moveTo>
                  <a:cubicBezTo>
                    <a:pt x="150" y="1"/>
                    <a:pt x="0" y="151"/>
                    <a:pt x="0" y="352"/>
                  </a:cubicBezTo>
                  <a:cubicBezTo>
                    <a:pt x="0" y="527"/>
                    <a:pt x="150" y="703"/>
                    <a:pt x="351" y="703"/>
                  </a:cubicBezTo>
                  <a:cubicBezTo>
                    <a:pt x="526" y="703"/>
                    <a:pt x="702" y="527"/>
                    <a:pt x="702" y="352"/>
                  </a:cubicBezTo>
                  <a:cubicBezTo>
                    <a:pt x="702" y="151"/>
                    <a:pt x="52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rot="-10358580" flipH="1">
              <a:off x="8974145" y="1222848"/>
              <a:ext cx="13436" cy="126780"/>
            </a:xfrm>
            <a:custGeom>
              <a:avLst/>
              <a:gdLst/>
              <a:ahLst/>
              <a:cxnLst/>
              <a:rect l="l" t="t" r="r" b="b"/>
              <a:pathLst>
                <a:path w="101" h="953" extrusionOk="0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903"/>
                  </a:lnTo>
                  <a:cubicBezTo>
                    <a:pt x="1" y="928"/>
                    <a:pt x="26" y="953"/>
                    <a:pt x="51" y="953"/>
                  </a:cubicBezTo>
                  <a:cubicBezTo>
                    <a:pt x="76" y="953"/>
                    <a:pt x="101" y="928"/>
                    <a:pt x="101" y="903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rot="-10358580" flipH="1">
              <a:off x="8933354" y="1259384"/>
              <a:ext cx="96848" cy="13569"/>
            </a:xfrm>
            <a:custGeom>
              <a:avLst/>
              <a:gdLst/>
              <a:ahLst/>
              <a:cxnLst/>
              <a:rect l="l" t="t" r="r" b="b"/>
              <a:pathLst>
                <a:path w="728" h="102" extrusionOk="0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lnTo>
                    <a:pt x="678" y="101"/>
                  </a:lnTo>
                  <a:cubicBezTo>
                    <a:pt x="703" y="101"/>
                    <a:pt x="728" y="76"/>
                    <a:pt x="728" y="51"/>
                  </a:cubicBezTo>
                  <a:cubicBezTo>
                    <a:pt x="728" y="26"/>
                    <a:pt x="703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-10358580" flipH="1">
              <a:off x="8939016" y="1027915"/>
              <a:ext cx="143542" cy="28203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111"/>
                    <a:pt x="51" y="111"/>
                  </a:cubicBezTo>
                  <a:cubicBezTo>
                    <a:pt x="201" y="187"/>
                    <a:pt x="376" y="212"/>
                    <a:pt x="552" y="212"/>
                  </a:cubicBezTo>
                  <a:cubicBezTo>
                    <a:pt x="727" y="212"/>
                    <a:pt x="878" y="187"/>
                    <a:pt x="1053" y="111"/>
                  </a:cubicBezTo>
                  <a:cubicBezTo>
                    <a:pt x="1078" y="86"/>
                    <a:pt x="1078" y="61"/>
                    <a:pt x="1078" y="36"/>
                  </a:cubicBezTo>
                  <a:cubicBezTo>
                    <a:pt x="1078" y="18"/>
                    <a:pt x="1053" y="1"/>
                    <a:pt x="1030" y="1"/>
                  </a:cubicBezTo>
                  <a:cubicBezTo>
                    <a:pt x="1020" y="1"/>
                    <a:pt x="1010" y="4"/>
                    <a:pt x="1003" y="11"/>
                  </a:cubicBezTo>
                  <a:cubicBezTo>
                    <a:pt x="865" y="74"/>
                    <a:pt x="709" y="105"/>
                    <a:pt x="552" y="105"/>
                  </a:cubicBezTo>
                  <a:cubicBezTo>
                    <a:pt x="395" y="105"/>
                    <a:pt x="239" y="74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rot="-10358580" flipH="1">
              <a:off x="8951419" y="958951"/>
              <a:ext cx="143542" cy="25941"/>
            </a:xfrm>
            <a:custGeom>
              <a:avLst/>
              <a:gdLst/>
              <a:ahLst/>
              <a:cxnLst/>
              <a:rect l="l" t="t" r="r" b="b"/>
              <a:pathLst>
                <a:path w="1079" h="195" extrusionOk="0">
                  <a:moveTo>
                    <a:pt x="527" y="1"/>
                  </a:moveTo>
                  <a:cubicBezTo>
                    <a:pt x="358" y="1"/>
                    <a:pt x="189" y="32"/>
                    <a:pt x="26" y="95"/>
                  </a:cubicBezTo>
                  <a:cubicBezTo>
                    <a:pt x="1" y="95"/>
                    <a:pt x="1" y="145"/>
                    <a:pt x="1" y="170"/>
                  </a:cubicBezTo>
                  <a:cubicBezTo>
                    <a:pt x="1" y="195"/>
                    <a:pt x="26" y="195"/>
                    <a:pt x="51" y="195"/>
                  </a:cubicBezTo>
                  <a:lnTo>
                    <a:pt x="76" y="195"/>
                  </a:lnTo>
                  <a:cubicBezTo>
                    <a:pt x="214" y="132"/>
                    <a:pt x="370" y="101"/>
                    <a:pt x="527" y="101"/>
                  </a:cubicBezTo>
                  <a:cubicBezTo>
                    <a:pt x="684" y="101"/>
                    <a:pt x="840" y="132"/>
                    <a:pt x="978" y="195"/>
                  </a:cubicBezTo>
                  <a:cubicBezTo>
                    <a:pt x="1003" y="195"/>
                    <a:pt x="1053" y="195"/>
                    <a:pt x="1053" y="170"/>
                  </a:cubicBezTo>
                  <a:cubicBezTo>
                    <a:pt x="1078" y="145"/>
                    <a:pt x="1053" y="95"/>
                    <a:pt x="1028" y="95"/>
                  </a:cubicBezTo>
                  <a:cubicBezTo>
                    <a:pt x="865" y="32"/>
                    <a:pt x="696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rot="-10358580" flipH="1">
              <a:off x="8980080" y="971736"/>
              <a:ext cx="73434" cy="73434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276" y="126"/>
                  </a:moveTo>
                  <a:cubicBezTo>
                    <a:pt x="351" y="126"/>
                    <a:pt x="426" y="201"/>
                    <a:pt x="426" y="276"/>
                  </a:cubicBezTo>
                  <a:cubicBezTo>
                    <a:pt x="426" y="376"/>
                    <a:pt x="351" y="451"/>
                    <a:pt x="276" y="451"/>
                  </a:cubicBezTo>
                  <a:cubicBezTo>
                    <a:pt x="176" y="451"/>
                    <a:pt x="100" y="376"/>
                    <a:pt x="100" y="276"/>
                  </a:cubicBezTo>
                  <a:cubicBezTo>
                    <a:pt x="100" y="201"/>
                    <a:pt x="176" y="126"/>
                    <a:pt x="276" y="126"/>
                  </a:cubicBezTo>
                  <a:close/>
                  <a:moveTo>
                    <a:pt x="276" y="0"/>
                  </a:moveTo>
                  <a:cubicBezTo>
                    <a:pt x="126" y="0"/>
                    <a:pt x="0" y="126"/>
                    <a:pt x="0" y="276"/>
                  </a:cubicBezTo>
                  <a:cubicBezTo>
                    <a:pt x="0" y="426"/>
                    <a:pt x="126" y="552"/>
                    <a:pt x="276" y="552"/>
                  </a:cubicBezTo>
                  <a:cubicBezTo>
                    <a:pt x="426" y="552"/>
                    <a:pt x="552" y="426"/>
                    <a:pt x="552" y="276"/>
                  </a:cubicBezTo>
                  <a:cubicBezTo>
                    <a:pt x="552" y="126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rot="-10358580" flipH="1">
              <a:off x="8813890" y="-32843"/>
              <a:ext cx="53479" cy="20088"/>
            </a:xfrm>
            <a:custGeom>
              <a:avLst/>
              <a:gdLst/>
              <a:ahLst/>
              <a:cxnLst/>
              <a:rect l="l" t="t" r="r" b="b"/>
              <a:pathLst>
                <a:path w="402" h="151" extrusionOk="0">
                  <a:moveTo>
                    <a:pt x="351" y="1"/>
                  </a:moveTo>
                  <a:cubicBezTo>
                    <a:pt x="251" y="1"/>
                    <a:pt x="151" y="26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26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76" y="126"/>
                    <a:pt x="251" y="126"/>
                    <a:pt x="351" y="101"/>
                  </a:cubicBezTo>
                  <a:cubicBezTo>
                    <a:pt x="402" y="101"/>
                    <a:pt x="402" y="76"/>
                    <a:pt x="402" y="51"/>
                  </a:cubicBezTo>
                  <a:cubicBezTo>
                    <a:pt x="402" y="26"/>
                    <a:pt x="377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rot="-10358580" flipH="1">
              <a:off x="8632314" y="-138113"/>
              <a:ext cx="136758" cy="81549"/>
            </a:xfrm>
            <a:custGeom>
              <a:avLst/>
              <a:gdLst/>
              <a:ahLst/>
              <a:cxnLst/>
              <a:rect l="l" t="t" r="r" b="b"/>
              <a:pathLst>
                <a:path w="1028" h="613" extrusionOk="0">
                  <a:moveTo>
                    <a:pt x="974" y="1"/>
                  </a:moveTo>
                  <a:cubicBezTo>
                    <a:pt x="967" y="1"/>
                    <a:pt x="960" y="4"/>
                    <a:pt x="952" y="11"/>
                  </a:cubicBezTo>
                  <a:cubicBezTo>
                    <a:pt x="627" y="136"/>
                    <a:pt x="301" y="312"/>
                    <a:pt x="25" y="512"/>
                  </a:cubicBezTo>
                  <a:cubicBezTo>
                    <a:pt x="0" y="537"/>
                    <a:pt x="0" y="563"/>
                    <a:pt x="25" y="588"/>
                  </a:cubicBezTo>
                  <a:cubicBezTo>
                    <a:pt x="25" y="613"/>
                    <a:pt x="50" y="613"/>
                    <a:pt x="75" y="613"/>
                  </a:cubicBezTo>
                  <a:lnTo>
                    <a:pt x="100" y="613"/>
                  </a:lnTo>
                  <a:cubicBezTo>
                    <a:pt x="376" y="387"/>
                    <a:pt x="677" y="237"/>
                    <a:pt x="977" y="111"/>
                  </a:cubicBezTo>
                  <a:cubicBezTo>
                    <a:pt x="1028" y="86"/>
                    <a:pt x="1028" y="61"/>
                    <a:pt x="1028" y="36"/>
                  </a:cubicBezTo>
                  <a:cubicBezTo>
                    <a:pt x="1010" y="18"/>
                    <a:pt x="992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rot="-10358580" flipH="1">
              <a:off x="9210197" y="-103277"/>
              <a:ext cx="146868" cy="68246"/>
            </a:xfrm>
            <a:custGeom>
              <a:avLst/>
              <a:gdLst/>
              <a:ahLst/>
              <a:cxnLst/>
              <a:rect l="l" t="t" r="r" b="b"/>
              <a:pathLst>
                <a:path w="1104" h="513" extrusionOk="0">
                  <a:moveTo>
                    <a:pt x="1030" y="1"/>
                  </a:moveTo>
                  <a:cubicBezTo>
                    <a:pt x="1020" y="1"/>
                    <a:pt x="1011" y="4"/>
                    <a:pt x="1003" y="11"/>
                  </a:cubicBezTo>
                  <a:cubicBezTo>
                    <a:pt x="728" y="187"/>
                    <a:pt x="402" y="312"/>
                    <a:pt x="51" y="387"/>
                  </a:cubicBezTo>
                  <a:cubicBezTo>
                    <a:pt x="26" y="412"/>
                    <a:pt x="1" y="437"/>
                    <a:pt x="1" y="462"/>
                  </a:cubicBezTo>
                  <a:cubicBezTo>
                    <a:pt x="26" y="487"/>
                    <a:pt x="51" y="512"/>
                    <a:pt x="76" y="512"/>
                  </a:cubicBezTo>
                  <a:cubicBezTo>
                    <a:pt x="427" y="412"/>
                    <a:pt x="753" y="287"/>
                    <a:pt x="1079" y="111"/>
                  </a:cubicBezTo>
                  <a:cubicBezTo>
                    <a:pt x="1104" y="86"/>
                    <a:pt x="1104" y="61"/>
                    <a:pt x="1079" y="36"/>
                  </a:cubicBezTo>
                  <a:cubicBezTo>
                    <a:pt x="1079" y="18"/>
                    <a:pt x="1054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rot="-10358580" flipH="1">
              <a:off x="9102773" y="-133879"/>
              <a:ext cx="46828" cy="16762"/>
            </a:xfrm>
            <a:custGeom>
              <a:avLst/>
              <a:gdLst/>
              <a:ahLst/>
              <a:cxnLst/>
              <a:rect l="l" t="t" r="r" b="b"/>
              <a:pathLst>
                <a:path w="352" h="126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26"/>
                    <a:pt x="51" y="126"/>
                  </a:cubicBezTo>
                  <a:lnTo>
                    <a:pt x="302" y="126"/>
                  </a:lnTo>
                  <a:cubicBezTo>
                    <a:pt x="327" y="126"/>
                    <a:pt x="352" y="101"/>
                    <a:pt x="352" y="50"/>
                  </a:cubicBezTo>
                  <a:cubicBezTo>
                    <a:pt x="352" y="25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rot="-10358580" flipH="1">
              <a:off x="8509833" y="1075497"/>
              <a:ext cx="63457" cy="170149"/>
            </a:xfrm>
            <a:custGeom>
              <a:avLst/>
              <a:gdLst/>
              <a:ahLst/>
              <a:cxnLst/>
              <a:rect l="l" t="t" r="r" b="b"/>
              <a:pathLst>
                <a:path w="477" h="1279" extrusionOk="0">
                  <a:moveTo>
                    <a:pt x="402" y="0"/>
                  </a:moveTo>
                  <a:cubicBezTo>
                    <a:pt x="377" y="0"/>
                    <a:pt x="352" y="0"/>
                    <a:pt x="327" y="25"/>
                  </a:cubicBezTo>
                  <a:cubicBezTo>
                    <a:pt x="251" y="151"/>
                    <a:pt x="151" y="301"/>
                    <a:pt x="26" y="452"/>
                  </a:cubicBezTo>
                  <a:cubicBezTo>
                    <a:pt x="1" y="452"/>
                    <a:pt x="1" y="477"/>
                    <a:pt x="1" y="502"/>
                  </a:cubicBezTo>
                  <a:cubicBezTo>
                    <a:pt x="1" y="502"/>
                    <a:pt x="26" y="527"/>
                    <a:pt x="26" y="527"/>
                  </a:cubicBezTo>
                  <a:lnTo>
                    <a:pt x="352" y="752"/>
                  </a:lnTo>
                  <a:cubicBezTo>
                    <a:pt x="302" y="777"/>
                    <a:pt x="276" y="802"/>
                    <a:pt x="251" y="827"/>
                  </a:cubicBezTo>
                  <a:cubicBezTo>
                    <a:pt x="201" y="878"/>
                    <a:pt x="151" y="928"/>
                    <a:pt x="126" y="978"/>
                  </a:cubicBezTo>
                  <a:cubicBezTo>
                    <a:pt x="101" y="978"/>
                    <a:pt x="101" y="1003"/>
                    <a:pt x="101" y="1003"/>
                  </a:cubicBezTo>
                  <a:cubicBezTo>
                    <a:pt x="101" y="1028"/>
                    <a:pt x="101" y="1028"/>
                    <a:pt x="101" y="1053"/>
                  </a:cubicBezTo>
                  <a:cubicBezTo>
                    <a:pt x="176" y="1128"/>
                    <a:pt x="276" y="1203"/>
                    <a:pt x="352" y="1254"/>
                  </a:cubicBezTo>
                  <a:cubicBezTo>
                    <a:pt x="377" y="1279"/>
                    <a:pt x="377" y="1279"/>
                    <a:pt x="402" y="1279"/>
                  </a:cubicBezTo>
                  <a:cubicBezTo>
                    <a:pt x="402" y="1279"/>
                    <a:pt x="427" y="1279"/>
                    <a:pt x="427" y="1254"/>
                  </a:cubicBezTo>
                  <a:cubicBezTo>
                    <a:pt x="452" y="1228"/>
                    <a:pt x="452" y="1203"/>
                    <a:pt x="427" y="1178"/>
                  </a:cubicBezTo>
                  <a:cubicBezTo>
                    <a:pt x="352" y="1128"/>
                    <a:pt x="302" y="1078"/>
                    <a:pt x="226" y="1003"/>
                  </a:cubicBezTo>
                  <a:cubicBezTo>
                    <a:pt x="251" y="978"/>
                    <a:pt x="302" y="953"/>
                    <a:pt x="327" y="928"/>
                  </a:cubicBezTo>
                  <a:cubicBezTo>
                    <a:pt x="377" y="878"/>
                    <a:pt x="427" y="827"/>
                    <a:pt x="477" y="777"/>
                  </a:cubicBezTo>
                  <a:cubicBezTo>
                    <a:pt x="477" y="777"/>
                    <a:pt x="477" y="752"/>
                    <a:pt x="477" y="752"/>
                  </a:cubicBezTo>
                  <a:cubicBezTo>
                    <a:pt x="477" y="727"/>
                    <a:pt x="477" y="702"/>
                    <a:pt x="452" y="702"/>
                  </a:cubicBezTo>
                  <a:lnTo>
                    <a:pt x="151" y="477"/>
                  </a:lnTo>
                  <a:cubicBezTo>
                    <a:pt x="251" y="351"/>
                    <a:pt x="352" y="201"/>
                    <a:pt x="427" y="76"/>
                  </a:cubicBezTo>
                  <a:cubicBezTo>
                    <a:pt x="452" y="51"/>
                    <a:pt x="427" y="25"/>
                    <a:pt x="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rot="-10358580" flipH="1">
              <a:off x="8506777" y="1188866"/>
              <a:ext cx="63590" cy="42703"/>
            </a:xfrm>
            <a:custGeom>
              <a:avLst/>
              <a:gdLst/>
              <a:ahLst/>
              <a:cxnLst/>
              <a:rect l="l" t="t" r="r" b="b"/>
              <a:pathLst>
                <a:path w="478" h="321" extrusionOk="0">
                  <a:moveTo>
                    <a:pt x="54" y="1"/>
                  </a:moveTo>
                  <a:cubicBezTo>
                    <a:pt x="38" y="1"/>
                    <a:pt x="26" y="7"/>
                    <a:pt x="26" y="20"/>
                  </a:cubicBezTo>
                  <a:cubicBezTo>
                    <a:pt x="1" y="45"/>
                    <a:pt x="1" y="95"/>
                    <a:pt x="26" y="95"/>
                  </a:cubicBezTo>
                  <a:lnTo>
                    <a:pt x="377" y="295"/>
                  </a:lnTo>
                  <a:cubicBezTo>
                    <a:pt x="402" y="320"/>
                    <a:pt x="402" y="320"/>
                    <a:pt x="402" y="320"/>
                  </a:cubicBezTo>
                  <a:cubicBezTo>
                    <a:pt x="427" y="320"/>
                    <a:pt x="452" y="295"/>
                    <a:pt x="452" y="295"/>
                  </a:cubicBezTo>
                  <a:cubicBezTo>
                    <a:pt x="477" y="270"/>
                    <a:pt x="452" y="220"/>
                    <a:pt x="427" y="220"/>
                  </a:cubicBezTo>
                  <a:lnTo>
                    <a:pt x="101" y="20"/>
                  </a:lnTo>
                  <a:cubicBezTo>
                    <a:pt x="89" y="7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rot="-10358580" flipH="1">
              <a:off x="8599148" y="105253"/>
              <a:ext cx="16895" cy="46828"/>
            </a:xfrm>
            <a:custGeom>
              <a:avLst/>
              <a:gdLst/>
              <a:ahLst/>
              <a:cxnLst/>
              <a:rect l="l" t="t" r="r" b="b"/>
              <a:pathLst>
                <a:path w="127" h="352" extrusionOk="0">
                  <a:moveTo>
                    <a:pt x="76" y="1"/>
                  </a:moveTo>
                  <a:cubicBezTo>
                    <a:pt x="51" y="1"/>
                    <a:pt x="26" y="26"/>
                    <a:pt x="26" y="51"/>
                  </a:cubicBezTo>
                  <a:lnTo>
                    <a:pt x="1" y="277"/>
                  </a:lnTo>
                  <a:cubicBezTo>
                    <a:pt x="1" y="302"/>
                    <a:pt x="26" y="327"/>
                    <a:pt x="51" y="352"/>
                  </a:cubicBezTo>
                  <a:lnTo>
                    <a:pt x="76" y="352"/>
                  </a:lnTo>
                  <a:cubicBezTo>
                    <a:pt x="101" y="352"/>
                    <a:pt x="126" y="327"/>
                    <a:pt x="126" y="277"/>
                  </a:cubicBezTo>
                  <a:lnTo>
                    <a:pt x="126" y="51"/>
                  </a:lnTo>
                  <a:cubicBezTo>
                    <a:pt x="126" y="26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rot="-10358580" flipH="1">
              <a:off x="8614222" y="-67466"/>
              <a:ext cx="16895" cy="106825"/>
            </a:xfrm>
            <a:custGeom>
              <a:avLst/>
              <a:gdLst/>
              <a:ahLst/>
              <a:cxnLst/>
              <a:rect l="l" t="t" r="r" b="b"/>
              <a:pathLst>
                <a:path w="127" h="803" extrusionOk="0">
                  <a:moveTo>
                    <a:pt x="76" y="0"/>
                  </a:moveTo>
                  <a:cubicBezTo>
                    <a:pt x="51" y="0"/>
                    <a:pt x="26" y="25"/>
                    <a:pt x="26" y="50"/>
                  </a:cubicBezTo>
                  <a:lnTo>
                    <a:pt x="1" y="752"/>
                  </a:lnTo>
                  <a:cubicBezTo>
                    <a:pt x="1" y="777"/>
                    <a:pt x="26" y="802"/>
                    <a:pt x="51" y="802"/>
                  </a:cubicBezTo>
                  <a:cubicBezTo>
                    <a:pt x="76" y="802"/>
                    <a:pt x="101" y="802"/>
                    <a:pt x="101" y="752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rot="-10358580" flipH="1">
              <a:off x="9304478" y="548299"/>
              <a:ext cx="46828" cy="163497"/>
            </a:xfrm>
            <a:custGeom>
              <a:avLst/>
              <a:gdLst/>
              <a:ahLst/>
              <a:cxnLst/>
              <a:rect l="l" t="t" r="r" b="b"/>
              <a:pathLst>
                <a:path w="352" h="1229" extrusionOk="0">
                  <a:moveTo>
                    <a:pt x="276" y="0"/>
                  </a:moveTo>
                  <a:cubicBezTo>
                    <a:pt x="251" y="0"/>
                    <a:pt x="226" y="25"/>
                    <a:pt x="226" y="50"/>
                  </a:cubicBezTo>
                  <a:cubicBezTo>
                    <a:pt x="226" y="426"/>
                    <a:pt x="151" y="802"/>
                    <a:pt x="0" y="1153"/>
                  </a:cubicBezTo>
                  <a:cubicBezTo>
                    <a:pt x="0" y="1178"/>
                    <a:pt x="0" y="1228"/>
                    <a:pt x="50" y="1228"/>
                  </a:cubicBezTo>
                  <a:cubicBezTo>
                    <a:pt x="76" y="1228"/>
                    <a:pt x="101" y="1228"/>
                    <a:pt x="101" y="1203"/>
                  </a:cubicBezTo>
                  <a:cubicBezTo>
                    <a:pt x="251" y="827"/>
                    <a:pt x="326" y="451"/>
                    <a:pt x="351" y="50"/>
                  </a:cubicBezTo>
                  <a:cubicBezTo>
                    <a:pt x="351" y="25"/>
                    <a:pt x="3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rot="-10358580" flipH="1">
              <a:off x="9217145" y="385337"/>
              <a:ext cx="50153" cy="20221"/>
            </a:xfrm>
            <a:custGeom>
              <a:avLst/>
              <a:gdLst/>
              <a:ahLst/>
              <a:cxnLst/>
              <a:rect l="l" t="t" r="r" b="b"/>
              <a:pathLst>
                <a:path w="377" h="152" extrusionOk="0">
                  <a:moveTo>
                    <a:pt x="50" y="1"/>
                  </a:moveTo>
                  <a:cubicBezTo>
                    <a:pt x="25" y="1"/>
                    <a:pt x="0" y="1"/>
                    <a:pt x="0" y="51"/>
                  </a:cubicBezTo>
                  <a:cubicBezTo>
                    <a:pt x="0" y="76"/>
                    <a:pt x="0" y="101"/>
                    <a:pt x="50" y="101"/>
                  </a:cubicBezTo>
                  <a:cubicBezTo>
                    <a:pt x="125" y="126"/>
                    <a:pt x="226" y="151"/>
                    <a:pt x="301" y="151"/>
                  </a:cubicBezTo>
                  <a:cubicBezTo>
                    <a:pt x="326" y="151"/>
                    <a:pt x="351" y="151"/>
                    <a:pt x="376" y="126"/>
                  </a:cubicBezTo>
                  <a:cubicBezTo>
                    <a:pt x="376" y="76"/>
                    <a:pt x="351" y="51"/>
                    <a:pt x="326" y="51"/>
                  </a:cubicBezTo>
                  <a:cubicBezTo>
                    <a:pt x="226" y="26"/>
                    <a:pt x="151" y="26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rot="-10358580" flipH="1">
              <a:off x="8802373" y="372436"/>
              <a:ext cx="313558" cy="30065"/>
            </a:xfrm>
            <a:custGeom>
              <a:avLst/>
              <a:gdLst/>
              <a:ahLst/>
              <a:cxnLst/>
              <a:rect l="l" t="t" r="r" b="b"/>
              <a:pathLst>
                <a:path w="2357" h="226" extrusionOk="0">
                  <a:moveTo>
                    <a:pt x="777" y="0"/>
                  </a:moveTo>
                  <a:cubicBezTo>
                    <a:pt x="527" y="25"/>
                    <a:pt x="276" y="25"/>
                    <a:pt x="50" y="75"/>
                  </a:cubicBezTo>
                  <a:cubicBezTo>
                    <a:pt x="25" y="75"/>
                    <a:pt x="0" y="100"/>
                    <a:pt x="0" y="125"/>
                  </a:cubicBezTo>
                  <a:cubicBezTo>
                    <a:pt x="0" y="151"/>
                    <a:pt x="25" y="176"/>
                    <a:pt x="50" y="176"/>
                  </a:cubicBezTo>
                  <a:cubicBezTo>
                    <a:pt x="301" y="151"/>
                    <a:pt x="527" y="125"/>
                    <a:pt x="777" y="125"/>
                  </a:cubicBezTo>
                  <a:cubicBezTo>
                    <a:pt x="862" y="121"/>
                    <a:pt x="947" y="119"/>
                    <a:pt x="1033" y="119"/>
                  </a:cubicBezTo>
                  <a:cubicBezTo>
                    <a:pt x="1433" y="119"/>
                    <a:pt x="1852" y="164"/>
                    <a:pt x="2306" y="226"/>
                  </a:cubicBezTo>
                  <a:cubicBezTo>
                    <a:pt x="2331" y="226"/>
                    <a:pt x="2356" y="201"/>
                    <a:pt x="2356" y="176"/>
                  </a:cubicBezTo>
                  <a:cubicBezTo>
                    <a:pt x="2356" y="151"/>
                    <a:pt x="2356" y="100"/>
                    <a:pt x="2306" y="100"/>
                  </a:cubicBezTo>
                  <a:cubicBezTo>
                    <a:pt x="1755" y="25"/>
                    <a:pt x="1254" y="0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rot="-10358580" flipH="1">
              <a:off x="8565834" y="263253"/>
              <a:ext cx="83545" cy="43369"/>
            </a:xfrm>
            <a:custGeom>
              <a:avLst/>
              <a:gdLst/>
              <a:ahLst/>
              <a:cxnLst/>
              <a:rect l="l" t="t" r="r" b="b"/>
              <a:pathLst>
                <a:path w="628" h="326" extrusionOk="0">
                  <a:moveTo>
                    <a:pt x="552" y="0"/>
                  </a:moveTo>
                  <a:cubicBezTo>
                    <a:pt x="377" y="75"/>
                    <a:pt x="201" y="125"/>
                    <a:pt x="51" y="226"/>
                  </a:cubicBezTo>
                  <a:cubicBezTo>
                    <a:pt x="26" y="226"/>
                    <a:pt x="1" y="251"/>
                    <a:pt x="26" y="276"/>
                  </a:cubicBezTo>
                  <a:cubicBezTo>
                    <a:pt x="26" y="301"/>
                    <a:pt x="51" y="326"/>
                    <a:pt x="76" y="326"/>
                  </a:cubicBezTo>
                  <a:cubicBezTo>
                    <a:pt x="76" y="326"/>
                    <a:pt x="76" y="326"/>
                    <a:pt x="101" y="301"/>
                  </a:cubicBezTo>
                  <a:cubicBezTo>
                    <a:pt x="251" y="226"/>
                    <a:pt x="427" y="176"/>
                    <a:pt x="602" y="100"/>
                  </a:cubicBezTo>
                  <a:cubicBezTo>
                    <a:pt x="627" y="100"/>
                    <a:pt x="627" y="50"/>
                    <a:pt x="627" y="25"/>
                  </a:cubicBezTo>
                  <a:cubicBezTo>
                    <a:pt x="602" y="0"/>
                    <a:pt x="577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13"/>
          <p:cNvGrpSpPr/>
          <p:nvPr/>
        </p:nvGrpSpPr>
        <p:grpSpPr>
          <a:xfrm>
            <a:off x="8159250" y="3572806"/>
            <a:ext cx="1271812" cy="1445792"/>
            <a:chOff x="5568096" y="3813887"/>
            <a:chExt cx="518324" cy="589229"/>
          </a:xfrm>
        </p:grpSpPr>
        <p:sp>
          <p:nvSpPr>
            <p:cNvPr id="585" name="Google Shape;585;p13"/>
            <p:cNvSpPr/>
            <p:nvPr/>
          </p:nvSpPr>
          <p:spPr>
            <a:xfrm>
              <a:off x="5572177" y="4270773"/>
              <a:ext cx="50499" cy="129622"/>
            </a:xfrm>
            <a:custGeom>
              <a:avLst/>
              <a:gdLst/>
              <a:ahLst/>
              <a:cxnLst/>
              <a:rect l="l" t="t" r="r" b="b"/>
              <a:pathLst>
                <a:path w="928" h="2382" extrusionOk="0">
                  <a:moveTo>
                    <a:pt x="652" y="1"/>
                  </a:moveTo>
                  <a:lnTo>
                    <a:pt x="0" y="2382"/>
                  </a:lnTo>
                  <a:lnTo>
                    <a:pt x="928" y="1279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5569456" y="4268053"/>
              <a:ext cx="57302" cy="135064"/>
            </a:xfrm>
            <a:custGeom>
              <a:avLst/>
              <a:gdLst/>
              <a:ahLst/>
              <a:cxnLst/>
              <a:rect l="l" t="t" r="r" b="b"/>
              <a:pathLst>
                <a:path w="1053" h="2482" extrusionOk="0">
                  <a:moveTo>
                    <a:pt x="727" y="1"/>
                  </a:moveTo>
                  <a:cubicBezTo>
                    <a:pt x="677" y="1"/>
                    <a:pt x="677" y="26"/>
                    <a:pt x="652" y="51"/>
                  </a:cubicBezTo>
                  <a:lnTo>
                    <a:pt x="0" y="2407"/>
                  </a:lnTo>
                  <a:cubicBezTo>
                    <a:pt x="0" y="2432"/>
                    <a:pt x="0" y="2457"/>
                    <a:pt x="25" y="2482"/>
                  </a:cubicBezTo>
                  <a:lnTo>
                    <a:pt x="50" y="2482"/>
                  </a:lnTo>
                  <a:cubicBezTo>
                    <a:pt x="75" y="2482"/>
                    <a:pt x="100" y="2457"/>
                    <a:pt x="100" y="2432"/>
                  </a:cubicBezTo>
                  <a:lnTo>
                    <a:pt x="702" y="276"/>
                  </a:lnTo>
                  <a:lnTo>
                    <a:pt x="928" y="1354"/>
                  </a:lnTo>
                  <a:cubicBezTo>
                    <a:pt x="953" y="1379"/>
                    <a:pt x="978" y="1379"/>
                    <a:pt x="1003" y="1379"/>
                  </a:cubicBezTo>
                  <a:cubicBezTo>
                    <a:pt x="1028" y="1379"/>
                    <a:pt x="1053" y="1354"/>
                    <a:pt x="1053" y="1329"/>
                  </a:cubicBezTo>
                  <a:lnTo>
                    <a:pt x="777" y="51"/>
                  </a:lnTo>
                  <a:cubicBezTo>
                    <a:pt x="752" y="26"/>
                    <a:pt x="752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572177" y="4340373"/>
              <a:ext cx="121405" cy="60023"/>
            </a:xfrm>
            <a:custGeom>
              <a:avLst/>
              <a:gdLst/>
              <a:ahLst/>
              <a:cxnLst/>
              <a:rect l="l" t="t" r="r" b="b"/>
              <a:pathLst>
                <a:path w="2231" h="1103" extrusionOk="0">
                  <a:moveTo>
                    <a:pt x="928" y="0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2231" y="75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568096" y="4337598"/>
              <a:ext cx="128262" cy="65519"/>
            </a:xfrm>
            <a:custGeom>
              <a:avLst/>
              <a:gdLst/>
              <a:ahLst/>
              <a:cxnLst/>
              <a:rect l="l" t="t" r="r" b="b"/>
              <a:pathLst>
                <a:path w="2357" h="1204" extrusionOk="0">
                  <a:moveTo>
                    <a:pt x="1028" y="1"/>
                  </a:moveTo>
                  <a:cubicBezTo>
                    <a:pt x="978" y="1"/>
                    <a:pt x="953" y="26"/>
                    <a:pt x="953" y="51"/>
                  </a:cubicBezTo>
                  <a:cubicBezTo>
                    <a:pt x="953" y="76"/>
                    <a:pt x="978" y="101"/>
                    <a:pt x="1003" y="101"/>
                  </a:cubicBezTo>
                  <a:lnTo>
                    <a:pt x="2080" y="176"/>
                  </a:lnTo>
                  <a:lnTo>
                    <a:pt x="50" y="1104"/>
                  </a:lnTo>
                  <a:cubicBezTo>
                    <a:pt x="25" y="1104"/>
                    <a:pt x="0" y="1129"/>
                    <a:pt x="25" y="1179"/>
                  </a:cubicBezTo>
                  <a:cubicBezTo>
                    <a:pt x="25" y="1179"/>
                    <a:pt x="50" y="1204"/>
                    <a:pt x="75" y="1204"/>
                  </a:cubicBezTo>
                  <a:lnTo>
                    <a:pt x="100" y="1204"/>
                  </a:lnTo>
                  <a:lnTo>
                    <a:pt x="2331" y="176"/>
                  </a:lnTo>
                  <a:cubicBezTo>
                    <a:pt x="2356" y="176"/>
                    <a:pt x="2356" y="151"/>
                    <a:pt x="2356" y="126"/>
                  </a:cubicBezTo>
                  <a:cubicBezTo>
                    <a:pt x="2356" y="101"/>
                    <a:pt x="2331" y="76"/>
                    <a:pt x="2306" y="76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5619901" y="3833478"/>
              <a:ext cx="439204" cy="509674"/>
            </a:xfrm>
            <a:custGeom>
              <a:avLst/>
              <a:gdLst/>
              <a:ahLst/>
              <a:cxnLst/>
              <a:rect l="l" t="t" r="r" b="b"/>
              <a:pathLst>
                <a:path w="8071" h="9366" extrusionOk="0">
                  <a:moveTo>
                    <a:pt x="7980" y="0"/>
                  </a:moveTo>
                  <a:cubicBezTo>
                    <a:pt x="7958" y="0"/>
                    <a:pt x="7935" y="12"/>
                    <a:pt x="7920" y="42"/>
                  </a:cubicBezTo>
                  <a:lnTo>
                    <a:pt x="26" y="9240"/>
                  </a:lnTo>
                  <a:cubicBezTo>
                    <a:pt x="1" y="9265"/>
                    <a:pt x="1" y="9315"/>
                    <a:pt x="26" y="9340"/>
                  </a:cubicBezTo>
                  <a:cubicBezTo>
                    <a:pt x="51" y="9365"/>
                    <a:pt x="51" y="9365"/>
                    <a:pt x="76" y="9365"/>
                  </a:cubicBezTo>
                  <a:cubicBezTo>
                    <a:pt x="101" y="9365"/>
                    <a:pt x="126" y="9365"/>
                    <a:pt x="126" y="9340"/>
                  </a:cubicBezTo>
                  <a:lnTo>
                    <a:pt x="8046" y="117"/>
                  </a:lnTo>
                  <a:cubicBezTo>
                    <a:pt x="8071" y="92"/>
                    <a:pt x="8071" y="42"/>
                    <a:pt x="8021" y="17"/>
                  </a:cubicBezTo>
                  <a:cubicBezTo>
                    <a:pt x="8010" y="6"/>
                    <a:pt x="7996" y="0"/>
                    <a:pt x="7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879035" y="3813887"/>
              <a:ext cx="130983" cy="220989"/>
            </a:xfrm>
            <a:custGeom>
              <a:avLst/>
              <a:gdLst/>
              <a:ahLst/>
              <a:cxnLst/>
              <a:rect l="l" t="t" r="r" b="b"/>
              <a:pathLst>
                <a:path w="2407" h="4061" extrusionOk="0">
                  <a:moveTo>
                    <a:pt x="2281" y="1"/>
                  </a:moveTo>
                  <a:cubicBezTo>
                    <a:pt x="2256" y="1"/>
                    <a:pt x="2231" y="1"/>
                    <a:pt x="2206" y="26"/>
                  </a:cubicBezTo>
                  <a:lnTo>
                    <a:pt x="26" y="2582"/>
                  </a:lnTo>
                  <a:cubicBezTo>
                    <a:pt x="0" y="2582"/>
                    <a:pt x="0" y="2607"/>
                    <a:pt x="0" y="2632"/>
                  </a:cubicBezTo>
                  <a:lnTo>
                    <a:pt x="101" y="4011"/>
                  </a:lnTo>
                  <a:cubicBezTo>
                    <a:pt x="101" y="4036"/>
                    <a:pt x="126" y="4061"/>
                    <a:pt x="151" y="4061"/>
                  </a:cubicBezTo>
                  <a:lnTo>
                    <a:pt x="176" y="4061"/>
                  </a:lnTo>
                  <a:cubicBezTo>
                    <a:pt x="201" y="4061"/>
                    <a:pt x="226" y="4036"/>
                    <a:pt x="226" y="4011"/>
                  </a:cubicBezTo>
                  <a:lnTo>
                    <a:pt x="101" y="2632"/>
                  </a:lnTo>
                  <a:lnTo>
                    <a:pt x="2206" y="201"/>
                  </a:lnTo>
                  <a:lnTo>
                    <a:pt x="2306" y="1454"/>
                  </a:lnTo>
                  <a:cubicBezTo>
                    <a:pt x="2306" y="1479"/>
                    <a:pt x="2331" y="1505"/>
                    <a:pt x="2356" y="1505"/>
                  </a:cubicBezTo>
                  <a:cubicBezTo>
                    <a:pt x="2407" y="1505"/>
                    <a:pt x="2407" y="1479"/>
                    <a:pt x="2407" y="1429"/>
                  </a:cubicBezTo>
                  <a:lnTo>
                    <a:pt x="2306" y="51"/>
                  </a:lnTo>
                  <a:cubicBezTo>
                    <a:pt x="2306" y="26"/>
                    <a:pt x="2281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884477" y="3883432"/>
              <a:ext cx="201943" cy="151444"/>
            </a:xfrm>
            <a:custGeom>
              <a:avLst/>
              <a:gdLst/>
              <a:ahLst/>
              <a:cxnLst/>
              <a:rect l="l" t="t" r="r" b="b"/>
              <a:pathLst>
                <a:path w="3711" h="2783" extrusionOk="0">
                  <a:moveTo>
                    <a:pt x="3635" y="1"/>
                  </a:moveTo>
                  <a:lnTo>
                    <a:pt x="2256" y="101"/>
                  </a:lnTo>
                  <a:cubicBezTo>
                    <a:pt x="2231" y="101"/>
                    <a:pt x="2206" y="126"/>
                    <a:pt x="2206" y="176"/>
                  </a:cubicBezTo>
                  <a:cubicBezTo>
                    <a:pt x="2206" y="201"/>
                    <a:pt x="2231" y="227"/>
                    <a:pt x="2256" y="227"/>
                  </a:cubicBezTo>
                  <a:lnTo>
                    <a:pt x="3510" y="126"/>
                  </a:lnTo>
                  <a:lnTo>
                    <a:pt x="1429" y="2557"/>
                  </a:lnTo>
                  <a:lnTo>
                    <a:pt x="51" y="2683"/>
                  </a:lnTo>
                  <a:cubicBezTo>
                    <a:pt x="26" y="2683"/>
                    <a:pt x="1" y="2708"/>
                    <a:pt x="1" y="2733"/>
                  </a:cubicBezTo>
                  <a:cubicBezTo>
                    <a:pt x="1" y="2758"/>
                    <a:pt x="26" y="2783"/>
                    <a:pt x="51" y="2783"/>
                  </a:cubicBezTo>
                  <a:lnTo>
                    <a:pt x="76" y="2783"/>
                  </a:lnTo>
                  <a:lnTo>
                    <a:pt x="1454" y="2683"/>
                  </a:lnTo>
                  <a:cubicBezTo>
                    <a:pt x="1479" y="2683"/>
                    <a:pt x="1479" y="2658"/>
                    <a:pt x="1504" y="2658"/>
                  </a:cubicBezTo>
                  <a:lnTo>
                    <a:pt x="3685" y="101"/>
                  </a:lnTo>
                  <a:cubicBezTo>
                    <a:pt x="3710" y="76"/>
                    <a:pt x="3710" y="51"/>
                    <a:pt x="3710" y="26"/>
                  </a:cubicBezTo>
                  <a:cubicBezTo>
                    <a:pt x="3685" y="26"/>
                    <a:pt x="3660" y="1"/>
                    <a:pt x="3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5899496" y="3929850"/>
              <a:ext cx="12298" cy="80483"/>
            </a:xfrm>
            <a:custGeom>
              <a:avLst/>
              <a:gdLst/>
              <a:ahLst/>
              <a:cxnLst/>
              <a:rect l="l" t="t" r="r" b="b"/>
              <a:pathLst>
                <a:path w="226" h="1479" extrusionOk="0">
                  <a:moveTo>
                    <a:pt x="51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126" y="1429"/>
                  </a:lnTo>
                  <a:cubicBezTo>
                    <a:pt x="126" y="1454"/>
                    <a:pt x="151" y="1479"/>
                    <a:pt x="176" y="1479"/>
                  </a:cubicBezTo>
                  <a:cubicBezTo>
                    <a:pt x="201" y="1479"/>
                    <a:pt x="226" y="1454"/>
                    <a:pt x="226" y="1429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5906298" y="3996674"/>
              <a:ext cx="80538" cy="12298"/>
            </a:xfrm>
            <a:custGeom>
              <a:avLst/>
              <a:gdLst/>
              <a:ahLst/>
              <a:cxnLst/>
              <a:rect l="l" t="t" r="r" b="b"/>
              <a:pathLst>
                <a:path w="1480" h="226" extrusionOk="0">
                  <a:moveTo>
                    <a:pt x="1429" y="0"/>
                  </a:moveTo>
                  <a:lnTo>
                    <a:pt x="76" y="126"/>
                  </a:lnTo>
                  <a:cubicBezTo>
                    <a:pt x="26" y="126"/>
                    <a:pt x="1" y="151"/>
                    <a:pt x="26" y="176"/>
                  </a:cubicBezTo>
                  <a:cubicBezTo>
                    <a:pt x="26" y="201"/>
                    <a:pt x="51" y="226"/>
                    <a:pt x="76" y="226"/>
                  </a:cubicBezTo>
                  <a:lnTo>
                    <a:pt x="1429" y="126"/>
                  </a:lnTo>
                  <a:cubicBezTo>
                    <a:pt x="1454" y="126"/>
                    <a:pt x="1479" y="100"/>
                    <a:pt x="1479" y="75"/>
                  </a:cubicBezTo>
                  <a:cubicBezTo>
                    <a:pt x="1479" y="25"/>
                    <a:pt x="1454" y="0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924038" y="3901172"/>
              <a:ext cx="12353" cy="80538"/>
            </a:xfrm>
            <a:custGeom>
              <a:avLst/>
              <a:gdLst/>
              <a:ahLst/>
              <a:cxnLst/>
              <a:rect l="l" t="t" r="r" b="b"/>
              <a:pathLst>
                <a:path w="227" h="1480" extrusionOk="0">
                  <a:moveTo>
                    <a:pt x="76" y="1"/>
                  </a:moveTo>
                  <a:cubicBezTo>
                    <a:pt x="26" y="1"/>
                    <a:pt x="1" y="26"/>
                    <a:pt x="26" y="51"/>
                  </a:cubicBezTo>
                  <a:lnTo>
                    <a:pt x="126" y="1429"/>
                  </a:lnTo>
                  <a:cubicBezTo>
                    <a:pt x="126" y="1454"/>
                    <a:pt x="151" y="1479"/>
                    <a:pt x="176" y="1479"/>
                  </a:cubicBezTo>
                  <a:cubicBezTo>
                    <a:pt x="201" y="1479"/>
                    <a:pt x="226" y="1454"/>
                    <a:pt x="226" y="1429"/>
                  </a:cubicBezTo>
                  <a:lnTo>
                    <a:pt x="126" y="51"/>
                  </a:lnTo>
                  <a:cubicBezTo>
                    <a:pt x="126" y="26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932200" y="3967997"/>
              <a:ext cx="79177" cy="12353"/>
            </a:xfrm>
            <a:custGeom>
              <a:avLst/>
              <a:gdLst/>
              <a:ahLst/>
              <a:cxnLst/>
              <a:rect l="l" t="t" r="r" b="b"/>
              <a:pathLst>
                <a:path w="1455" h="227" extrusionOk="0">
                  <a:moveTo>
                    <a:pt x="1404" y="1"/>
                  </a:moveTo>
                  <a:lnTo>
                    <a:pt x="51" y="126"/>
                  </a:lnTo>
                  <a:cubicBezTo>
                    <a:pt x="1" y="126"/>
                    <a:pt x="1" y="151"/>
                    <a:pt x="1" y="176"/>
                  </a:cubicBezTo>
                  <a:cubicBezTo>
                    <a:pt x="1" y="201"/>
                    <a:pt x="26" y="226"/>
                    <a:pt x="51" y="226"/>
                  </a:cubicBezTo>
                  <a:lnTo>
                    <a:pt x="1404" y="126"/>
                  </a:lnTo>
                  <a:cubicBezTo>
                    <a:pt x="1430" y="126"/>
                    <a:pt x="1455" y="101"/>
                    <a:pt x="1455" y="51"/>
                  </a:cubicBezTo>
                  <a:cubicBezTo>
                    <a:pt x="1455" y="26"/>
                    <a:pt x="143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949940" y="3872005"/>
              <a:ext cx="10992" cy="81082"/>
            </a:xfrm>
            <a:custGeom>
              <a:avLst/>
              <a:gdLst/>
              <a:ahLst/>
              <a:cxnLst/>
              <a:rect l="l" t="t" r="r" b="b"/>
              <a:pathLst>
                <a:path w="202" h="1490" extrusionOk="0">
                  <a:moveTo>
                    <a:pt x="71" y="1"/>
                  </a:moveTo>
                  <a:cubicBezTo>
                    <a:pt x="64" y="1"/>
                    <a:pt x="58" y="4"/>
                    <a:pt x="51" y="10"/>
                  </a:cubicBezTo>
                  <a:cubicBezTo>
                    <a:pt x="1" y="10"/>
                    <a:pt x="1" y="36"/>
                    <a:pt x="1" y="61"/>
                  </a:cubicBezTo>
                  <a:lnTo>
                    <a:pt x="101" y="1439"/>
                  </a:lnTo>
                  <a:cubicBezTo>
                    <a:pt x="101" y="1464"/>
                    <a:pt x="126" y="1489"/>
                    <a:pt x="151" y="1489"/>
                  </a:cubicBezTo>
                  <a:cubicBezTo>
                    <a:pt x="176" y="1489"/>
                    <a:pt x="201" y="1464"/>
                    <a:pt x="201" y="1414"/>
                  </a:cubicBezTo>
                  <a:lnTo>
                    <a:pt x="101" y="61"/>
                  </a:lnTo>
                  <a:cubicBezTo>
                    <a:pt x="101" y="24"/>
                    <a:pt x="8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5956797" y="3939373"/>
              <a:ext cx="79123" cy="12353"/>
            </a:xfrm>
            <a:custGeom>
              <a:avLst/>
              <a:gdLst/>
              <a:ahLst/>
              <a:cxnLst/>
              <a:rect l="l" t="t" r="r" b="b"/>
              <a:pathLst>
                <a:path w="1454" h="227" extrusionOk="0">
                  <a:moveTo>
                    <a:pt x="1404" y="1"/>
                  </a:moveTo>
                  <a:lnTo>
                    <a:pt x="50" y="101"/>
                  </a:lnTo>
                  <a:cubicBezTo>
                    <a:pt x="25" y="101"/>
                    <a:pt x="0" y="151"/>
                    <a:pt x="0" y="176"/>
                  </a:cubicBezTo>
                  <a:cubicBezTo>
                    <a:pt x="0" y="201"/>
                    <a:pt x="25" y="226"/>
                    <a:pt x="50" y="226"/>
                  </a:cubicBezTo>
                  <a:lnTo>
                    <a:pt x="1404" y="126"/>
                  </a:lnTo>
                  <a:cubicBezTo>
                    <a:pt x="1429" y="126"/>
                    <a:pt x="1454" y="76"/>
                    <a:pt x="1454" y="51"/>
                  </a:cubicBezTo>
                  <a:cubicBezTo>
                    <a:pt x="1454" y="26"/>
                    <a:pt x="1429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974482" y="3842565"/>
              <a:ext cx="10992" cy="81844"/>
            </a:xfrm>
            <a:custGeom>
              <a:avLst/>
              <a:gdLst/>
              <a:ahLst/>
              <a:cxnLst/>
              <a:rect l="l" t="t" r="r" b="b"/>
              <a:pathLst>
                <a:path w="202" h="1504" extrusionOk="0">
                  <a:moveTo>
                    <a:pt x="51" y="0"/>
                  </a:moveTo>
                  <a:cubicBezTo>
                    <a:pt x="26" y="25"/>
                    <a:pt x="1" y="50"/>
                    <a:pt x="1" y="75"/>
                  </a:cubicBezTo>
                  <a:lnTo>
                    <a:pt x="101" y="1454"/>
                  </a:lnTo>
                  <a:cubicBezTo>
                    <a:pt x="101" y="1479"/>
                    <a:pt x="126" y="1504"/>
                    <a:pt x="151" y="1504"/>
                  </a:cubicBezTo>
                  <a:cubicBezTo>
                    <a:pt x="201" y="1504"/>
                    <a:pt x="201" y="1479"/>
                    <a:pt x="201" y="1429"/>
                  </a:cubicBezTo>
                  <a:lnTo>
                    <a:pt x="101" y="75"/>
                  </a:ln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981339" y="3910750"/>
              <a:ext cx="79123" cy="12298"/>
            </a:xfrm>
            <a:custGeom>
              <a:avLst/>
              <a:gdLst/>
              <a:ahLst/>
              <a:cxnLst/>
              <a:rect l="l" t="t" r="r" b="b"/>
              <a:pathLst>
                <a:path w="1454" h="226" extrusionOk="0">
                  <a:moveTo>
                    <a:pt x="1404" y="0"/>
                  </a:moveTo>
                  <a:lnTo>
                    <a:pt x="50" y="100"/>
                  </a:lnTo>
                  <a:cubicBezTo>
                    <a:pt x="25" y="100"/>
                    <a:pt x="0" y="126"/>
                    <a:pt x="0" y="176"/>
                  </a:cubicBezTo>
                  <a:cubicBezTo>
                    <a:pt x="0" y="201"/>
                    <a:pt x="25" y="226"/>
                    <a:pt x="50" y="226"/>
                  </a:cubicBezTo>
                  <a:lnTo>
                    <a:pt x="1404" y="126"/>
                  </a:lnTo>
                  <a:cubicBezTo>
                    <a:pt x="1429" y="100"/>
                    <a:pt x="1454" y="75"/>
                    <a:pt x="1454" y="50"/>
                  </a:cubicBezTo>
                  <a:cubicBezTo>
                    <a:pt x="1454" y="25"/>
                    <a:pt x="1429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884477" y="3932571"/>
              <a:ext cx="24597" cy="91421"/>
            </a:xfrm>
            <a:custGeom>
              <a:avLst/>
              <a:gdLst/>
              <a:ahLst/>
              <a:cxnLst/>
              <a:rect l="l" t="t" r="r" b="b"/>
              <a:pathLst>
                <a:path w="452" h="1680" extrusionOk="0">
                  <a:moveTo>
                    <a:pt x="352" y="0"/>
                  </a:moveTo>
                  <a:lnTo>
                    <a:pt x="1" y="401"/>
                  </a:lnTo>
                  <a:lnTo>
                    <a:pt x="76" y="1679"/>
                  </a:lnTo>
                  <a:lnTo>
                    <a:pt x="452" y="137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978618" y="3819383"/>
              <a:ext cx="27318" cy="94142"/>
            </a:xfrm>
            <a:custGeom>
              <a:avLst/>
              <a:gdLst/>
              <a:ahLst/>
              <a:cxnLst/>
              <a:rect l="l" t="t" r="r" b="b"/>
              <a:pathLst>
                <a:path w="502" h="1730" extrusionOk="0">
                  <a:moveTo>
                    <a:pt x="401" y="0"/>
                  </a:moveTo>
                  <a:lnTo>
                    <a:pt x="0" y="451"/>
                  </a:lnTo>
                  <a:lnTo>
                    <a:pt x="100" y="1729"/>
                  </a:lnTo>
                  <a:lnTo>
                    <a:pt x="501" y="122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928119" y="3876630"/>
              <a:ext cx="28732" cy="95557"/>
            </a:xfrm>
            <a:custGeom>
              <a:avLst/>
              <a:gdLst/>
              <a:ahLst/>
              <a:cxnLst/>
              <a:rect l="l" t="t" r="r" b="b"/>
              <a:pathLst>
                <a:path w="528" h="1756" extrusionOk="0">
                  <a:moveTo>
                    <a:pt x="427" y="1"/>
                  </a:moveTo>
                  <a:lnTo>
                    <a:pt x="1" y="477"/>
                  </a:lnTo>
                  <a:lnTo>
                    <a:pt x="101" y="1755"/>
                  </a:lnTo>
                  <a:lnTo>
                    <a:pt x="5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5911740" y="3970717"/>
              <a:ext cx="96918" cy="34174"/>
            </a:xfrm>
            <a:custGeom>
              <a:avLst/>
              <a:gdLst/>
              <a:ahLst/>
              <a:cxnLst/>
              <a:rect l="l" t="t" r="r" b="b"/>
              <a:pathLst>
                <a:path w="1781" h="628" extrusionOk="0">
                  <a:moveTo>
                    <a:pt x="1780" y="1"/>
                  </a:moveTo>
                  <a:lnTo>
                    <a:pt x="402" y="151"/>
                  </a:lnTo>
                  <a:lnTo>
                    <a:pt x="1" y="628"/>
                  </a:lnTo>
                  <a:lnTo>
                    <a:pt x="1379" y="502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5960878" y="3914831"/>
              <a:ext cx="96863" cy="32759"/>
            </a:xfrm>
            <a:custGeom>
              <a:avLst/>
              <a:gdLst/>
              <a:ahLst/>
              <a:cxnLst/>
              <a:rect l="l" t="t" r="r" b="b"/>
              <a:pathLst>
                <a:path w="1780" h="602" extrusionOk="0">
                  <a:moveTo>
                    <a:pt x="1780" y="0"/>
                  </a:moveTo>
                  <a:lnTo>
                    <a:pt x="401" y="126"/>
                  </a:lnTo>
                  <a:lnTo>
                    <a:pt x="0" y="602"/>
                  </a:lnTo>
                  <a:lnTo>
                    <a:pt x="1379" y="502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13"/>
          <p:cNvGrpSpPr/>
          <p:nvPr/>
        </p:nvGrpSpPr>
        <p:grpSpPr>
          <a:xfrm>
            <a:off x="121801" y="4360760"/>
            <a:ext cx="161349" cy="207428"/>
            <a:chOff x="3340915" y="2702363"/>
            <a:chExt cx="85980" cy="110522"/>
          </a:xfrm>
        </p:grpSpPr>
        <p:sp>
          <p:nvSpPr>
            <p:cNvPr id="606" name="Google Shape;606;p13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13"/>
          <p:cNvGrpSpPr/>
          <p:nvPr/>
        </p:nvGrpSpPr>
        <p:grpSpPr>
          <a:xfrm>
            <a:off x="365474" y="4705407"/>
            <a:ext cx="110475" cy="142021"/>
            <a:chOff x="3340915" y="2702363"/>
            <a:chExt cx="85980" cy="110522"/>
          </a:xfrm>
        </p:grpSpPr>
        <p:sp>
          <p:nvSpPr>
            <p:cNvPr id="609" name="Google Shape;609;p13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3"/>
          <p:cNvGrpSpPr/>
          <p:nvPr/>
        </p:nvGrpSpPr>
        <p:grpSpPr>
          <a:xfrm flipH="1">
            <a:off x="8761300" y="296073"/>
            <a:ext cx="161349" cy="207428"/>
            <a:chOff x="3340915" y="2702363"/>
            <a:chExt cx="85980" cy="110522"/>
          </a:xfrm>
        </p:grpSpPr>
        <p:sp>
          <p:nvSpPr>
            <p:cNvPr id="612" name="Google Shape;612;p13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flipH="1">
            <a:off x="8568501" y="640719"/>
            <a:ext cx="110475" cy="142021"/>
            <a:chOff x="3340915" y="2702363"/>
            <a:chExt cx="85980" cy="110522"/>
          </a:xfrm>
        </p:grpSpPr>
        <p:sp>
          <p:nvSpPr>
            <p:cNvPr id="615" name="Google Shape;615;p13"/>
            <p:cNvSpPr/>
            <p:nvPr/>
          </p:nvSpPr>
          <p:spPr>
            <a:xfrm>
              <a:off x="3343636" y="2706445"/>
              <a:ext cx="80538" cy="10372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340915" y="2702363"/>
              <a:ext cx="85980" cy="110522"/>
            </a:xfrm>
            <a:custGeom>
              <a:avLst/>
              <a:gdLst/>
              <a:ahLst/>
              <a:cxnLst/>
              <a:rect l="l" t="t" r="r" b="b"/>
              <a:pathLst>
                <a:path w="1580" h="2031" extrusionOk="0">
                  <a:moveTo>
                    <a:pt x="753" y="251"/>
                  </a:moveTo>
                  <a:cubicBezTo>
                    <a:pt x="878" y="577"/>
                    <a:pt x="1128" y="878"/>
                    <a:pt x="1429" y="1103"/>
                  </a:cubicBezTo>
                  <a:cubicBezTo>
                    <a:pt x="1128" y="1279"/>
                    <a:pt x="928" y="1529"/>
                    <a:pt x="803" y="1830"/>
                  </a:cubicBezTo>
                  <a:cubicBezTo>
                    <a:pt x="677" y="1554"/>
                    <a:pt x="427" y="1304"/>
                    <a:pt x="151" y="1179"/>
                  </a:cubicBezTo>
                  <a:cubicBezTo>
                    <a:pt x="427" y="928"/>
                    <a:pt x="627" y="602"/>
                    <a:pt x="753" y="251"/>
                  </a:cubicBezTo>
                  <a:close/>
                  <a:moveTo>
                    <a:pt x="778" y="1"/>
                  </a:moveTo>
                  <a:cubicBezTo>
                    <a:pt x="753" y="1"/>
                    <a:pt x="727" y="26"/>
                    <a:pt x="702" y="51"/>
                  </a:cubicBezTo>
                  <a:cubicBezTo>
                    <a:pt x="577" y="477"/>
                    <a:pt x="326" y="878"/>
                    <a:pt x="26" y="1153"/>
                  </a:cubicBezTo>
                  <a:cubicBezTo>
                    <a:pt x="1" y="1153"/>
                    <a:pt x="1" y="1179"/>
                    <a:pt x="1" y="1204"/>
                  </a:cubicBezTo>
                  <a:cubicBezTo>
                    <a:pt x="1" y="1229"/>
                    <a:pt x="26" y="1229"/>
                    <a:pt x="26" y="1254"/>
                  </a:cubicBezTo>
                  <a:cubicBezTo>
                    <a:pt x="351" y="1379"/>
                    <a:pt x="627" y="1655"/>
                    <a:pt x="753" y="1981"/>
                  </a:cubicBezTo>
                  <a:cubicBezTo>
                    <a:pt x="778" y="2006"/>
                    <a:pt x="803" y="2031"/>
                    <a:pt x="828" y="2031"/>
                  </a:cubicBezTo>
                  <a:cubicBezTo>
                    <a:pt x="853" y="2031"/>
                    <a:pt x="853" y="2006"/>
                    <a:pt x="878" y="1981"/>
                  </a:cubicBezTo>
                  <a:cubicBezTo>
                    <a:pt x="953" y="1630"/>
                    <a:pt x="1204" y="1329"/>
                    <a:pt x="1555" y="1153"/>
                  </a:cubicBezTo>
                  <a:cubicBezTo>
                    <a:pt x="1580" y="1153"/>
                    <a:pt x="1580" y="1128"/>
                    <a:pt x="1580" y="1103"/>
                  </a:cubicBezTo>
                  <a:cubicBezTo>
                    <a:pt x="1580" y="1103"/>
                    <a:pt x="1580" y="1078"/>
                    <a:pt x="1555" y="1053"/>
                  </a:cubicBezTo>
                  <a:cubicBezTo>
                    <a:pt x="1204" y="828"/>
                    <a:pt x="928" y="452"/>
                    <a:pt x="828" y="51"/>
                  </a:cubicBezTo>
                  <a:cubicBezTo>
                    <a:pt x="803" y="26"/>
                    <a:pt x="803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3"/>
          <p:cNvGrpSpPr/>
          <p:nvPr/>
        </p:nvGrpSpPr>
        <p:grpSpPr>
          <a:xfrm rot="-1975686">
            <a:off x="-96242" y="-47526"/>
            <a:ext cx="628661" cy="1136508"/>
            <a:chOff x="-182825" y="1575550"/>
            <a:chExt cx="409553" cy="740400"/>
          </a:xfrm>
        </p:grpSpPr>
        <p:sp>
          <p:nvSpPr>
            <p:cNvPr id="618" name="Google Shape;618;p13"/>
            <p:cNvSpPr/>
            <p:nvPr/>
          </p:nvSpPr>
          <p:spPr>
            <a:xfrm>
              <a:off x="-182825" y="1906240"/>
              <a:ext cx="409553" cy="409710"/>
            </a:xfrm>
            <a:custGeom>
              <a:avLst/>
              <a:gdLst/>
              <a:ahLst/>
              <a:cxnLst/>
              <a:rect l="l" t="t" r="r" b="b"/>
              <a:pathLst>
                <a:path w="2607" h="2608" extrusionOk="0">
                  <a:moveTo>
                    <a:pt x="1304" y="101"/>
                  </a:moveTo>
                  <a:cubicBezTo>
                    <a:pt x="1980" y="101"/>
                    <a:pt x="2507" y="652"/>
                    <a:pt x="2507" y="1304"/>
                  </a:cubicBezTo>
                  <a:cubicBezTo>
                    <a:pt x="2507" y="1956"/>
                    <a:pt x="1980" y="2507"/>
                    <a:pt x="1304" y="2507"/>
                  </a:cubicBezTo>
                  <a:cubicBezTo>
                    <a:pt x="652" y="2507"/>
                    <a:pt x="126" y="1956"/>
                    <a:pt x="126" y="1304"/>
                  </a:cubicBezTo>
                  <a:cubicBezTo>
                    <a:pt x="126" y="652"/>
                    <a:pt x="652" y="101"/>
                    <a:pt x="1304" y="101"/>
                  </a:cubicBezTo>
                  <a:close/>
                  <a:moveTo>
                    <a:pt x="1304" y="1"/>
                  </a:moveTo>
                  <a:cubicBezTo>
                    <a:pt x="602" y="1"/>
                    <a:pt x="0" y="577"/>
                    <a:pt x="0" y="1304"/>
                  </a:cubicBezTo>
                  <a:cubicBezTo>
                    <a:pt x="0" y="2031"/>
                    <a:pt x="602" y="2607"/>
                    <a:pt x="1304" y="2607"/>
                  </a:cubicBezTo>
                  <a:cubicBezTo>
                    <a:pt x="2030" y="2607"/>
                    <a:pt x="2607" y="2031"/>
                    <a:pt x="2607" y="1304"/>
                  </a:cubicBezTo>
                  <a:cubicBezTo>
                    <a:pt x="2607" y="577"/>
                    <a:pt x="2030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-104119" y="1981018"/>
              <a:ext cx="256069" cy="256069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03" y="126"/>
                  </a:moveTo>
                  <a:cubicBezTo>
                    <a:pt x="1204" y="126"/>
                    <a:pt x="1504" y="427"/>
                    <a:pt x="1504" y="828"/>
                  </a:cubicBezTo>
                  <a:cubicBezTo>
                    <a:pt x="1504" y="1204"/>
                    <a:pt x="1204" y="1530"/>
                    <a:pt x="803" y="1530"/>
                  </a:cubicBezTo>
                  <a:cubicBezTo>
                    <a:pt x="427" y="1530"/>
                    <a:pt x="101" y="1204"/>
                    <a:pt x="101" y="828"/>
                  </a:cubicBezTo>
                  <a:cubicBezTo>
                    <a:pt x="101" y="427"/>
                    <a:pt x="427" y="126"/>
                    <a:pt x="803" y="126"/>
                  </a:cubicBezTo>
                  <a:close/>
                  <a:moveTo>
                    <a:pt x="803" y="1"/>
                  </a:moveTo>
                  <a:cubicBezTo>
                    <a:pt x="352" y="1"/>
                    <a:pt x="1" y="377"/>
                    <a:pt x="1" y="828"/>
                  </a:cubicBezTo>
                  <a:cubicBezTo>
                    <a:pt x="1" y="1279"/>
                    <a:pt x="352" y="1630"/>
                    <a:pt x="803" y="1630"/>
                  </a:cubicBezTo>
                  <a:cubicBezTo>
                    <a:pt x="1254" y="1630"/>
                    <a:pt x="1630" y="1279"/>
                    <a:pt x="1630" y="828"/>
                  </a:cubicBezTo>
                  <a:cubicBezTo>
                    <a:pt x="1630" y="377"/>
                    <a:pt x="1254" y="1"/>
                    <a:pt x="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-33268" y="2055954"/>
              <a:ext cx="110440" cy="110282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52" y="0"/>
                  </a:moveTo>
                  <a:cubicBezTo>
                    <a:pt x="151" y="0"/>
                    <a:pt x="1" y="150"/>
                    <a:pt x="1" y="351"/>
                  </a:cubicBezTo>
                  <a:cubicBezTo>
                    <a:pt x="1" y="551"/>
                    <a:pt x="151" y="702"/>
                    <a:pt x="352" y="702"/>
                  </a:cubicBezTo>
                  <a:cubicBezTo>
                    <a:pt x="552" y="702"/>
                    <a:pt x="703" y="551"/>
                    <a:pt x="703" y="351"/>
                  </a:cubicBezTo>
                  <a:cubicBezTo>
                    <a:pt x="703" y="150"/>
                    <a:pt x="552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-1692" y="1575550"/>
              <a:ext cx="47443" cy="51371"/>
            </a:xfrm>
            <a:custGeom>
              <a:avLst/>
              <a:gdLst/>
              <a:ahLst/>
              <a:cxnLst/>
              <a:rect l="l" t="t" r="r" b="b"/>
              <a:pathLst>
                <a:path w="302" h="327" extrusionOk="0">
                  <a:moveTo>
                    <a:pt x="151" y="0"/>
                  </a:moveTo>
                  <a:cubicBezTo>
                    <a:pt x="75" y="0"/>
                    <a:pt x="0" y="76"/>
                    <a:pt x="0" y="151"/>
                  </a:cubicBezTo>
                  <a:cubicBezTo>
                    <a:pt x="0" y="251"/>
                    <a:pt x="75" y="326"/>
                    <a:pt x="151" y="326"/>
                  </a:cubicBezTo>
                  <a:cubicBezTo>
                    <a:pt x="251" y="326"/>
                    <a:pt x="301" y="251"/>
                    <a:pt x="301" y="151"/>
                  </a:cubicBezTo>
                  <a:cubicBezTo>
                    <a:pt x="301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4018" y="1591260"/>
              <a:ext cx="15867" cy="330847"/>
            </a:xfrm>
            <a:custGeom>
              <a:avLst/>
              <a:gdLst/>
              <a:ahLst/>
              <a:cxnLst/>
              <a:rect l="l" t="t" r="r" b="b"/>
              <a:pathLst>
                <a:path w="101" h="2106" extrusionOk="0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2056"/>
                  </a:lnTo>
                  <a:cubicBezTo>
                    <a:pt x="1" y="2081"/>
                    <a:pt x="26" y="2106"/>
                    <a:pt x="51" y="2106"/>
                  </a:cubicBezTo>
                  <a:cubicBezTo>
                    <a:pt x="76" y="2106"/>
                    <a:pt x="101" y="2081"/>
                    <a:pt x="101" y="2056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-80398" y="1799885"/>
              <a:ext cx="208783" cy="19951"/>
            </a:xfrm>
            <a:custGeom>
              <a:avLst/>
              <a:gdLst/>
              <a:ahLst/>
              <a:cxnLst/>
              <a:rect l="l" t="t" r="r" b="b"/>
              <a:pathLst>
                <a:path w="1329" h="127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278" y="126"/>
                  </a:lnTo>
                  <a:cubicBezTo>
                    <a:pt x="1303" y="126"/>
                    <a:pt x="1328" y="101"/>
                    <a:pt x="1328" y="51"/>
                  </a:cubicBezTo>
                  <a:cubicBezTo>
                    <a:pt x="1328" y="26"/>
                    <a:pt x="1303" y="1"/>
                    <a:pt x="1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-48978" y="1740974"/>
              <a:ext cx="141859" cy="15867"/>
            </a:xfrm>
            <a:custGeom>
              <a:avLst/>
              <a:gdLst/>
              <a:ahLst/>
              <a:cxnLst/>
              <a:rect l="l" t="t" r="r" b="b"/>
              <a:pathLst>
                <a:path w="903" h="101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lnTo>
                    <a:pt x="853" y="100"/>
                  </a:lnTo>
                  <a:cubicBezTo>
                    <a:pt x="878" y="100"/>
                    <a:pt x="903" y="75"/>
                    <a:pt x="903" y="50"/>
                  </a:cubicBezTo>
                  <a:cubicBezTo>
                    <a:pt x="903" y="25"/>
                    <a:pt x="878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-21486" y="1673893"/>
              <a:ext cx="86875" cy="19951"/>
            </a:xfrm>
            <a:custGeom>
              <a:avLst/>
              <a:gdLst/>
              <a:ahLst/>
              <a:cxnLst/>
              <a:rect l="l" t="t" r="r" b="b"/>
              <a:pathLst>
                <a:path w="553" h="12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502" y="126"/>
                  </a:lnTo>
                  <a:cubicBezTo>
                    <a:pt x="527" y="126"/>
                    <a:pt x="552" y="101"/>
                    <a:pt x="552" y="76"/>
                  </a:cubicBezTo>
                  <a:cubicBezTo>
                    <a:pt x="552" y="26"/>
                    <a:pt x="527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13"/>
          <p:cNvSpPr txBox="1">
            <a:spLocks noGrp="1"/>
          </p:cNvSpPr>
          <p:nvPr>
            <p:ph type="title"/>
          </p:nvPr>
        </p:nvSpPr>
        <p:spPr>
          <a:xfrm>
            <a:off x="1987188" y="1518550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title" idx="2" hasCustomPrompt="1"/>
          </p:nvPr>
        </p:nvSpPr>
        <p:spPr>
          <a:xfrm>
            <a:off x="932988" y="1868118"/>
            <a:ext cx="825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1"/>
          </p:nvPr>
        </p:nvSpPr>
        <p:spPr>
          <a:xfrm>
            <a:off x="1987188" y="2143750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title" idx="3"/>
          </p:nvPr>
        </p:nvSpPr>
        <p:spPr>
          <a:xfrm>
            <a:off x="5933713" y="1518550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title" idx="4" hasCustomPrompt="1"/>
          </p:nvPr>
        </p:nvSpPr>
        <p:spPr>
          <a:xfrm>
            <a:off x="4879513" y="1860088"/>
            <a:ext cx="825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5"/>
          </p:nvPr>
        </p:nvSpPr>
        <p:spPr>
          <a:xfrm>
            <a:off x="5933713" y="2143750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title" idx="6"/>
          </p:nvPr>
        </p:nvSpPr>
        <p:spPr>
          <a:xfrm>
            <a:off x="1987188" y="3227025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7" hasCustomPrompt="1"/>
          </p:nvPr>
        </p:nvSpPr>
        <p:spPr>
          <a:xfrm>
            <a:off x="932988" y="3572800"/>
            <a:ext cx="8256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subTitle" idx="8"/>
          </p:nvPr>
        </p:nvSpPr>
        <p:spPr>
          <a:xfrm>
            <a:off x="1987188" y="3852100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9"/>
          </p:nvPr>
        </p:nvSpPr>
        <p:spPr>
          <a:xfrm>
            <a:off x="5933713" y="3227025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79513" y="3583546"/>
            <a:ext cx="8256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14"/>
          </p:nvPr>
        </p:nvSpPr>
        <p:spPr>
          <a:xfrm>
            <a:off x="5933713" y="3852100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14"/>
          <p:cNvSpPr txBox="1">
            <a:spLocks noGrp="1"/>
          </p:cNvSpPr>
          <p:nvPr>
            <p:ph type="title"/>
          </p:nvPr>
        </p:nvSpPr>
        <p:spPr>
          <a:xfrm>
            <a:off x="713100" y="3059400"/>
            <a:ext cx="52557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1"/>
          </p:nvPr>
        </p:nvSpPr>
        <p:spPr>
          <a:xfrm>
            <a:off x="713100" y="1581000"/>
            <a:ext cx="52557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3" name="Google Shape;643;p14"/>
          <p:cNvGrpSpPr/>
          <p:nvPr/>
        </p:nvGrpSpPr>
        <p:grpSpPr>
          <a:xfrm rot="2558193">
            <a:off x="124401" y="-169526"/>
            <a:ext cx="1258018" cy="1874008"/>
            <a:chOff x="5162450" y="1454425"/>
            <a:chExt cx="584600" cy="870850"/>
          </a:xfrm>
        </p:grpSpPr>
        <p:sp>
          <p:nvSpPr>
            <p:cNvPr id="644" name="Google Shape;644;p14"/>
            <p:cNvSpPr/>
            <p:nvPr/>
          </p:nvSpPr>
          <p:spPr>
            <a:xfrm>
              <a:off x="5162450" y="1454425"/>
              <a:ext cx="555150" cy="870850"/>
            </a:xfrm>
            <a:custGeom>
              <a:avLst/>
              <a:gdLst/>
              <a:ahLst/>
              <a:cxnLst/>
              <a:rect l="l" t="t" r="r" b="b"/>
              <a:pathLst>
                <a:path w="22206" h="34834" extrusionOk="0">
                  <a:moveTo>
                    <a:pt x="21780" y="922"/>
                  </a:moveTo>
                  <a:lnTo>
                    <a:pt x="21780" y="922"/>
                  </a:lnTo>
                  <a:cubicBezTo>
                    <a:pt x="21454" y="1774"/>
                    <a:pt x="21078" y="2526"/>
                    <a:pt x="20652" y="3278"/>
                  </a:cubicBezTo>
                  <a:cubicBezTo>
                    <a:pt x="20025" y="4406"/>
                    <a:pt x="19399" y="5509"/>
                    <a:pt x="18421" y="6386"/>
                  </a:cubicBezTo>
                  <a:cubicBezTo>
                    <a:pt x="17870" y="6862"/>
                    <a:pt x="17293" y="7288"/>
                    <a:pt x="16592" y="7464"/>
                  </a:cubicBezTo>
                  <a:cubicBezTo>
                    <a:pt x="16447" y="7500"/>
                    <a:pt x="16302" y="7520"/>
                    <a:pt x="16157" y="7520"/>
                  </a:cubicBezTo>
                  <a:cubicBezTo>
                    <a:pt x="15901" y="7520"/>
                    <a:pt x="15645" y="7457"/>
                    <a:pt x="15389" y="7313"/>
                  </a:cubicBezTo>
                  <a:cubicBezTo>
                    <a:pt x="15639" y="7038"/>
                    <a:pt x="15890" y="6762"/>
                    <a:pt x="16115" y="6511"/>
                  </a:cubicBezTo>
                  <a:cubicBezTo>
                    <a:pt x="16917" y="5609"/>
                    <a:pt x="17795" y="4757"/>
                    <a:pt x="18722" y="3955"/>
                  </a:cubicBezTo>
                  <a:cubicBezTo>
                    <a:pt x="18822" y="3855"/>
                    <a:pt x="19048" y="3729"/>
                    <a:pt x="18922" y="3604"/>
                  </a:cubicBezTo>
                  <a:cubicBezTo>
                    <a:pt x="18882" y="3550"/>
                    <a:pt x="18843" y="3528"/>
                    <a:pt x="18805" y="3528"/>
                  </a:cubicBezTo>
                  <a:cubicBezTo>
                    <a:pt x="18704" y="3528"/>
                    <a:pt x="18613" y="3681"/>
                    <a:pt x="18521" y="3754"/>
                  </a:cubicBezTo>
                  <a:cubicBezTo>
                    <a:pt x="17394" y="4682"/>
                    <a:pt x="16366" y="5709"/>
                    <a:pt x="15439" y="6837"/>
                  </a:cubicBezTo>
                  <a:cubicBezTo>
                    <a:pt x="15364" y="6912"/>
                    <a:pt x="15288" y="6987"/>
                    <a:pt x="15188" y="7088"/>
                  </a:cubicBezTo>
                  <a:cubicBezTo>
                    <a:pt x="14862" y="6586"/>
                    <a:pt x="14862" y="6060"/>
                    <a:pt x="14988" y="5534"/>
                  </a:cubicBezTo>
                  <a:cubicBezTo>
                    <a:pt x="15238" y="4431"/>
                    <a:pt x="15990" y="3654"/>
                    <a:pt x="16867" y="3002"/>
                  </a:cubicBezTo>
                  <a:cubicBezTo>
                    <a:pt x="18045" y="2150"/>
                    <a:pt x="19399" y="1674"/>
                    <a:pt x="20777" y="1198"/>
                  </a:cubicBezTo>
                  <a:cubicBezTo>
                    <a:pt x="21103" y="1098"/>
                    <a:pt x="21429" y="997"/>
                    <a:pt x="21780" y="922"/>
                  </a:cubicBezTo>
                  <a:close/>
                  <a:moveTo>
                    <a:pt x="12907" y="571"/>
                  </a:moveTo>
                  <a:cubicBezTo>
                    <a:pt x="12983" y="647"/>
                    <a:pt x="12958" y="747"/>
                    <a:pt x="12958" y="797"/>
                  </a:cubicBezTo>
                  <a:cubicBezTo>
                    <a:pt x="12857" y="1624"/>
                    <a:pt x="12958" y="2451"/>
                    <a:pt x="12958" y="3253"/>
                  </a:cubicBezTo>
                  <a:cubicBezTo>
                    <a:pt x="12983" y="3905"/>
                    <a:pt x="13108" y="4556"/>
                    <a:pt x="13158" y="5208"/>
                  </a:cubicBezTo>
                  <a:cubicBezTo>
                    <a:pt x="13208" y="6110"/>
                    <a:pt x="13233" y="6987"/>
                    <a:pt x="12757" y="7789"/>
                  </a:cubicBezTo>
                  <a:cubicBezTo>
                    <a:pt x="12557" y="8140"/>
                    <a:pt x="12306" y="8391"/>
                    <a:pt x="11905" y="8516"/>
                  </a:cubicBezTo>
                  <a:cubicBezTo>
                    <a:pt x="11780" y="7489"/>
                    <a:pt x="11754" y="6486"/>
                    <a:pt x="11830" y="5459"/>
                  </a:cubicBezTo>
                  <a:cubicBezTo>
                    <a:pt x="11880" y="4757"/>
                    <a:pt x="12005" y="4055"/>
                    <a:pt x="12155" y="3353"/>
                  </a:cubicBezTo>
                  <a:cubicBezTo>
                    <a:pt x="12181" y="3253"/>
                    <a:pt x="12256" y="3128"/>
                    <a:pt x="12105" y="3103"/>
                  </a:cubicBezTo>
                  <a:cubicBezTo>
                    <a:pt x="12085" y="3096"/>
                    <a:pt x="12067" y="3093"/>
                    <a:pt x="12052" y="3093"/>
                  </a:cubicBezTo>
                  <a:cubicBezTo>
                    <a:pt x="11955" y="3093"/>
                    <a:pt x="11952" y="3217"/>
                    <a:pt x="11930" y="3303"/>
                  </a:cubicBezTo>
                  <a:cubicBezTo>
                    <a:pt x="11805" y="3804"/>
                    <a:pt x="11704" y="4306"/>
                    <a:pt x="11629" y="4832"/>
                  </a:cubicBezTo>
                  <a:cubicBezTo>
                    <a:pt x="11504" y="5759"/>
                    <a:pt x="11479" y="6712"/>
                    <a:pt x="11529" y="7664"/>
                  </a:cubicBezTo>
                  <a:cubicBezTo>
                    <a:pt x="11529" y="7940"/>
                    <a:pt x="11629" y="8215"/>
                    <a:pt x="11579" y="8541"/>
                  </a:cubicBezTo>
                  <a:cubicBezTo>
                    <a:pt x="11178" y="8466"/>
                    <a:pt x="10927" y="8215"/>
                    <a:pt x="10702" y="7940"/>
                  </a:cubicBezTo>
                  <a:cubicBezTo>
                    <a:pt x="10125" y="7213"/>
                    <a:pt x="10025" y="6411"/>
                    <a:pt x="10150" y="5534"/>
                  </a:cubicBezTo>
                  <a:cubicBezTo>
                    <a:pt x="10401" y="3554"/>
                    <a:pt x="11479" y="2050"/>
                    <a:pt x="12807" y="672"/>
                  </a:cubicBezTo>
                  <a:cubicBezTo>
                    <a:pt x="12832" y="647"/>
                    <a:pt x="12882" y="621"/>
                    <a:pt x="12907" y="571"/>
                  </a:cubicBezTo>
                  <a:close/>
                  <a:moveTo>
                    <a:pt x="19375" y="7010"/>
                  </a:moveTo>
                  <a:cubicBezTo>
                    <a:pt x="19901" y="7010"/>
                    <a:pt x="20433" y="7023"/>
                    <a:pt x="20953" y="7113"/>
                  </a:cubicBezTo>
                  <a:cubicBezTo>
                    <a:pt x="20978" y="7113"/>
                    <a:pt x="21003" y="7138"/>
                    <a:pt x="21103" y="7163"/>
                  </a:cubicBezTo>
                  <a:cubicBezTo>
                    <a:pt x="20877" y="7388"/>
                    <a:pt x="20652" y="7564"/>
                    <a:pt x="20451" y="7764"/>
                  </a:cubicBezTo>
                  <a:cubicBezTo>
                    <a:pt x="19800" y="8441"/>
                    <a:pt x="19198" y="9168"/>
                    <a:pt x="18396" y="9719"/>
                  </a:cubicBezTo>
                  <a:cubicBezTo>
                    <a:pt x="17770" y="10145"/>
                    <a:pt x="17093" y="10446"/>
                    <a:pt x="16341" y="10446"/>
                  </a:cubicBezTo>
                  <a:cubicBezTo>
                    <a:pt x="15840" y="10446"/>
                    <a:pt x="15439" y="10195"/>
                    <a:pt x="15213" y="9719"/>
                  </a:cubicBezTo>
                  <a:cubicBezTo>
                    <a:pt x="15739" y="9418"/>
                    <a:pt x="16291" y="9143"/>
                    <a:pt x="16867" y="8917"/>
                  </a:cubicBezTo>
                  <a:cubicBezTo>
                    <a:pt x="17694" y="8566"/>
                    <a:pt x="18521" y="8241"/>
                    <a:pt x="19349" y="7915"/>
                  </a:cubicBezTo>
                  <a:cubicBezTo>
                    <a:pt x="19424" y="7865"/>
                    <a:pt x="19624" y="7865"/>
                    <a:pt x="19549" y="7714"/>
                  </a:cubicBezTo>
                  <a:cubicBezTo>
                    <a:pt x="19524" y="7652"/>
                    <a:pt x="19474" y="7633"/>
                    <a:pt x="19417" y="7633"/>
                  </a:cubicBezTo>
                  <a:cubicBezTo>
                    <a:pt x="19361" y="7633"/>
                    <a:pt x="19298" y="7652"/>
                    <a:pt x="19248" y="7664"/>
                  </a:cubicBezTo>
                  <a:cubicBezTo>
                    <a:pt x="18747" y="7814"/>
                    <a:pt x="18246" y="8015"/>
                    <a:pt x="17770" y="8190"/>
                  </a:cubicBezTo>
                  <a:cubicBezTo>
                    <a:pt x="16917" y="8541"/>
                    <a:pt x="16065" y="8917"/>
                    <a:pt x="15263" y="9343"/>
                  </a:cubicBezTo>
                  <a:cubicBezTo>
                    <a:pt x="15228" y="9361"/>
                    <a:pt x="15205" y="9379"/>
                    <a:pt x="15168" y="9379"/>
                  </a:cubicBezTo>
                  <a:cubicBezTo>
                    <a:pt x="15153" y="9379"/>
                    <a:pt x="15135" y="9376"/>
                    <a:pt x="15113" y="9368"/>
                  </a:cubicBezTo>
                  <a:cubicBezTo>
                    <a:pt x="15088" y="8742"/>
                    <a:pt x="15389" y="8266"/>
                    <a:pt x="15840" y="7865"/>
                  </a:cubicBezTo>
                  <a:cubicBezTo>
                    <a:pt x="15894" y="7819"/>
                    <a:pt x="15955" y="7807"/>
                    <a:pt x="16020" y="7807"/>
                  </a:cubicBezTo>
                  <a:cubicBezTo>
                    <a:pt x="16102" y="7807"/>
                    <a:pt x="16190" y="7827"/>
                    <a:pt x="16281" y="7827"/>
                  </a:cubicBezTo>
                  <a:cubicBezTo>
                    <a:pt x="16317" y="7827"/>
                    <a:pt x="16354" y="7824"/>
                    <a:pt x="16391" y="7814"/>
                  </a:cubicBezTo>
                  <a:cubicBezTo>
                    <a:pt x="16792" y="7764"/>
                    <a:pt x="17168" y="7664"/>
                    <a:pt x="17494" y="7439"/>
                  </a:cubicBezTo>
                  <a:cubicBezTo>
                    <a:pt x="17870" y="7163"/>
                    <a:pt x="18296" y="7038"/>
                    <a:pt x="18747" y="7012"/>
                  </a:cubicBezTo>
                  <a:cubicBezTo>
                    <a:pt x="18955" y="7012"/>
                    <a:pt x="19164" y="7010"/>
                    <a:pt x="19375" y="7010"/>
                  </a:cubicBezTo>
                  <a:close/>
                  <a:moveTo>
                    <a:pt x="15188" y="7589"/>
                  </a:moveTo>
                  <a:cubicBezTo>
                    <a:pt x="15288" y="7639"/>
                    <a:pt x="15389" y="7664"/>
                    <a:pt x="15514" y="7739"/>
                  </a:cubicBezTo>
                  <a:cubicBezTo>
                    <a:pt x="15414" y="7865"/>
                    <a:pt x="15313" y="7990"/>
                    <a:pt x="15213" y="8115"/>
                  </a:cubicBezTo>
                  <a:cubicBezTo>
                    <a:pt x="14937" y="8491"/>
                    <a:pt x="14762" y="8892"/>
                    <a:pt x="14812" y="9368"/>
                  </a:cubicBezTo>
                  <a:cubicBezTo>
                    <a:pt x="14812" y="9519"/>
                    <a:pt x="14762" y="9594"/>
                    <a:pt x="14612" y="9669"/>
                  </a:cubicBezTo>
                  <a:cubicBezTo>
                    <a:pt x="13910" y="10045"/>
                    <a:pt x="13258" y="10496"/>
                    <a:pt x="12607" y="10997"/>
                  </a:cubicBezTo>
                  <a:cubicBezTo>
                    <a:pt x="12682" y="10622"/>
                    <a:pt x="14587" y="8115"/>
                    <a:pt x="15188" y="7589"/>
                  </a:cubicBezTo>
                  <a:close/>
                  <a:moveTo>
                    <a:pt x="8521" y="4481"/>
                  </a:moveTo>
                  <a:cubicBezTo>
                    <a:pt x="8922" y="5033"/>
                    <a:pt x="9173" y="5609"/>
                    <a:pt x="9499" y="6185"/>
                  </a:cubicBezTo>
                  <a:cubicBezTo>
                    <a:pt x="9850" y="6737"/>
                    <a:pt x="9950" y="7388"/>
                    <a:pt x="10276" y="7965"/>
                  </a:cubicBezTo>
                  <a:cubicBezTo>
                    <a:pt x="10451" y="8215"/>
                    <a:pt x="10451" y="8591"/>
                    <a:pt x="10451" y="8917"/>
                  </a:cubicBezTo>
                  <a:cubicBezTo>
                    <a:pt x="10501" y="9819"/>
                    <a:pt x="10551" y="10747"/>
                    <a:pt x="10251" y="11624"/>
                  </a:cubicBezTo>
                  <a:cubicBezTo>
                    <a:pt x="10075" y="12175"/>
                    <a:pt x="9900" y="12426"/>
                    <a:pt x="9574" y="12601"/>
                  </a:cubicBezTo>
                  <a:cubicBezTo>
                    <a:pt x="9474" y="12150"/>
                    <a:pt x="9399" y="11674"/>
                    <a:pt x="9323" y="11223"/>
                  </a:cubicBezTo>
                  <a:cubicBezTo>
                    <a:pt x="9048" y="9719"/>
                    <a:pt x="8922" y="8190"/>
                    <a:pt x="8872" y="6662"/>
                  </a:cubicBezTo>
                  <a:cubicBezTo>
                    <a:pt x="8872" y="6386"/>
                    <a:pt x="8822" y="6110"/>
                    <a:pt x="8822" y="5835"/>
                  </a:cubicBezTo>
                  <a:cubicBezTo>
                    <a:pt x="8822" y="5709"/>
                    <a:pt x="8822" y="5559"/>
                    <a:pt x="8672" y="5559"/>
                  </a:cubicBezTo>
                  <a:cubicBezTo>
                    <a:pt x="8521" y="5559"/>
                    <a:pt x="8572" y="5709"/>
                    <a:pt x="8572" y="5809"/>
                  </a:cubicBezTo>
                  <a:cubicBezTo>
                    <a:pt x="8572" y="7088"/>
                    <a:pt x="8647" y="8366"/>
                    <a:pt x="8772" y="9644"/>
                  </a:cubicBezTo>
                  <a:cubicBezTo>
                    <a:pt x="8872" y="10596"/>
                    <a:pt x="8998" y="11549"/>
                    <a:pt x="9198" y="12476"/>
                  </a:cubicBezTo>
                  <a:cubicBezTo>
                    <a:pt x="9223" y="12551"/>
                    <a:pt x="9223" y="12627"/>
                    <a:pt x="9173" y="12727"/>
                  </a:cubicBezTo>
                  <a:cubicBezTo>
                    <a:pt x="8722" y="12551"/>
                    <a:pt x="8371" y="12251"/>
                    <a:pt x="8070" y="11875"/>
                  </a:cubicBezTo>
                  <a:cubicBezTo>
                    <a:pt x="7544" y="11173"/>
                    <a:pt x="7318" y="10396"/>
                    <a:pt x="7243" y="9544"/>
                  </a:cubicBezTo>
                  <a:cubicBezTo>
                    <a:pt x="7118" y="8090"/>
                    <a:pt x="7594" y="6737"/>
                    <a:pt x="8120" y="5408"/>
                  </a:cubicBezTo>
                  <a:cubicBezTo>
                    <a:pt x="8246" y="5108"/>
                    <a:pt x="8371" y="4807"/>
                    <a:pt x="8521" y="4481"/>
                  </a:cubicBezTo>
                  <a:close/>
                  <a:moveTo>
                    <a:pt x="10677" y="8416"/>
                  </a:moveTo>
                  <a:lnTo>
                    <a:pt x="10677" y="8416"/>
                  </a:lnTo>
                  <a:cubicBezTo>
                    <a:pt x="10952" y="8642"/>
                    <a:pt x="11228" y="8817"/>
                    <a:pt x="11554" y="8867"/>
                  </a:cubicBezTo>
                  <a:cubicBezTo>
                    <a:pt x="11679" y="8867"/>
                    <a:pt x="11679" y="8967"/>
                    <a:pt x="11679" y="9068"/>
                  </a:cubicBezTo>
                  <a:cubicBezTo>
                    <a:pt x="11754" y="9719"/>
                    <a:pt x="11880" y="10371"/>
                    <a:pt x="12055" y="10997"/>
                  </a:cubicBezTo>
                  <a:cubicBezTo>
                    <a:pt x="12080" y="11098"/>
                    <a:pt x="12105" y="11173"/>
                    <a:pt x="12030" y="11248"/>
                  </a:cubicBezTo>
                  <a:cubicBezTo>
                    <a:pt x="11278" y="12326"/>
                    <a:pt x="10627" y="13504"/>
                    <a:pt x="9950" y="14632"/>
                  </a:cubicBezTo>
                  <a:cubicBezTo>
                    <a:pt x="9950" y="14657"/>
                    <a:pt x="9925" y="14657"/>
                    <a:pt x="9900" y="14682"/>
                  </a:cubicBezTo>
                  <a:cubicBezTo>
                    <a:pt x="9825" y="14105"/>
                    <a:pt x="9749" y="13529"/>
                    <a:pt x="9624" y="12952"/>
                  </a:cubicBezTo>
                  <a:cubicBezTo>
                    <a:pt x="10451" y="12426"/>
                    <a:pt x="10577" y="11549"/>
                    <a:pt x="10727" y="10672"/>
                  </a:cubicBezTo>
                  <a:cubicBezTo>
                    <a:pt x="10852" y="9945"/>
                    <a:pt x="10777" y="9218"/>
                    <a:pt x="10677" y="8416"/>
                  </a:cubicBezTo>
                  <a:close/>
                  <a:moveTo>
                    <a:pt x="17939" y="10695"/>
                  </a:moveTo>
                  <a:cubicBezTo>
                    <a:pt x="18660" y="10695"/>
                    <a:pt x="19380" y="10784"/>
                    <a:pt x="20100" y="10947"/>
                  </a:cubicBezTo>
                  <a:cubicBezTo>
                    <a:pt x="19825" y="11173"/>
                    <a:pt x="19549" y="11373"/>
                    <a:pt x="19273" y="11599"/>
                  </a:cubicBezTo>
                  <a:cubicBezTo>
                    <a:pt x="18120" y="12576"/>
                    <a:pt x="16917" y="13504"/>
                    <a:pt x="15589" y="14231"/>
                  </a:cubicBezTo>
                  <a:cubicBezTo>
                    <a:pt x="15113" y="14480"/>
                    <a:pt x="14615" y="14689"/>
                    <a:pt x="14061" y="14689"/>
                  </a:cubicBezTo>
                  <a:cubicBezTo>
                    <a:pt x="14003" y="14689"/>
                    <a:pt x="13944" y="14686"/>
                    <a:pt x="13885" y="14682"/>
                  </a:cubicBezTo>
                  <a:cubicBezTo>
                    <a:pt x="13709" y="14657"/>
                    <a:pt x="13559" y="14581"/>
                    <a:pt x="13434" y="14481"/>
                  </a:cubicBezTo>
                  <a:cubicBezTo>
                    <a:pt x="13083" y="14155"/>
                    <a:pt x="13108" y="13905"/>
                    <a:pt x="13509" y="13679"/>
                  </a:cubicBezTo>
                  <a:cubicBezTo>
                    <a:pt x="15088" y="12827"/>
                    <a:pt x="16767" y="12150"/>
                    <a:pt x="18496" y="11599"/>
                  </a:cubicBezTo>
                  <a:cubicBezTo>
                    <a:pt x="18521" y="11599"/>
                    <a:pt x="18572" y="11574"/>
                    <a:pt x="18597" y="11574"/>
                  </a:cubicBezTo>
                  <a:cubicBezTo>
                    <a:pt x="18697" y="11524"/>
                    <a:pt x="18897" y="11524"/>
                    <a:pt x="18847" y="11373"/>
                  </a:cubicBezTo>
                  <a:cubicBezTo>
                    <a:pt x="18835" y="11298"/>
                    <a:pt x="18785" y="11273"/>
                    <a:pt x="18722" y="11273"/>
                  </a:cubicBezTo>
                  <a:cubicBezTo>
                    <a:pt x="18659" y="11273"/>
                    <a:pt x="18584" y="11298"/>
                    <a:pt x="18521" y="11323"/>
                  </a:cubicBezTo>
                  <a:cubicBezTo>
                    <a:pt x="17519" y="11574"/>
                    <a:pt x="16567" y="11925"/>
                    <a:pt x="15614" y="12326"/>
                  </a:cubicBezTo>
                  <a:cubicBezTo>
                    <a:pt x="14812" y="12652"/>
                    <a:pt x="14060" y="13028"/>
                    <a:pt x="13308" y="13429"/>
                  </a:cubicBezTo>
                  <a:cubicBezTo>
                    <a:pt x="13258" y="13454"/>
                    <a:pt x="13233" y="13454"/>
                    <a:pt x="13158" y="13479"/>
                  </a:cubicBezTo>
                  <a:cubicBezTo>
                    <a:pt x="13183" y="13128"/>
                    <a:pt x="13384" y="12852"/>
                    <a:pt x="13559" y="12601"/>
                  </a:cubicBezTo>
                  <a:cubicBezTo>
                    <a:pt x="14386" y="11549"/>
                    <a:pt x="15489" y="10947"/>
                    <a:pt x="16792" y="10772"/>
                  </a:cubicBezTo>
                  <a:cubicBezTo>
                    <a:pt x="17174" y="10720"/>
                    <a:pt x="17557" y="10695"/>
                    <a:pt x="17939" y="10695"/>
                  </a:cubicBezTo>
                  <a:close/>
                  <a:moveTo>
                    <a:pt x="14912" y="9895"/>
                  </a:moveTo>
                  <a:cubicBezTo>
                    <a:pt x="15113" y="10246"/>
                    <a:pt x="15389" y="10496"/>
                    <a:pt x="15815" y="10647"/>
                  </a:cubicBezTo>
                  <a:cubicBezTo>
                    <a:pt x="15614" y="10722"/>
                    <a:pt x="15439" y="10797"/>
                    <a:pt x="15288" y="10872"/>
                  </a:cubicBezTo>
                  <a:cubicBezTo>
                    <a:pt x="14411" y="11223"/>
                    <a:pt x="13760" y="11850"/>
                    <a:pt x="13183" y="12576"/>
                  </a:cubicBezTo>
                  <a:cubicBezTo>
                    <a:pt x="12983" y="12852"/>
                    <a:pt x="12907" y="13178"/>
                    <a:pt x="12857" y="13529"/>
                  </a:cubicBezTo>
                  <a:cubicBezTo>
                    <a:pt x="12857" y="13629"/>
                    <a:pt x="12807" y="13704"/>
                    <a:pt x="12707" y="13754"/>
                  </a:cubicBezTo>
                  <a:cubicBezTo>
                    <a:pt x="11704" y="14331"/>
                    <a:pt x="10727" y="14957"/>
                    <a:pt x="9825" y="15734"/>
                  </a:cubicBezTo>
                  <a:cubicBezTo>
                    <a:pt x="9775" y="15634"/>
                    <a:pt x="9825" y="15584"/>
                    <a:pt x="9850" y="15534"/>
                  </a:cubicBezTo>
                  <a:cubicBezTo>
                    <a:pt x="10451" y="14431"/>
                    <a:pt x="11053" y="13353"/>
                    <a:pt x="11704" y="12276"/>
                  </a:cubicBezTo>
                  <a:cubicBezTo>
                    <a:pt x="11955" y="11875"/>
                    <a:pt x="12331" y="11624"/>
                    <a:pt x="12707" y="11348"/>
                  </a:cubicBezTo>
                  <a:cubicBezTo>
                    <a:pt x="13333" y="10847"/>
                    <a:pt x="14010" y="10396"/>
                    <a:pt x="14712" y="9995"/>
                  </a:cubicBezTo>
                  <a:cubicBezTo>
                    <a:pt x="14762" y="9970"/>
                    <a:pt x="14837" y="9945"/>
                    <a:pt x="14912" y="9895"/>
                  </a:cubicBezTo>
                  <a:close/>
                  <a:moveTo>
                    <a:pt x="5313" y="7664"/>
                  </a:moveTo>
                  <a:cubicBezTo>
                    <a:pt x="6291" y="9093"/>
                    <a:pt x="7143" y="10571"/>
                    <a:pt x="7343" y="12301"/>
                  </a:cubicBezTo>
                  <a:cubicBezTo>
                    <a:pt x="7469" y="13353"/>
                    <a:pt x="7469" y="14431"/>
                    <a:pt x="6767" y="15358"/>
                  </a:cubicBezTo>
                  <a:cubicBezTo>
                    <a:pt x="6692" y="15484"/>
                    <a:pt x="6592" y="15609"/>
                    <a:pt x="6416" y="15709"/>
                  </a:cubicBezTo>
                  <a:cubicBezTo>
                    <a:pt x="6191" y="14732"/>
                    <a:pt x="5990" y="13779"/>
                    <a:pt x="5865" y="12802"/>
                  </a:cubicBezTo>
                  <a:cubicBezTo>
                    <a:pt x="5764" y="11825"/>
                    <a:pt x="5664" y="10872"/>
                    <a:pt x="5614" y="9895"/>
                  </a:cubicBezTo>
                  <a:cubicBezTo>
                    <a:pt x="5614" y="9644"/>
                    <a:pt x="5614" y="9393"/>
                    <a:pt x="5614" y="9143"/>
                  </a:cubicBezTo>
                  <a:cubicBezTo>
                    <a:pt x="5614" y="9043"/>
                    <a:pt x="5614" y="8917"/>
                    <a:pt x="5464" y="8917"/>
                  </a:cubicBezTo>
                  <a:cubicBezTo>
                    <a:pt x="5313" y="8917"/>
                    <a:pt x="5338" y="9043"/>
                    <a:pt x="5338" y="9143"/>
                  </a:cubicBezTo>
                  <a:cubicBezTo>
                    <a:pt x="5363" y="9845"/>
                    <a:pt x="5363" y="10521"/>
                    <a:pt x="5439" y="11223"/>
                  </a:cubicBezTo>
                  <a:cubicBezTo>
                    <a:pt x="5514" y="11825"/>
                    <a:pt x="5539" y="12451"/>
                    <a:pt x="5614" y="13078"/>
                  </a:cubicBezTo>
                  <a:cubicBezTo>
                    <a:pt x="5714" y="14005"/>
                    <a:pt x="5865" y="14932"/>
                    <a:pt x="6090" y="15860"/>
                  </a:cubicBezTo>
                  <a:cubicBezTo>
                    <a:pt x="6049" y="15869"/>
                    <a:pt x="6008" y="15873"/>
                    <a:pt x="5969" y="15873"/>
                  </a:cubicBezTo>
                  <a:cubicBezTo>
                    <a:pt x="5793" y="15873"/>
                    <a:pt x="5637" y="15791"/>
                    <a:pt x="5514" y="15709"/>
                  </a:cubicBezTo>
                  <a:cubicBezTo>
                    <a:pt x="4887" y="15258"/>
                    <a:pt x="4461" y="14657"/>
                    <a:pt x="4236" y="13930"/>
                  </a:cubicBezTo>
                  <a:cubicBezTo>
                    <a:pt x="3885" y="12802"/>
                    <a:pt x="3910" y="11674"/>
                    <a:pt x="4236" y="10546"/>
                  </a:cubicBezTo>
                  <a:cubicBezTo>
                    <a:pt x="4536" y="9569"/>
                    <a:pt x="4937" y="8616"/>
                    <a:pt x="5313" y="7664"/>
                  </a:cubicBezTo>
                  <a:close/>
                  <a:moveTo>
                    <a:pt x="7519" y="11699"/>
                  </a:moveTo>
                  <a:lnTo>
                    <a:pt x="7519" y="11699"/>
                  </a:lnTo>
                  <a:cubicBezTo>
                    <a:pt x="7995" y="12301"/>
                    <a:pt x="8471" y="12902"/>
                    <a:pt x="9298" y="13053"/>
                  </a:cubicBezTo>
                  <a:cubicBezTo>
                    <a:pt x="9474" y="13754"/>
                    <a:pt x="9524" y="14456"/>
                    <a:pt x="9624" y="15158"/>
                  </a:cubicBezTo>
                  <a:cubicBezTo>
                    <a:pt x="9624" y="15233"/>
                    <a:pt x="9599" y="15308"/>
                    <a:pt x="9574" y="15358"/>
                  </a:cubicBezTo>
                  <a:cubicBezTo>
                    <a:pt x="8897" y="16637"/>
                    <a:pt x="8271" y="17940"/>
                    <a:pt x="7719" y="19268"/>
                  </a:cubicBezTo>
                  <a:cubicBezTo>
                    <a:pt x="7719" y="19268"/>
                    <a:pt x="7694" y="19293"/>
                    <a:pt x="7694" y="19293"/>
                  </a:cubicBezTo>
                  <a:cubicBezTo>
                    <a:pt x="7669" y="19268"/>
                    <a:pt x="7644" y="19243"/>
                    <a:pt x="7619" y="19218"/>
                  </a:cubicBezTo>
                  <a:cubicBezTo>
                    <a:pt x="7218" y="18241"/>
                    <a:pt x="6817" y="17238"/>
                    <a:pt x="6541" y="16211"/>
                  </a:cubicBezTo>
                  <a:cubicBezTo>
                    <a:pt x="6516" y="16085"/>
                    <a:pt x="6541" y="16010"/>
                    <a:pt x="6617" y="15935"/>
                  </a:cubicBezTo>
                  <a:cubicBezTo>
                    <a:pt x="7268" y="15358"/>
                    <a:pt x="7569" y="14606"/>
                    <a:pt x="7619" y="13779"/>
                  </a:cubicBezTo>
                  <a:cubicBezTo>
                    <a:pt x="7669" y="13078"/>
                    <a:pt x="7669" y="12401"/>
                    <a:pt x="7519" y="11699"/>
                  </a:cubicBezTo>
                  <a:close/>
                  <a:moveTo>
                    <a:pt x="16717" y="15935"/>
                  </a:moveTo>
                  <a:cubicBezTo>
                    <a:pt x="16742" y="15985"/>
                    <a:pt x="16692" y="16010"/>
                    <a:pt x="16692" y="16035"/>
                  </a:cubicBezTo>
                  <a:cubicBezTo>
                    <a:pt x="15439" y="17288"/>
                    <a:pt x="14161" y="18541"/>
                    <a:pt x="12682" y="19544"/>
                  </a:cubicBezTo>
                  <a:cubicBezTo>
                    <a:pt x="12256" y="19845"/>
                    <a:pt x="11830" y="20095"/>
                    <a:pt x="11303" y="20221"/>
                  </a:cubicBezTo>
                  <a:cubicBezTo>
                    <a:pt x="11165" y="20262"/>
                    <a:pt x="11020" y="20281"/>
                    <a:pt x="10875" y="20281"/>
                  </a:cubicBezTo>
                  <a:cubicBezTo>
                    <a:pt x="10757" y="20281"/>
                    <a:pt x="10639" y="20268"/>
                    <a:pt x="10526" y="20246"/>
                  </a:cubicBezTo>
                  <a:cubicBezTo>
                    <a:pt x="10326" y="20221"/>
                    <a:pt x="10150" y="20145"/>
                    <a:pt x="10050" y="19920"/>
                  </a:cubicBezTo>
                  <a:cubicBezTo>
                    <a:pt x="11153" y="19068"/>
                    <a:pt x="12331" y="18416"/>
                    <a:pt x="13534" y="17789"/>
                  </a:cubicBezTo>
                  <a:cubicBezTo>
                    <a:pt x="13810" y="17664"/>
                    <a:pt x="14060" y="17539"/>
                    <a:pt x="14311" y="17388"/>
                  </a:cubicBezTo>
                  <a:cubicBezTo>
                    <a:pt x="14386" y="17363"/>
                    <a:pt x="14536" y="17313"/>
                    <a:pt x="14461" y="17188"/>
                  </a:cubicBezTo>
                  <a:cubicBezTo>
                    <a:pt x="14440" y="17146"/>
                    <a:pt x="14410" y="17130"/>
                    <a:pt x="14375" y="17130"/>
                  </a:cubicBezTo>
                  <a:cubicBezTo>
                    <a:pt x="14326" y="17130"/>
                    <a:pt x="14269" y="17159"/>
                    <a:pt x="14211" y="17188"/>
                  </a:cubicBezTo>
                  <a:cubicBezTo>
                    <a:pt x="13885" y="17288"/>
                    <a:pt x="13584" y="17414"/>
                    <a:pt x="13283" y="17564"/>
                  </a:cubicBezTo>
                  <a:cubicBezTo>
                    <a:pt x="12206" y="18090"/>
                    <a:pt x="11153" y="18642"/>
                    <a:pt x="10150" y="19343"/>
                  </a:cubicBezTo>
                  <a:cubicBezTo>
                    <a:pt x="10125" y="19368"/>
                    <a:pt x="10100" y="19393"/>
                    <a:pt x="10025" y="19444"/>
                  </a:cubicBezTo>
                  <a:cubicBezTo>
                    <a:pt x="10125" y="18892"/>
                    <a:pt x="10426" y="18516"/>
                    <a:pt x="10752" y="18140"/>
                  </a:cubicBezTo>
                  <a:cubicBezTo>
                    <a:pt x="11328" y="17539"/>
                    <a:pt x="12030" y="17113"/>
                    <a:pt x="12782" y="16787"/>
                  </a:cubicBezTo>
                  <a:cubicBezTo>
                    <a:pt x="13985" y="16286"/>
                    <a:pt x="15238" y="15985"/>
                    <a:pt x="16541" y="15935"/>
                  </a:cubicBezTo>
                  <a:close/>
                  <a:moveTo>
                    <a:pt x="10652" y="29068"/>
                  </a:moveTo>
                  <a:cubicBezTo>
                    <a:pt x="10702" y="29068"/>
                    <a:pt x="10752" y="29068"/>
                    <a:pt x="10777" y="29093"/>
                  </a:cubicBezTo>
                  <a:cubicBezTo>
                    <a:pt x="10952" y="29118"/>
                    <a:pt x="11178" y="29143"/>
                    <a:pt x="11228" y="29318"/>
                  </a:cubicBezTo>
                  <a:cubicBezTo>
                    <a:pt x="11303" y="29494"/>
                    <a:pt x="11128" y="29619"/>
                    <a:pt x="11028" y="29719"/>
                  </a:cubicBezTo>
                  <a:cubicBezTo>
                    <a:pt x="10551" y="30221"/>
                    <a:pt x="9925" y="30396"/>
                    <a:pt x="9273" y="30521"/>
                  </a:cubicBezTo>
                  <a:cubicBezTo>
                    <a:pt x="8855" y="30603"/>
                    <a:pt x="8436" y="30647"/>
                    <a:pt x="8017" y="30647"/>
                  </a:cubicBezTo>
                  <a:cubicBezTo>
                    <a:pt x="7408" y="30647"/>
                    <a:pt x="6799" y="30554"/>
                    <a:pt x="6191" y="30346"/>
                  </a:cubicBezTo>
                  <a:cubicBezTo>
                    <a:pt x="5990" y="30271"/>
                    <a:pt x="5990" y="30271"/>
                    <a:pt x="5990" y="30045"/>
                  </a:cubicBezTo>
                  <a:cubicBezTo>
                    <a:pt x="7218" y="30045"/>
                    <a:pt x="8296" y="29544"/>
                    <a:pt x="9449" y="29268"/>
                  </a:cubicBezTo>
                  <a:cubicBezTo>
                    <a:pt x="9850" y="29168"/>
                    <a:pt x="10251" y="29068"/>
                    <a:pt x="10652" y="29068"/>
                  </a:cubicBezTo>
                  <a:close/>
                  <a:moveTo>
                    <a:pt x="15744" y="30472"/>
                  </a:moveTo>
                  <a:cubicBezTo>
                    <a:pt x="15858" y="30472"/>
                    <a:pt x="15970" y="30541"/>
                    <a:pt x="16090" y="30647"/>
                  </a:cubicBezTo>
                  <a:cubicBezTo>
                    <a:pt x="15978" y="30647"/>
                    <a:pt x="15877" y="30665"/>
                    <a:pt x="15783" y="30665"/>
                  </a:cubicBezTo>
                  <a:cubicBezTo>
                    <a:pt x="15689" y="30665"/>
                    <a:pt x="15602" y="30647"/>
                    <a:pt x="15514" y="30571"/>
                  </a:cubicBezTo>
                  <a:cubicBezTo>
                    <a:pt x="15594" y="30502"/>
                    <a:pt x="15669" y="30472"/>
                    <a:pt x="15744" y="30472"/>
                  </a:cubicBezTo>
                  <a:close/>
                  <a:moveTo>
                    <a:pt x="3365" y="30134"/>
                  </a:moveTo>
                  <a:cubicBezTo>
                    <a:pt x="3857" y="30134"/>
                    <a:pt x="4353" y="30145"/>
                    <a:pt x="4837" y="30145"/>
                  </a:cubicBezTo>
                  <a:cubicBezTo>
                    <a:pt x="4862" y="30170"/>
                    <a:pt x="4862" y="30221"/>
                    <a:pt x="4862" y="30246"/>
                  </a:cubicBezTo>
                  <a:cubicBezTo>
                    <a:pt x="4160" y="30972"/>
                    <a:pt x="3384" y="31599"/>
                    <a:pt x="2356" y="31825"/>
                  </a:cubicBezTo>
                  <a:cubicBezTo>
                    <a:pt x="2141" y="31865"/>
                    <a:pt x="1920" y="31891"/>
                    <a:pt x="1698" y="31891"/>
                  </a:cubicBezTo>
                  <a:cubicBezTo>
                    <a:pt x="1506" y="31891"/>
                    <a:pt x="1314" y="31871"/>
                    <a:pt x="1128" y="31825"/>
                  </a:cubicBezTo>
                  <a:cubicBezTo>
                    <a:pt x="952" y="31775"/>
                    <a:pt x="802" y="31699"/>
                    <a:pt x="677" y="31574"/>
                  </a:cubicBezTo>
                  <a:cubicBezTo>
                    <a:pt x="451" y="31399"/>
                    <a:pt x="426" y="31173"/>
                    <a:pt x="576" y="30922"/>
                  </a:cubicBezTo>
                  <a:cubicBezTo>
                    <a:pt x="702" y="30697"/>
                    <a:pt x="927" y="30571"/>
                    <a:pt x="1153" y="30446"/>
                  </a:cubicBezTo>
                  <a:cubicBezTo>
                    <a:pt x="1629" y="30221"/>
                    <a:pt x="2130" y="30170"/>
                    <a:pt x="2632" y="30145"/>
                  </a:cubicBezTo>
                  <a:cubicBezTo>
                    <a:pt x="2874" y="30137"/>
                    <a:pt x="3119" y="30134"/>
                    <a:pt x="3365" y="30134"/>
                  </a:cubicBezTo>
                  <a:close/>
                  <a:moveTo>
                    <a:pt x="13198" y="1"/>
                  </a:moveTo>
                  <a:cubicBezTo>
                    <a:pt x="13094" y="1"/>
                    <a:pt x="13001" y="108"/>
                    <a:pt x="12907" y="145"/>
                  </a:cubicBezTo>
                  <a:cubicBezTo>
                    <a:pt x="12857" y="170"/>
                    <a:pt x="12832" y="220"/>
                    <a:pt x="12782" y="246"/>
                  </a:cubicBezTo>
                  <a:cubicBezTo>
                    <a:pt x="12431" y="496"/>
                    <a:pt x="12155" y="822"/>
                    <a:pt x="11905" y="1148"/>
                  </a:cubicBezTo>
                  <a:cubicBezTo>
                    <a:pt x="10978" y="2225"/>
                    <a:pt x="10251" y="3428"/>
                    <a:pt x="9925" y="4832"/>
                  </a:cubicBezTo>
                  <a:cubicBezTo>
                    <a:pt x="9825" y="5208"/>
                    <a:pt x="9800" y="5584"/>
                    <a:pt x="9724" y="5985"/>
                  </a:cubicBezTo>
                  <a:cubicBezTo>
                    <a:pt x="9374" y="5333"/>
                    <a:pt x="9048" y="4732"/>
                    <a:pt x="8722" y="4130"/>
                  </a:cubicBezTo>
                  <a:cubicBezTo>
                    <a:pt x="8672" y="4030"/>
                    <a:pt x="8672" y="3905"/>
                    <a:pt x="8521" y="3905"/>
                  </a:cubicBezTo>
                  <a:cubicBezTo>
                    <a:pt x="8396" y="3905"/>
                    <a:pt x="8346" y="4005"/>
                    <a:pt x="8296" y="4105"/>
                  </a:cubicBezTo>
                  <a:cubicBezTo>
                    <a:pt x="7970" y="4957"/>
                    <a:pt x="7594" y="5784"/>
                    <a:pt x="7318" y="6662"/>
                  </a:cubicBezTo>
                  <a:cubicBezTo>
                    <a:pt x="6993" y="7739"/>
                    <a:pt x="6767" y="8867"/>
                    <a:pt x="6993" y="10070"/>
                  </a:cubicBezTo>
                  <a:cubicBezTo>
                    <a:pt x="6917" y="9970"/>
                    <a:pt x="6892" y="9945"/>
                    <a:pt x="6867" y="9895"/>
                  </a:cubicBezTo>
                  <a:cubicBezTo>
                    <a:pt x="6491" y="9017"/>
                    <a:pt x="5915" y="8241"/>
                    <a:pt x="5489" y="7363"/>
                  </a:cubicBezTo>
                  <a:cubicBezTo>
                    <a:pt x="5464" y="7288"/>
                    <a:pt x="5439" y="7188"/>
                    <a:pt x="5313" y="7188"/>
                  </a:cubicBezTo>
                  <a:cubicBezTo>
                    <a:pt x="5213" y="7188"/>
                    <a:pt x="5163" y="7263"/>
                    <a:pt x="5138" y="7363"/>
                  </a:cubicBezTo>
                  <a:cubicBezTo>
                    <a:pt x="4787" y="8266"/>
                    <a:pt x="4361" y="9168"/>
                    <a:pt x="4060" y="10095"/>
                  </a:cubicBezTo>
                  <a:cubicBezTo>
                    <a:pt x="3609" y="11424"/>
                    <a:pt x="3459" y="12777"/>
                    <a:pt x="3935" y="14130"/>
                  </a:cubicBezTo>
                  <a:cubicBezTo>
                    <a:pt x="4311" y="15183"/>
                    <a:pt x="4912" y="16035"/>
                    <a:pt x="6165" y="16211"/>
                  </a:cubicBezTo>
                  <a:cubicBezTo>
                    <a:pt x="6416" y="17313"/>
                    <a:pt x="6867" y="18391"/>
                    <a:pt x="7318" y="19419"/>
                  </a:cubicBezTo>
                  <a:cubicBezTo>
                    <a:pt x="7469" y="19744"/>
                    <a:pt x="7444" y="19970"/>
                    <a:pt x="7343" y="20271"/>
                  </a:cubicBezTo>
                  <a:cubicBezTo>
                    <a:pt x="6391" y="22777"/>
                    <a:pt x="5840" y="25358"/>
                    <a:pt x="5564" y="27990"/>
                  </a:cubicBezTo>
                  <a:cubicBezTo>
                    <a:pt x="5514" y="28316"/>
                    <a:pt x="5539" y="28667"/>
                    <a:pt x="5439" y="29043"/>
                  </a:cubicBezTo>
                  <a:cubicBezTo>
                    <a:pt x="5138" y="26536"/>
                    <a:pt x="3358" y="18065"/>
                    <a:pt x="2983" y="17514"/>
                  </a:cubicBezTo>
                  <a:cubicBezTo>
                    <a:pt x="2757" y="18792"/>
                    <a:pt x="2582" y="20095"/>
                    <a:pt x="2707" y="21399"/>
                  </a:cubicBezTo>
                  <a:cubicBezTo>
                    <a:pt x="2782" y="22276"/>
                    <a:pt x="2907" y="23128"/>
                    <a:pt x="3108" y="23980"/>
                  </a:cubicBezTo>
                  <a:cubicBezTo>
                    <a:pt x="3409" y="25133"/>
                    <a:pt x="3935" y="26211"/>
                    <a:pt x="4361" y="27313"/>
                  </a:cubicBezTo>
                  <a:cubicBezTo>
                    <a:pt x="4411" y="27389"/>
                    <a:pt x="4486" y="27464"/>
                    <a:pt x="4436" y="27614"/>
                  </a:cubicBezTo>
                  <a:cubicBezTo>
                    <a:pt x="4135" y="27138"/>
                    <a:pt x="3835" y="26712"/>
                    <a:pt x="3559" y="26286"/>
                  </a:cubicBezTo>
                  <a:cubicBezTo>
                    <a:pt x="2832" y="25233"/>
                    <a:pt x="2105" y="24206"/>
                    <a:pt x="1203" y="23278"/>
                  </a:cubicBezTo>
                  <a:cubicBezTo>
                    <a:pt x="1103" y="23178"/>
                    <a:pt x="1003" y="23078"/>
                    <a:pt x="827" y="23003"/>
                  </a:cubicBezTo>
                  <a:lnTo>
                    <a:pt x="827" y="23003"/>
                  </a:lnTo>
                  <a:cubicBezTo>
                    <a:pt x="1153" y="25283"/>
                    <a:pt x="2105" y="27238"/>
                    <a:pt x="3734" y="28867"/>
                  </a:cubicBezTo>
                  <a:cubicBezTo>
                    <a:pt x="2807" y="28541"/>
                    <a:pt x="1880" y="28191"/>
                    <a:pt x="827" y="28191"/>
                  </a:cubicBezTo>
                  <a:cubicBezTo>
                    <a:pt x="1830" y="29093"/>
                    <a:pt x="2932" y="29619"/>
                    <a:pt x="4236" y="29795"/>
                  </a:cubicBezTo>
                  <a:cubicBezTo>
                    <a:pt x="4135" y="29820"/>
                    <a:pt x="4035" y="29820"/>
                    <a:pt x="3935" y="29820"/>
                  </a:cubicBezTo>
                  <a:cubicBezTo>
                    <a:pt x="3676" y="29781"/>
                    <a:pt x="3414" y="29765"/>
                    <a:pt x="3151" y="29765"/>
                  </a:cubicBezTo>
                  <a:cubicBezTo>
                    <a:pt x="2726" y="29765"/>
                    <a:pt x="2298" y="29808"/>
                    <a:pt x="1880" y="29870"/>
                  </a:cubicBezTo>
                  <a:cubicBezTo>
                    <a:pt x="1303" y="29970"/>
                    <a:pt x="752" y="30120"/>
                    <a:pt x="351" y="30622"/>
                  </a:cubicBezTo>
                  <a:cubicBezTo>
                    <a:pt x="50" y="30998"/>
                    <a:pt x="75" y="31499"/>
                    <a:pt x="426" y="31825"/>
                  </a:cubicBezTo>
                  <a:cubicBezTo>
                    <a:pt x="652" y="32025"/>
                    <a:pt x="952" y="32150"/>
                    <a:pt x="1278" y="32201"/>
                  </a:cubicBezTo>
                  <a:cubicBezTo>
                    <a:pt x="1391" y="32209"/>
                    <a:pt x="1503" y="32214"/>
                    <a:pt x="1614" y="32214"/>
                  </a:cubicBezTo>
                  <a:cubicBezTo>
                    <a:pt x="2463" y="32214"/>
                    <a:pt x="3250" y="31959"/>
                    <a:pt x="3960" y="31449"/>
                  </a:cubicBezTo>
                  <a:cubicBezTo>
                    <a:pt x="4311" y="31198"/>
                    <a:pt x="4687" y="30897"/>
                    <a:pt x="5013" y="30571"/>
                  </a:cubicBezTo>
                  <a:lnTo>
                    <a:pt x="5013" y="30571"/>
                  </a:lnTo>
                  <a:cubicBezTo>
                    <a:pt x="4988" y="30722"/>
                    <a:pt x="4937" y="30872"/>
                    <a:pt x="4862" y="30998"/>
                  </a:cubicBezTo>
                  <a:cubicBezTo>
                    <a:pt x="4156" y="32703"/>
                    <a:pt x="2975" y="33556"/>
                    <a:pt x="1298" y="33556"/>
                  </a:cubicBezTo>
                  <a:cubicBezTo>
                    <a:pt x="1250" y="33556"/>
                    <a:pt x="1202" y="33555"/>
                    <a:pt x="1153" y="33554"/>
                  </a:cubicBezTo>
                  <a:cubicBezTo>
                    <a:pt x="852" y="33554"/>
                    <a:pt x="576" y="33479"/>
                    <a:pt x="301" y="33454"/>
                  </a:cubicBezTo>
                  <a:cubicBezTo>
                    <a:pt x="267" y="33454"/>
                    <a:pt x="226" y="33448"/>
                    <a:pt x="185" y="33448"/>
                  </a:cubicBezTo>
                  <a:cubicBezTo>
                    <a:pt x="103" y="33448"/>
                    <a:pt x="25" y="33470"/>
                    <a:pt x="25" y="33604"/>
                  </a:cubicBezTo>
                  <a:cubicBezTo>
                    <a:pt x="0" y="33780"/>
                    <a:pt x="150" y="33805"/>
                    <a:pt x="276" y="33830"/>
                  </a:cubicBezTo>
                  <a:cubicBezTo>
                    <a:pt x="570" y="33916"/>
                    <a:pt x="877" y="33943"/>
                    <a:pt x="1178" y="33943"/>
                  </a:cubicBezTo>
                  <a:cubicBezTo>
                    <a:pt x="1313" y="33943"/>
                    <a:pt x="1447" y="33938"/>
                    <a:pt x="1579" y="33930"/>
                  </a:cubicBezTo>
                  <a:cubicBezTo>
                    <a:pt x="2331" y="33905"/>
                    <a:pt x="3008" y="33704"/>
                    <a:pt x="3609" y="33253"/>
                  </a:cubicBezTo>
                  <a:cubicBezTo>
                    <a:pt x="4436" y="32652"/>
                    <a:pt x="4937" y="31825"/>
                    <a:pt x="5288" y="30872"/>
                  </a:cubicBezTo>
                  <a:cubicBezTo>
                    <a:pt x="5338" y="30797"/>
                    <a:pt x="5338" y="30672"/>
                    <a:pt x="5439" y="30622"/>
                  </a:cubicBezTo>
                  <a:cubicBezTo>
                    <a:pt x="5464" y="31048"/>
                    <a:pt x="5464" y="31449"/>
                    <a:pt x="5514" y="31850"/>
                  </a:cubicBezTo>
                  <a:cubicBezTo>
                    <a:pt x="5589" y="32727"/>
                    <a:pt x="5739" y="33554"/>
                    <a:pt x="6015" y="34381"/>
                  </a:cubicBezTo>
                  <a:cubicBezTo>
                    <a:pt x="6065" y="34506"/>
                    <a:pt x="6115" y="34657"/>
                    <a:pt x="6216" y="34757"/>
                  </a:cubicBezTo>
                  <a:cubicBezTo>
                    <a:pt x="6280" y="34806"/>
                    <a:pt x="6345" y="34833"/>
                    <a:pt x="6410" y="34833"/>
                  </a:cubicBezTo>
                  <a:cubicBezTo>
                    <a:pt x="6445" y="34833"/>
                    <a:pt x="6481" y="34825"/>
                    <a:pt x="6516" y="34807"/>
                  </a:cubicBezTo>
                  <a:cubicBezTo>
                    <a:pt x="6642" y="34732"/>
                    <a:pt x="6642" y="34607"/>
                    <a:pt x="6617" y="34506"/>
                  </a:cubicBezTo>
                  <a:cubicBezTo>
                    <a:pt x="6366" y="33880"/>
                    <a:pt x="6241" y="33228"/>
                    <a:pt x="6115" y="32577"/>
                  </a:cubicBezTo>
                  <a:cubicBezTo>
                    <a:pt x="6015" y="32075"/>
                    <a:pt x="5965" y="31574"/>
                    <a:pt x="5965" y="31073"/>
                  </a:cubicBezTo>
                  <a:lnTo>
                    <a:pt x="5965" y="31073"/>
                  </a:lnTo>
                  <a:cubicBezTo>
                    <a:pt x="6416" y="31724"/>
                    <a:pt x="7093" y="32075"/>
                    <a:pt x="7795" y="32376"/>
                  </a:cubicBezTo>
                  <a:cubicBezTo>
                    <a:pt x="8415" y="32637"/>
                    <a:pt x="9046" y="32792"/>
                    <a:pt x="9688" y="32792"/>
                  </a:cubicBezTo>
                  <a:cubicBezTo>
                    <a:pt x="10031" y="32792"/>
                    <a:pt x="10378" y="32748"/>
                    <a:pt x="10727" y="32652"/>
                  </a:cubicBezTo>
                  <a:cubicBezTo>
                    <a:pt x="11654" y="32426"/>
                    <a:pt x="12356" y="31825"/>
                    <a:pt x="13008" y="31148"/>
                  </a:cubicBezTo>
                  <a:cubicBezTo>
                    <a:pt x="13509" y="30597"/>
                    <a:pt x="14010" y="30045"/>
                    <a:pt x="14511" y="29494"/>
                  </a:cubicBezTo>
                  <a:cubicBezTo>
                    <a:pt x="14837" y="29093"/>
                    <a:pt x="15238" y="28817"/>
                    <a:pt x="15765" y="28717"/>
                  </a:cubicBezTo>
                  <a:cubicBezTo>
                    <a:pt x="15830" y="28704"/>
                    <a:pt x="15897" y="28698"/>
                    <a:pt x="15964" y="28698"/>
                  </a:cubicBezTo>
                  <a:cubicBezTo>
                    <a:pt x="16415" y="28698"/>
                    <a:pt x="16887" y="28976"/>
                    <a:pt x="17018" y="29368"/>
                  </a:cubicBezTo>
                  <a:cubicBezTo>
                    <a:pt x="17168" y="29769"/>
                    <a:pt x="16942" y="30246"/>
                    <a:pt x="16441" y="30521"/>
                  </a:cubicBezTo>
                  <a:cubicBezTo>
                    <a:pt x="16366" y="30446"/>
                    <a:pt x="16291" y="30371"/>
                    <a:pt x="16216" y="30321"/>
                  </a:cubicBezTo>
                  <a:cubicBezTo>
                    <a:pt x="16067" y="30205"/>
                    <a:pt x="15908" y="30133"/>
                    <a:pt x="15738" y="30133"/>
                  </a:cubicBezTo>
                  <a:cubicBezTo>
                    <a:pt x="15649" y="30133"/>
                    <a:pt x="15558" y="30153"/>
                    <a:pt x="15464" y="30196"/>
                  </a:cubicBezTo>
                  <a:cubicBezTo>
                    <a:pt x="15288" y="30296"/>
                    <a:pt x="15138" y="30421"/>
                    <a:pt x="15188" y="30647"/>
                  </a:cubicBezTo>
                  <a:cubicBezTo>
                    <a:pt x="15213" y="30847"/>
                    <a:pt x="15389" y="30922"/>
                    <a:pt x="15564" y="30972"/>
                  </a:cubicBezTo>
                  <a:cubicBezTo>
                    <a:pt x="15648" y="30989"/>
                    <a:pt x="15731" y="30995"/>
                    <a:pt x="15815" y="30995"/>
                  </a:cubicBezTo>
                  <a:cubicBezTo>
                    <a:pt x="15982" y="30995"/>
                    <a:pt x="16149" y="30972"/>
                    <a:pt x="16316" y="30972"/>
                  </a:cubicBezTo>
                  <a:cubicBezTo>
                    <a:pt x="16341" y="31023"/>
                    <a:pt x="16366" y="31073"/>
                    <a:pt x="16391" y="31123"/>
                  </a:cubicBezTo>
                  <a:cubicBezTo>
                    <a:pt x="16427" y="31177"/>
                    <a:pt x="16476" y="31218"/>
                    <a:pt x="16529" y="31218"/>
                  </a:cubicBezTo>
                  <a:cubicBezTo>
                    <a:pt x="16550" y="31218"/>
                    <a:pt x="16571" y="31212"/>
                    <a:pt x="16592" y="31198"/>
                  </a:cubicBezTo>
                  <a:cubicBezTo>
                    <a:pt x="16692" y="31173"/>
                    <a:pt x="16717" y="31098"/>
                    <a:pt x="16692" y="31023"/>
                  </a:cubicBezTo>
                  <a:cubicBezTo>
                    <a:pt x="16592" y="30822"/>
                    <a:pt x="16717" y="30772"/>
                    <a:pt x="16817" y="30672"/>
                  </a:cubicBezTo>
                  <a:cubicBezTo>
                    <a:pt x="17569" y="30145"/>
                    <a:pt x="17594" y="29143"/>
                    <a:pt x="16867" y="28642"/>
                  </a:cubicBezTo>
                  <a:cubicBezTo>
                    <a:pt x="16595" y="28460"/>
                    <a:pt x="16297" y="28384"/>
                    <a:pt x="15983" y="28384"/>
                  </a:cubicBezTo>
                  <a:cubicBezTo>
                    <a:pt x="15862" y="28384"/>
                    <a:pt x="15739" y="28395"/>
                    <a:pt x="15614" y="28416"/>
                  </a:cubicBezTo>
                  <a:cubicBezTo>
                    <a:pt x="15038" y="28516"/>
                    <a:pt x="14587" y="28867"/>
                    <a:pt x="14211" y="29318"/>
                  </a:cubicBezTo>
                  <a:cubicBezTo>
                    <a:pt x="13609" y="29970"/>
                    <a:pt x="13008" y="30647"/>
                    <a:pt x="12356" y="31273"/>
                  </a:cubicBezTo>
                  <a:cubicBezTo>
                    <a:pt x="11628" y="31978"/>
                    <a:pt x="10797" y="32415"/>
                    <a:pt x="9807" y="32415"/>
                  </a:cubicBezTo>
                  <a:cubicBezTo>
                    <a:pt x="9706" y="32415"/>
                    <a:pt x="9603" y="32410"/>
                    <a:pt x="9499" y="32401"/>
                  </a:cubicBezTo>
                  <a:cubicBezTo>
                    <a:pt x="8521" y="32301"/>
                    <a:pt x="7619" y="31950"/>
                    <a:pt x="6817" y="31373"/>
                  </a:cubicBezTo>
                  <a:cubicBezTo>
                    <a:pt x="6592" y="31223"/>
                    <a:pt x="6416" y="31023"/>
                    <a:pt x="6266" y="30797"/>
                  </a:cubicBezTo>
                  <a:cubicBezTo>
                    <a:pt x="6291" y="30772"/>
                    <a:pt x="6316" y="30772"/>
                    <a:pt x="6316" y="30772"/>
                  </a:cubicBezTo>
                  <a:cubicBezTo>
                    <a:pt x="6911" y="30950"/>
                    <a:pt x="7515" y="31032"/>
                    <a:pt x="8122" y="31032"/>
                  </a:cubicBezTo>
                  <a:cubicBezTo>
                    <a:pt x="8538" y="31032"/>
                    <a:pt x="8956" y="30994"/>
                    <a:pt x="9374" y="30922"/>
                  </a:cubicBezTo>
                  <a:cubicBezTo>
                    <a:pt x="10125" y="30797"/>
                    <a:pt x="10827" y="30546"/>
                    <a:pt x="11353" y="29970"/>
                  </a:cubicBezTo>
                  <a:cubicBezTo>
                    <a:pt x="11830" y="29444"/>
                    <a:pt x="11679" y="28942"/>
                    <a:pt x="10978" y="28767"/>
                  </a:cubicBezTo>
                  <a:lnTo>
                    <a:pt x="10752" y="28767"/>
                  </a:lnTo>
                  <a:cubicBezTo>
                    <a:pt x="10681" y="28761"/>
                    <a:pt x="10610" y="28758"/>
                    <a:pt x="10540" y="28758"/>
                  </a:cubicBezTo>
                  <a:cubicBezTo>
                    <a:pt x="10014" y="28758"/>
                    <a:pt x="9506" y="28913"/>
                    <a:pt x="8998" y="29068"/>
                  </a:cubicBezTo>
                  <a:cubicBezTo>
                    <a:pt x="8622" y="29143"/>
                    <a:pt x="8271" y="29243"/>
                    <a:pt x="7920" y="29343"/>
                  </a:cubicBezTo>
                  <a:cubicBezTo>
                    <a:pt x="9374" y="28491"/>
                    <a:pt x="10677" y="27414"/>
                    <a:pt x="11780" y="26135"/>
                  </a:cubicBezTo>
                  <a:lnTo>
                    <a:pt x="11780" y="26135"/>
                  </a:lnTo>
                  <a:cubicBezTo>
                    <a:pt x="10075" y="26261"/>
                    <a:pt x="8697" y="27138"/>
                    <a:pt x="7394" y="28115"/>
                  </a:cubicBezTo>
                  <a:cubicBezTo>
                    <a:pt x="8296" y="27063"/>
                    <a:pt x="9248" y="26060"/>
                    <a:pt x="10100" y="24982"/>
                  </a:cubicBezTo>
                  <a:cubicBezTo>
                    <a:pt x="10952" y="23930"/>
                    <a:pt x="11780" y="22877"/>
                    <a:pt x="12431" y="21699"/>
                  </a:cubicBezTo>
                  <a:cubicBezTo>
                    <a:pt x="12506" y="21549"/>
                    <a:pt x="12607" y="21399"/>
                    <a:pt x="12632" y="21173"/>
                  </a:cubicBezTo>
                  <a:lnTo>
                    <a:pt x="12632" y="21173"/>
                  </a:lnTo>
                  <a:cubicBezTo>
                    <a:pt x="9474" y="22451"/>
                    <a:pt x="7419" y="24757"/>
                    <a:pt x="5990" y="27790"/>
                  </a:cubicBezTo>
                  <a:cubicBezTo>
                    <a:pt x="5990" y="27664"/>
                    <a:pt x="5990" y="27614"/>
                    <a:pt x="5990" y="27564"/>
                  </a:cubicBezTo>
                  <a:cubicBezTo>
                    <a:pt x="6115" y="26461"/>
                    <a:pt x="6291" y="25358"/>
                    <a:pt x="6516" y="24281"/>
                  </a:cubicBezTo>
                  <a:cubicBezTo>
                    <a:pt x="6642" y="23805"/>
                    <a:pt x="6692" y="23303"/>
                    <a:pt x="7018" y="22902"/>
                  </a:cubicBezTo>
                  <a:cubicBezTo>
                    <a:pt x="7594" y="22150"/>
                    <a:pt x="8246" y="21449"/>
                    <a:pt x="8973" y="20797"/>
                  </a:cubicBezTo>
                  <a:cubicBezTo>
                    <a:pt x="9223" y="20571"/>
                    <a:pt x="9499" y="20321"/>
                    <a:pt x="9800" y="20145"/>
                  </a:cubicBezTo>
                  <a:cubicBezTo>
                    <a:pt x="9975" y="20371"/>
                    <a:pt x="10201" y="20546"/>
                    <a:pt x="10476" y="20571"/>
                  </a:cubicBezTo>
                  <a:cubicBezTo>
                    <a:pt x="10593" y="20580"/>
                    <a:pt x="10710" y="20585"/>
                    <a:pt x="10827" y="20585"/>
                  </a:cubicBezTo>
                  <a:cubicBezTo>
                    <a:pt x="11061" y="20585"/>
                    <a:pt x="11295" y="20563"/>
                    <a:pt x="11529" y="20496"/>
                  </a:cubicBezTo>
                  <a:cubicBezTo>
                    <a:pt x="12456" y="20195"/>
                    <a:pt x="13208" y="19619"/>
                    <a:pt x="13960" y="19018"/>
                  </a:cubicBezTo>
                  <a:cubicBezTo>
                    <a:pt x="15063" y="18090"/>
                    <a:pt x="16090" y="17063"/>
                    <a:pt x="17068" y="16035"/>
                  </a:cubicBezTo>
                  <a:cubicBezTo>
                    <a:pt x="17143" y="15935"/>
                    <a:pt x="17268" y="15885"/>
                    <a:pt x="17218" y="15734"/>
                  </a:cubicBezTo>
                  <a:cubicBezTo>
                    <a:pt x="17168" y="15609"/>
                    <a:pt x="17018" y="15609"/>
                    <a:pt x="16892" y="15609"/>
                  </a:cubicBezTo>
                  <a:cubicBezTo>
                    <a:pt x="15714" y="15609"/>
                    <a:pt x="14587" y="15835"/>
                    <a:pt x="13509" y="16211"/>
                  </a:cubicBezTo>
                  <a:cubicBezTo>
                    <a:pt x="12381" y="16586"/>
                    <a:pt x="11303" y="17063"/>
                    <a:pt x="10476" y="17965"/>
                  </a:cubicBezTo>
                  <a:cubicBezTo>
                    <a:pt x="10075" y="18391"/>
                    <a:pt x="9749" y="18867"/>
                    <a:pt x="9699" y="19469"/>
                  </a:cubicBezTo>
                  <a:cubicBezTo>
                    <a:pt x="9674" y="19644"/>
                    <a:pt x="9624" y="19744"/>
                    <a:pt x="9474" y="19845"/>
                  </a:cubicBezTo>
                  <a:cubicBezTo>
                    <a:pt x="8772" y="20396"/>
                    <a:pt x="8145" y="20998"/>
                    <a:pt x="7544" y="21649"/>
                  </a:cubicBezTo>
                  <a:cubicBezTo>
                    <a:pt x="7394" y="21800"/>
                    <a:pt x="7268" y="21950"/>
                    <a:pt x="7068" y="22175"/>
                  </a:cubicBezTo>
                  <a:cubicBezTo>
                    <a:pt x="7093" y="22075"/>
                    <a:pt x="7118" y="22025"/>
                    <a:pt x="7118" y="22000"/>
                  </a:cubicBezTo>
                  <a:cubicBezTo>
                    <a:pt x="7669" y="20221"/>
                    <a:pt x="8396" y="18491"/>
                    <a:pt x="9198" y="16812"/>
                  </a:cubicBezTo>
                  <a:cubicBezTo>
                    <a:pt x="9248" y="16737"/>
                    <a:pt x="9298" y="16662"/>
                    <a:pt x="9374" y="16586"/>
                  </a:cubicBezTo>
                  <a:cubicBezTo>
                    <a:pt x="10351" y="15584"/>
                    <a:pt x="11529" y="14832"/>
                    <a:pt x="12707" y="14130"/>
                  </a:cubicBezTo>
                  <a:cubicBezTo>
                    <a:pt x="12768" y="14110"/>
                    <a:pt x="12796" y="14073"/>
                    <a:pt x="12844" y="14073"/>
                  </a:cubicBezTo>
                  <a:cubicBezTo>
                    <a:pt x="12855" y="14073"/>
                    <a:pt x="12868" y="14075"/>
                    <a:pt x="12882" y="14080"/>
                  </a:cubicBezTo>
                  <a:cubicBezTo>
                    <a:pt x="13058" y="14707"/>
                    <a:pt x="13434" y="14982"/>
                    <a:pt x="14085" y="14982"/>
                  </a:cubicBezTo>
                  <a:cubicBezTo>
                    <a:pt x="14336" y="14982"/>
                    <a:pt x="14587" y="14932"/>
                    <a:pt x="14837" y="14832"/>
                  </a:cubicBezTo>
                  <a:cubicBezTo>
                    <a:pt x="15965" y="14456"/>
                    <a:pt x="16917" y="13779"/>
                    <a:pt x="17870" y="13103"/>
                  </a:cubicBezTo>
                  <a:cubicBezTo>
                    <a:pt x="18747" y="12451"/>
                    <a:pt x="19574" y="11749"/>
                    <a:pt x="20501" y="11173"/>
                  </a:cubicBezTo>
                  <a:cubicBezTo>
                    <a:pt x="20602" y="11098"/>
                    <a:pt x="20727" y="11073"/>
                    <a:pt x="20702" y="10922"/>
                  </a:cubicBezTo>
                  <a:cubicBezTo>
                    <a:pt x="20702" y="10772"/>
                    <a:pt x="20552" y="10747"/>
                    <a:pt x="20451" y="10722"/>
                  </a:cubicBezTo>
                  <a:cubicBezTo>
                    <a:pt x="19900" y="10571"/>
                    <a:pt x="19349" y="10446"/>
                    <a:pt x="18797" y="10446"/>
                  </a:cubicBezTo>
                  <a:cubicBezTo>
                    <a:pt x="18496" y="10446"/>
                    <a:pt x="18196" y="10421"/>
                    <a:pt x="17920" y="10396"/>
                  </a:cubicBezTo>
                  <a:cubicBezTo>
                    <a:pt x="18597" y="10020"/>
                    <a:pt x="19173" y="9544"/>
                    <a:pt x="19699" y="8967"/>
                  </a:cubicBezTo>
                  <a:cubicBezTo>
                    <a:pt x="20276" y="8366"/>
                    <a:pt x="20827" y="7714"/>
                    <a:pt x="21454" y="7138"/>
                  </a:cubicBezTo>
                  <a:cubicBezTo>
                    <a:pt x="21529" y="7088"/>
                    <a:pt x="21579" y="7012"/>
                    <a:pt x="21554" y="6912"/>
                  </a:cubicBezTo>
                  <a:cubicBezTo>
                    <a:pt x="21504" y="6812"/>
                    <a:pt x="21404" y="6812"/>
                    <a:pt x="21328" y="6812"/>
                  </a:cubicBezTo>
                  <a:cubicBezTo>
                    <a:pt x="20710" y="6745"/>
                    <a:pt x="20092" y="6689"/>
                    <a:pt x="19474" y="6689"/>
                  </a:cubicBezTo>
                  <a:cubicBezTo>
                    <a:pt x="19165" y="6689"/>
                    <a:pt x="18856" y="6703"/>
                    <a:pt x="18547" y="6737"/>
                  </a:cubicBezTo>
                  <a:cubicBezTo>
                    <a:pt x="18572" y="6712"/>
                    <a:pt x="18547" y="6712"/>
                    <a:pt x="18572" y="6687"/>
                  </a:cubicBezTo>
                  <a:cubicBezTo>
                    <a:pt x="20251" y="5058"/>
                    <a:pt x="21303" y="3027"/>
                    <a:pt x="22156" y="872"/>
                  </a:cubicBezTo>
                  <a:cubicBezTo>
                    <a:pt x="22206" y="697"/>
                    <a:pt x="22181" y="621"/>
                    <a:pt x="22005" y="621"/>
                  </a:cubicBezTo>
                  <a:cubicBezTo>
                    <a:pt x="21954" y="614"/>
                    <a:pt x="21902" y="611"/>
                    <a:pt x="21851" y="611"/>
                  </a:cubicBezTo>
                  <a:cubicBezTo>
                    <a:pt x="21727" y="611"/>
                    <a:pt x="21603" y="629"/>
                    <a:pt x="21479" y="647"/>
                  </a:cubicBezTo>
                  <a:cubicBezTo>
                    <a:pt x="20426" y="897"/>
                    <a:pt x="19449" y="1298"/>
                    <a:pt x="18471" y="1724"/>
                  </a:cubicBezTo>
                  <a:cubicBezTo>
                    <a:pt x="17243" y="2251"/>
                    <a:pt x="16115" y="2952"/>
                    <a:pt x="15313" y="4055"/>
                  </a:cubicBezTo>
                  <a:cubicBezTo>
                    <a:pt x="14587" y="5058"/>
                    <a:pt x="14286" y="6160"/>
                    <a:pt x="14963" y="7388"/>
                  </a:cubicBezTo>
                  <a:cubicBezTo>
                    <a:pt x="14035" y="8441"/>
                    <a:pt x="13158" y="9594"/>
                    <a:pt x="12306" y="10822"/>
                  </a:cubicBezTo>
                  <a:cubicBezTo>
                    <a:pt x="12130" y="10120"/>
                    <a:pt x="12005" y="9494"/>
                    <a:pt x="11955" y="8842"/>
                  </a:cubicBezTo>
                  <a:cubicBezTo>
                    <a:pt x="12431" y="8692"/>
                    <a:pt x="12782" y="8391"/>
                    <a:pt x="13008" y="7965"/>
                  </a:cubicBezTo>
                  <a:cubicBezTo>
                    <a:pt x="13308" y="7413"/>
                    <a:pt x="13459" y="6812"/>
                    <a:pt x="13484" y="6210"/>
                  </a:cubicBezTo>
                  <a:cubicBezTo>
                    <a:pt x="13509" y="5609"/>
                    <a:pt x="13434" y="5007"/>
                    <a:pt x="13384" y="4406"/>
                  </a:cubicBezTo>
                  <a:cubicBezTo>
                    <a:pt x="13308" y="3804"/>
                    <a:pt x="13283" y="3178"/>
                    <a:pt x="13233" y="2551"/>
                  </a:cubicBezTo>
                  <a:cubicBezTo>
                    <a:pt x="13208" y="1850"/>
                    <a:pt x="13183" y="1123"/>
                    <a:pt x="13283" y="421"/>
                  </a:cubicBezTo>
                  <a:cubicBezTo>
                    <a:pt x="13308" y="296"/>
                    <a:pt x="13459" y="145"/>
                    <a:pt x="13308" y="45"/>
                  </a:cubicBezTo>
                  <a:cubicBezTo>
                    <a:pt x="13270" y="13"/>
                    <a:pt x="13234" y="1"/>
                    <a:pt x="13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545275" y="1491250"/>
              <a:ext cx="11300" cy="14525"/>
            </a:xfrm>
            <a:custGeom>
              <a:avLst/>
              <a:gdLst/>
              <a:ahLst/>
              <a:cxnLst/>
              <a:rect l="l" t="t" r="r" b="b"/>
              <a:pathLst>
                <a:path w="452" h="581" extrusionOk="0">
                  <a:moveTo>
                    <a:pt x="226" y="1"/>
                  </a:moveTo>
                  <a:cubicBezTo>
                    <a:pt x="0" y="26"/>
                    <a:pt x="25" y="201"/>
                    <a:pt x="0" y="351"/>
                  </a:cubicBezTo>
                  <a:cubicBezTo>
                    <a:pt x="0" y="466"/>
                    <a:pt x="21" y="580"/>
                    <a:pt x="158" y="580"/>
                  </a:cubicBezTo>
                  <a:cubicBezTo>
                    <a:pt x="171" y="580"/>
                    <a:pt x="186" y="579"/>
                    <a:pt x="201" y="577"/>
                  </a:cubicBezTo>
                  <a:cubicBezTo>
                    <a:pt x="426" y="552"/>
                    <a:pt x="401" y="377"/>
                    <a:pt x="426" y="226"/>
                  </a:cubicBezTo>
                  <a:cubicBezTo>
                    <a:pt x="452" y="101"/>
                    <a:pt x="3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218825" y="1802650"/>
              <a:ext cx="11300" cy="13825"/>
            </a:xfrm>
            <a:custGeom>
              <a:avLst/>
              <a:gdLst/>
              <a:ahLst/>
              <a:cxnLst/>
              <a:rect l="l" t="t" r="r" b="b"/>
              <a:pathLst>
                <a:path w="452" h="553" extrusionOk="0">
                  <a:moveTo>
                    <a:pt x="201" y="1"/>
                  </a:moveTo>
                  <a:cubicBezTo>
                    <a:pt x="76" y="1"/>
                    <a:pt x="1" y="76"/>
                    <a:pt x="1" y="201"/>
                  </a:cubicBezTo>
                  <a:cubicBezTo>
                    <a:pt x="26" y="352"/>
                    <a:pt x="76" y="527"/>
                    <a:pt x="276" y="552"/>
                  </a:cubicBezTo>
                  <a:cubicBezTo>
                    <a:pt x="402" y="552"/>
                    <a:pt x="452" y="477"/>
                    <a:pt x="452" y="327"/>
                  </a:cubicBezTo>
                  <a:cubicBezTo>
                    <a:pt x="427" y="201"/>
                    <a:pt x="402" y="26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5716950" y="1544500"/>
              <a:ext cx="10050" cy="13200"/>
            </a:xfrm>
            <a:custGeom>
              <a:avLst/>
              <a:gdLst/>
              <a:ahLst/>
              <a:cxnLst/>
              <a:rect l="l" t="t" r="r" b="b"/>
              <a:pathLst>
                <a:path w="402" h="528" extrusionOk="0">
                  <a:moveTo>
                    <a:pt x="251" y="1"/>
                  </a:moveTo>
                  <a:cubicBezTo>
                    <a:pt x="51" y="26"/>
                    <a:pt x="51" y="201"/>
                    <a:pt x="26" y="327"/>
                  </a:cubicBezTo>
                  <a:cubicBezTo>
                    <a:pt x="1" y="427"/>
                    <a:pt x="76" y="527"/>
                    <a:pt x="201" y="527"/>
                  </a:cubicBezTo>
                  <a:cubicBezTo>
                    <a:pt x="377" y="502"/>
                    <a:pt x="351" y="327"/>
                    <a:pt x="402" y="226"/>
                  </a:cubicBezTo>
                  <a:cubicBezTo>
                    <a:pt x="402" y="101"/>
                    <a:pt x="377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5227600" y="1777600"/>
              <a:ext cx="8800" cy="10675"/>
            </a:xfrm>
            <a:custGeom>
              <a:avLst/>
              <a:gdLst/>
              <a:ahLst/>
              <a:cxnLst/>
              <a:rect l="l" t="t" r="r" b="b"/>
              <a:pathLst>
                <a:path w="352" h="427" extrusionOk="0">
                  <a:moveTo>
                    <a:pt x="126" y="0"/>
                  </a:moveTo>
                  <a:cubicBezTo>
                    <a:pt x="26" y="0"/>
                    <a:pt x="1" y="101"/>
                    <a:pt x="1" y="201"/>
                  </a:cubicBezTo>
                  <a:cubicBezTo>
                    <a:pt x="26" y="326"/>
                    <a:pt x="76" y="401"/>
                    <a:pt x="201" y="426"/>
                  </a:cubicBezTo>
                  <a:cubicBezTo>
                    <a:pt x="326" y="426"/>
                    <a:pt x="351" y="351"/>
                    <a:pt x="351" y="251"/>
                  </a:cubicBezTo>
                  <a:cubicBezTo>
                    <a:pt x="326" y="151"/>
                    <a:pt x="30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5736375" y="1542375"/>
              <a:ext cx="10675" cy="11550"/>
            </a:xfrm>
            <a:custGeom>
              <a:avLst/>
              <a:gdLst/>
              <a:ahLst/>
              <a:cxnLst/>
              <a:rect l="l" t="t" r="r" b="b"/>
              <a:pathLst>
                <a:path w="427" h="462" extrusionOk="0">
                  <a:moveTo>
                    <a:pt x="240" y="1"/>
                  </a:moveTo>
                  <a:cubicBezTo>
                    <a:pt x="206" y="1"/>
                    <a:pt x="173" y="13"/>
                    <a:pt x="151" y="36"/>
                  </a:cubicBezTo>
                  <a:cubicBezTo>
                    <a:pt x="1" y="161"/>
                    <a:pt x="1" y="311"/>
                    <a:pt x="151" y="462"/>
                  </a:cubicBezTo>
                  <a:cubicBezTo>
                    <a:pt x="326" y="387"/>
                    <a:pt x="427" y="261"/>
                    <a:pt x="351" y="61"/>
                  </a:cubicBezTo>
                  <a:cubicBezTo>
                    <a:pt x="324" y="19"/>
                    <a:pt x="281" y="1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14"/>
          <p:cNvGrpSpPr/>
          <p:nvPr/>
        </p:nvGrpSpPr>
        <p:grpSpPr>
          <a:xfrm rot="10800000" flipH="1">
            <a:off x="6338968" y="212970"/>
            <a:ext cx="359055" cy="660531"/>
            <a:chOff x="3355935" y="1976820"/>
            <a:chExt cx="246892" cy="454223"/>
          </a:xfrm>
        </p:grpSpPr>
        <p:sp>
          <p:nvSpPr>
            <p:cNvPr id="651" name="Google Shape;651;p14"/>
            <p:cNvSpPr/>
            <p:nvPr/>
          </p:nvSpPr>
          <p:spPr>
            <a:xfrm>
              <a:off x="3355935" y="1976820"/>
              <a:ext cx="246892" cy="454223"/>
            </a:xfrm>
            <a:custGeom>
              <a:avLst/>
              <a:gdLst/>
              <a:ahLst/>
              <a:cxnLst/>
              <a:rect l="l" t="t" r="r" b="b"/>
              <a:pathLst>
                <a:path w="4537" h="8347" extrusionOk="0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3355935" y="2129569"/>
              <a:ext cx="246892" cy="87340"/>
            </a:xfrm>
            <a:custGeom>
              <a:avLst/>
              <a:gdLst/>
              <a:ahLst/>
              <a:cxnLst/>
              <a:rect l="l" t="t" r="r" b="b"/>
              <a:pathLst>
                <a:path w="4537" h="1605" extrusionOk="0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3439138" y="1976820"/>
              <a:ext cx="107801" cy="454223"/>
            </a:xfrm>
            <a:custGeom>
              <a:avLst/>
              <a:gdLst/>
              <a:ahLst/>
              <a:cxnLst/>
              <a:rect l="l" t="t" r="r" b="b"/>
              <a:pathLst>
                <a:path w="1981" h="8347" extrusionOk="0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3360016" y="1979541"/>
              <a:ext cx="81898" cy="234648"/>
            </a:xfrm>
            <a:custGeom>
              <a:avLst/>
              <a:gdLst/>
              <a:ahLst/>
              <a:cxnLst/>
              <a:rect l="l" t="t" r="r" b="b"/>
              <a:pathLst>
                <a:path w="1505" h="4312" extrusionOk="0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537307" y="2132290"/>
              <a:ext cx="62798" cy="295977"/>
            </a:xfrm>
            <a:custGeom>
              <a:avLst/>
              <a:gdLst/>
              <a:ahLst/>
              <a:cxnLst/>
              <a:rect l="l" t="t" r="r" b="b"/>
              <a:pathLst>
                <a:path w="1154" h="5439" extrusionOk="0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14"/>
          <p:cNvGrpSpPr/>
          <p:nvPr/>
        </p:nvGrpSpPr>
        <p:grpSpPr>
          <a:xfrm>
            <a:off x="5137173" y="4345634"/>
            <a:ext cx="359036" cy="516944"/>
            <a:chOff x="5268040" y="2478709"/>
            <a:chExt cx="282372" cy="406498"/>
          </a:xfrm>
        </p:grpSpPr>
        <p:sp>
          <p:nvSpPr>
            <p:cNvPr id="657" name="Google Shape;657;p14"/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14"/>
          <p:cNvGrpSpPr/>
          <p:nvPr/>
        </p:nvGrpSpPr>
        <p:grpSpPr>
          <a:xfrm>
            <a:off x="3380817" y="303733"/>
            <a:ext cx="393251" cy="479007"/>
            <a:chOff x="3380817" y="303733"/>
            <a:chExt cx="393251" cy="479007"/>
          </a:xfrm>
        </p:grpSpPr>
        <p:sp>
          <p:nvSpPr>
            <p:cNvPr id="667" name="Google Shape;667;p14"/>
            <p:cNvSpPr/>
            <p:nvPr/>
          </p:nvSpPr>
          <p:spPr>
            <a:xfrm flipH="1">
              <a:off x="3622931" y="303733"/>
              <a:ext cx="151138" cy="194660"/>
            </a:xfrm>
            <a:custGeom>
              <a:avLst/>
              <a:gdLst/>
              <a:ahLst/>
              <a:cxnLst/>
              <a:rect l="l" t="t" r="r" b="b"/>
              <a:pathLst>
                <a:path w="1480" h="1906" extrusionOk="0">
                  <a:moveTo>
                    <a:pt x="728" y="1"/>
                  </a:moveTo>
                  <a:cubicBezTo>
                    <a:pt x="577" y="427"/>
                    <a:pt x="352" y="803"/>
                    <a:pt x="1" y="1129"/>
                  </a:cubicBezTo>
                  <a:cubicBezTo>
                    <a:pt x="352" y="1254"/>
                    <a:pt x="627" y="1555"/>
                    <a:pt x="778" y="1906"/>
                  </a:cubicBezTo>
                  <a:cubicBezTo>
                    <a:pt x="878" y="1505"/>
                    <a:pt x="1129" y="1204"/>
                    <a:pt x="1479" y="1028"/>
                  </a:cubicBezTo>
                  <a:cubicBezTo>
                    <a:pt x="1104" y="803"/>
                    <a:pt x="828" y="427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8" name="Google Shape;668;p14"/>
            <p:cNvGrpSpPr/>
            <p:nvPr/>
          </p:nvGrpSpPr>
          <p:grpSpPr>
            <a:xfrm flipH="1">
              <a:off x="3425026" y="640719"/>
              <a:ext cx="110475" cy="142021"/>
              <a:chOff x="3340915" y="2702363"/>
              <a:chExt cx="85980" cy="110522"/>
            </a:xfrm>
          </p:grpSpPr>
          <p:sp>
            <p:nvSpPr>
              <p:cNvPr id="669" name="Google Shape;669;p1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14"/>
            <p:cNvGrpSpPr/>
            <p:nvPr/>
          </p:nvGrpSpPr>
          <p:grpSpPr>
            <a:xfrm flipH="1">
              <a:off x="3380817" y="381563"/>
              <a:ext cx="69377" cy="89202"/>
              <a:chOff x="3340915" y="2702363"/>
              <a:chExt cx="85980" cy="110522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3343636" y="2706445"/>
                <a:ext cx="80538" cy="1037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906" extrusionOk="0">
                    <a:moveTo>
                      <a:pt x="728" y="1"/>
                    </a:moveTo>
                    <a:cubicBezTo>
                      <a:pt x="577" y="427"/>
                      <a:pt x="352" y="803"/>
                      <a:pt x="1" y="1129"/>
                    </a:cubicBezTo>
                    <a:cubicBezTo>
                      <a:pt x="352" y="1254"/>
                      <a:pt x="627" y="1555"/>
                      <a:pt x="778" y="1906"/>
                    </a:cubicBezTo>
                    <a:cubicBezTo>
                      <a:pt x="878" y="1505"/>
                      <a:pt x="1129" y="1204"/>
                      <a:pt x="1479" y="1028"/>
                    </a:cubicBezTo>
                    <a:cubicBezTo>
                      <a:pt x="1104" y="803"/>
                      <a:pt x="828" y="427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340915" y="2702363"/>
                <a:ext cx="8598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031" extrusionOk="0">
                    <a:moveTo>
                      <a:pt x="753" y="251"/>
                    </a:moveTo>
                    <a:cubicBezTo>
                      <a:pt x="878" y="577"/>
                      <a:pt x="1128" y="878"/>
                      <a:pt x="1429" y="1103"/>
                    </a:cubicBezTo>
                    <a:cubicBezTo>
                      <a:pt x="1128" y="1279"/>
                      <a:pt x="928" y="1529"/>
                      <a:pt x="803" y="1830"/>
                    </a:cubicBezTo>
                    <a:cubicBezTo>
                      <a:pt x="677" y="1554"/>
                      <a:pt x="427" y="1304"/>
                      <a:pt x="151" y="1179"/>
                    </a:cubicBezTo>
                    <a:cubicBezTo>
                      <a:pt x="427" y="928"/>
                      <a:pt x="627" y="602"/>
                      <a:pt x="753" y="251"/>
                    </a:cubicBezTo>
                    <a:close/>
                    <a:moveTo>
                      <a:pt x="778" y="1"/>
                    </a:moveTo>
                    <a:cubicBezTo>
                      <a:pt x="753" y="1"/>
                      <a:pt x="727" y="26"/>
                      <a:pt x="702" y="51"/>
                    </a:cubicBezTo>
                    <a:cubicBezTo>
                      <a:pt x="577" y="477"/>
                      <a:pt x="326" y="878"/>
                      <a:pt x="26" y="1153"/>
                    </a:cubicBezTo>
                    <a:cubicBezTo>
                      <a:pt x="1" y="1153"/>
                      <a:pt x="1" y="1179"/>
                      <a:pt x="1" y="1204"/>
                    </a:cubicBezTo>
                    <a:cubicBezTo>
                      <a:pt x="1" y="1229"/>
                      <a:pt x="26" y="1229"/>
                      <a:pt x="26" y="1254"/>
                    </a:cubicBezTo>
                    <a:cubicBezTo>
                      <a:pt x="351" y="1379"/>
                      <a:pt x="627" y="1655"/>
                      <a:pt x="753" y="1981"/>
                    </a:cubicBezTo>
                    <a:cubicBezTo>
                      <a:pt x="778" y="2006"/>
                      <a:pt x="803" y="2031"/>
                      <a:pt x="828" y="2031"/>
                    </a:cubicBezTo>
                    <a:cubicBezTo>
                      <a:pt x="853" y="2031"/>
                      <a:pt x="853" y="2006"/>
                      <a:pt x="878" y="1981"/>
                    </a:cubicBezTo>
                    <a:cubicBezTo>
                      <a:pt x="953" y="1630"/>
                      <a:pt x="1204" y="1329"/>
                      <a:pt x="1555" y="1153"/>
                    </a:cubicBezTo>
                    <a:cubicBezTo>
                      <a:pt x="1580" y="1153"/>
                      <a:pt x="1580" y="1128"/>
                      <a:pt x="1580" y="1103"/>
                    </a:cubicBezTo>
                    <a:cubicBezTo>
                      <a:pt x="1580" y="1103"/>
                      <a:pt x="1580" y="1078"/>
                      <a:pt x="1555" y="1053"/>
                    </a:cubicBezTo>
                    <a:cubicBezTo>
                      <a:pt x="1204" y="828"/>
                      <a:pt x="928" y="452"/>
                      <a:pt x="828" y="51"/>
                    </a:cubicBezTo>
                    <a:cubicBezTo>
                      <a:pt x="803" y="26"/>
                      <a:pt x="803" y="1"/>
                      <a:pt x="7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4" name="Google Shape;674;p14"/>
          <p:cNvSpPr/>
          <p:nvPr/>
        </p:nvSpPr>
        <p:spPr>
          <a:xfrm flipH="1">
            <a:off x="8636106" y="782758"/>
            <a:ext cx="151138" cy="194660"/>
          </a:xfrm>
          <a:custGeom>
            <a:avLst/>
            <a:gdLst/>
            <a:ahLst/>
            <a:cxnLst/>
            <a:rect l="l" t="t" r="r" b="b"/>
            <a:pathLst>
              <a:path w="1480" h="1906" extrusionOk="0">
                <a:moveTo>
                  <a:pt x="728" y="1"/>
                </a:moveTo>
                <a:cubicBezTo>
                  <a:pt x="577" y="427"/>
                  <a:pt x="352" y="803"/>
                  <a:pt x="1" y="1129"/>
                </a:cubicBezTo>
                <a:cubicBezTo>
                  <a:pt x="352" y="1254"/>
                  <a:pt x="627" y="1555"/>
                  <a:pt x="778" y="1906"/>
                </a:cubicBezTo>
                <a:cubicBezTo>
                  <a:pt x="878" y="1505"/>
                  <a:pt x="1129" y="1204"/>
                  <a:pt x="1479" y="1028"/>
                </a:cubicBezTo>
                <a:cubicBezTo>
                  <a:pt x="1104" y="803"/>
                  <a:pt x="828" y="427"/>
                  <a:pt x="7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14"/>
          <p:cNvGrpSpPr/>
          <p:nvPr/>
        </p:nvGrpSpPr>
        <p:grpSpPr>
          <a:xfrm>
            <a:off x="424386" y="4138068"/>
            <a:ext cx="510147" cy="788996"/>
            <a:chOff x="424386" y="4138068"/>
            <a:chExt cx="510147" cy="788996"/>
          </a:xfrm>
        </p:grpSpPr>
        <p:grpSp>
          <p:nvGrpSpPr>
            <p:cNvPr id="676" name="Google Shape;676;p14"/>
            <p:cNvGrpSpPr/>
            <p:nvPr/>
          </p:nvGrpSpPr>
          <p:grpSpPr>
            <a:xfrm>
              <a:off x="572279" y="4785039"/>
              <a:ext cx="161348" cy="142025"/>
              <a:chOff x="4635225" y="2316383"/>
              <a:chExt cx="79123" cy="69654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" name="Google Shape;679;p14"/>
            <p:cNvGrpSpPr/>
            <p:nvPr/>
          </p:nvGrpSpPr>
          <p:grpSpPr>
            <a:xfrm rot="10800000">
              <a:off x="824061" y="4433468"/>
              <a:ext cx="110472" cy="97245"/>
              <a:chOff x="4635225" y="2316383"/>
              <a:chExt cx="79123" cy="69654"/>
            </a:xfrm>
          </p:grpSpPr>
          <p:sp>
            <p:nvSpPr>
              <p:cNvPr id="680" name="Google Shape;680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4"/>
            <p:cNvGrpSpPr/>
            <p:nvPr/>
          </p:nvGrpSpPr>
          <p:grpSpPr>
            <a:xfrm rot="10800000">
              <a:off x="424386" y="4138068"/>
              <a:ext cx="110472" cy="97245"/>
              <a:chOff x="4635225" y="2316383"/>
              <a:chExt cx="79123" cy="69654"/>
            </a:xfrm>
          </p:grpSpPr>
          <p:sp>
            <p:nvSpPr>
              <p:cNvPr id="683" name="Google Shape;683;p14"/>
              <p:cNvSpPr/>
              <p:nvPr/>
            </p:nvSpPr>
            <p:spPr>
              <a:xfrm>
                <a:off x="4637946" y="2319104"/>
                <a:ext cx="73681" cy="64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79" extrusionOk="0">
                    <a:moveTo>
                      <a:pt x="0" y="1"/>
                    </a:moveTo>
                    <a:lnTo>
                      <a:pt x="326" y="602"/>
                    </a:lnTo>
                    <a:lnTo>
                      <a:pt x="677" y="1179"/>
                    </a:lnTo>
                    <a:lnTo>
                      <a:pt x="1003" y="602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4635225" y="2316383"/>
                <a:ext cx="79123" cy="69654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80" extrusionOk="0">
                    <a:moveTo>
                      <a:pt x="1303" y="126"/>
                    </a:moveTo>
                    <a:lnTo>
                      <a:pt x="727" y="1129"/>
                    </a:lnTo>
                    <a:lnTo>
                      <a:pt x="151" y="126"/>
                    </a:lnTo>
                    <a:close/>
                    <a:moveTo>
                      <a:pt x="50" y="1"/>
                    </a:moveTo>
                    <a:cubicBezTo>
                      <a:pt x="25" y="1"/>
                      <a:pt x="0" y="26"/>
                      <a:pt x="0" y="26"/>
                    </a:cubicBezTo>
                    <a:cubicBezTo>
                      <a:pt x="0" y="51"/>
                      <a:pt x="0" y="76"/>
                      <a:pt x="0" y="76"/>
                    </a:cubicBezTo>
                    <a:lnTo>
                      <a:pt x="677" y="1254"/>
                    </a:lnTo>
                    <a:cubicBezTo>
                      <a:pt x="677" y="1279"/>
                      <a:pt x="702" y="1279"/>
                      <a:pt x="727" y="1279"/>
                    </a:cubicBezTo>
                    <a:cubicBezTo>
                      <a:pt x="752" y="1279"/>
                      <a:pt x="752" y="1279"/>
                      <a:pt x="777" y="1254"/>
                    </a:cubicBezTo>
                    <a:lnTo>
                      <a:pt x="1454" y="76"/>
                    </a:lnTo>
                    <a:cubicBezTo>
                      <a:pt x="1454" y="76"/>
                      <a:pt x="1454" y="51"/>
                      <a:pt x="1454" y="26"/>
                    </a:cubicBezTo>
                    <a:cubicBezTo>
                      <a:pt x="1429" y="26"/>
                      <a:pt x="1404" y="1"/>
                      <a:pt x="14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30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ctor"/>
              <a:buChar char="■"/>
              <a:defRPr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6" r:id="rId11"/>
    <p:sldLayoutId id="2147483667" r:id="rId12"/>
    <p:sldLayoutId id="2147483668" r:id="rId13"/>
    <p:sldLayoutId id="2147483670" r:id="rId14"/>
    <p:sldLayoutId id="2147483671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l&#432;u%20&#273;&#7891;.drawio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9"/>
          <p:cNvSpPr txBox="1">
            <a:spLocks noGrp="1"/>
          </p:cNvSpPr>
          <p:nvPr>
            <p:ph type="title"/>
          </p:nvPr>
        </p:nvSpPr>
        <p:spPr>
          <a:xfrm>
            <a:off x="446999" y="1628877"/>
            <a:ext cx="6212291" cy="15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</a:rPr>
              <a:t>Đề tài: Bói Thần Số Học</a:t>
            </a:r>
            <a:endParaRPr sz="60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Mikad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884B3-7040-42AD-B674-D428421C724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506401" y="1417098"/>
            <a:ext cx="7024690" cy="621600"/>
          </a:xfrm>
        </p:spPr>
        <p:txBody>
          <a:bodyPr/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</a:rPr>
              <a:t>Bài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</a:rPr>
              <a:t>báo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</a:rPr>
              <a:t>cáo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</a:rPr>
              <a:t>nhóm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Mikado" panose="02000000000000000000" pitchFamily="2" charset="0"/>
            </a:endParaRPr>
          </a:p>
        </p:txBody>
      </p:sp>
      <p:sp>
        <p:nvSpPr>
          <p:cNvPr id="1429" name="Google Shape;1429;p29"/>
          <p:cNvSpPr txBox="1">
            <a:spLocks noGrp="1"/>
          </p:cNvSpPr>
          <p:nvPr>
            <p:ph type="subTitle" idx="1"/>
          </p:nvPr>
        </p:nvSpPr>
        <p:spPr>
          <a:xfrm>
            <a:off x="2497572" y="2842215"/>
            <a:ext cx="4434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B95F41"/>
                </a:solidFill>
              </a:rPr>
              <a:t>5G</a:t>
            </a:r>
            <a:endParaRPr sz="2400" b="1" dirty="0">
              <a:solidFill>
                <a:srgbClr val="B95F41"/>
              </a:solidFill>
            </a:endParaRPr>
          </a:p>
        </p:txBody>
      </p:sp>
      <p:grpSp>
        <p:nvGrpSpPr>
          <p:cNvPr id="1430" name="Google Shape;1430;p29"/>
          <p:cNvGrpSpPr/>
          <p:nvPr/>
        </p:nvGrpSpPr>
        <p:grpSpPr>
          <a:xfrm flipH="1">
            <a:off x="6052315" y="1374857"/>
            <a:ext cx="3846555" cy="3892369"/>
            <a:chOff x="432346" y="3670826"/>
            <a:chExt cx="1655287" cy="1675002"/>
          </a:xfrm>
        </p:grpSpPr>
        <p:sp>
          <p:nvSpPr>
            <p:cNvPr id="1431" name="Google Shape;1431;p29"/>
            <p:cNvSpPr/>
            <p:nvPr/>
          </p:nvSpPr>
          <p:spPr>
            <a:xfrm>
              <a:off x="463068" y="4179644"/>
              <a:ext cx="1605345" cy="1116048"/>
            </a:xfrm>
            <a:custGeom>
              <a:avLst/>
              <a:gdLst/>
              <a:ahLst/>
              <a:cxnLst/>
              <a:rect l="l" t="t" r="r" b="b"/>
              <a:pathLst>
                <a:path w="31405" h="21833" extrusionOk="0">
                  <a:moveTo>
                    <a:pt x="24425" y="1"/>
                  </a:moveTo>
                  <a:cubicBezTo>
                    <a:pt x="24158" y="1"/>
                    <a:pt x="23775" y="78"/>
                    <a:pt x="23484" y="322"/>
                  </a:cubicBezTo>
                  <a:cubicBezTo>
                    <a:pt x="23008" y="723"/>
                    <a:pt x="22883" y="1099"/>
                    <a:pt x="22883" y="1099"/>
                  </a:cubicBezTo>
                  <a:cubicBezTo>
                    <a:pt x="22883" y="1099"/>
                    <a:pt x="22357" y="1525"/>
                    <a:pt x="22081" y="1976"/>
                  </a:cubicBezTo>
                  <a:cubicBezTo>
                    <a:pt x="21805" y="2402"/>
                    <a:pt x="21705" y="2803"/>
                    <a:pt x="21580" y="2879"/>
                  </a:cubicBezTo>
                  <a:cubicBezTo>
                    <a:pt x="21454" y="2929"/>
                    <a:pt x="20502" y="3104"/>
                    <a:pt x="19800" y="3505"/>
                  </a:cubicBezTo>
                  <a:cubicBezTo>
                    <a:pt x="19098" y="3931"/>
                    <a:pt x="16943" y="4332"/>
                    <a:pt x="15765" y="4608"/>
                  </a:cubicBezTo>
                  <a:cubicBezTo>
                    <a:pt x="15579" y="4652"/>
                    <a:pt x="15358" y="4670"/>
                    <a:pt x="15115" y="4670"/>
                  </a:cubicBezTo>
                  <a:cubicBezTo>
                    <a:pt x="14008" y="4670"/>
                    <a:pt x="12445" y="4298"/>
                    <a:pt x="11623" y="4298"/>
                  </a:cubicBezTo>
                  <a:cubicBezTo>
                    <a:pt x="11486" y="4298"/>
                    <a:pt x="11369" y="4308"/>
                    <a:pt x="11279" y="4332"/>
                  </a:cubicBezTo>
                  <a:cubicBezTo>
                    <a:pt x="10527" y="4533"/>
                    <a:pt x="9148" y="5485"/>
                    <a:pt x="9148" y="5485"/>
                  </a:cubicBezTo>
                  <a:cubicBezTo>
                    <a:pt x="9148" y="5485"/>
                    <a:pt x="7344" y="6312"/>
                    <a:pt x="6642" y="7415"/>
                  </a:cubicBezTo>
                  <a:cubicBezTo>
                    <a:pt x="5915" y="8543"/>
                    <a:pt x="6041" y="9069"/>
                    <a:pt x="5991" y="9395"/>
                  </a:cubicBezTo>
                  <a:cubicBezTo>
                    <a:pt x="5915" y="9746"/>
                    <a:pt x="5890" y="10147"/>
                    <a:pt x="5890" y="10147"/>
                  </a:cubicBezTo>
                  <a:cubicBezTo>
                    <a:pt x="5890" y="10147"/>
                    <a:pt x="4813" y="11500"/>
                    <a:pt x="4311" y="12403"/>
                  </a:cubicBezTo>
                  <a:cubicBezTo>
                    <a:pt x="3810" y="13330"/>
                    <a:pt x="2757" y="15134"/>
                    <a:pt x="2382" y="15836"/>
                  </a:cubicBezTo>
                  <a:cubicBezTo>
                    <a:pt x="1981" y="16563"/>
                    <a:pt x="727" y="18693"/>
                    <a:pt x="376" y="19721"/>
                  </a:cubicBezTo>
                  <a:cubicBezTo>
                    <a:pt x="26" y="20748"/>
                    <a:pt x="1" y="21024"/>
                    <a:pt x="1" y="21024"/>
                  </a:cubicBezTo>
                  <a:cubicBezTo>
                    <a:pt x="1" y="21024"/>
                    <a:pt x="2382" y="21676"/>
                    <a:pt x="4487" y="21801"/>
                  </a:cubicBezTo>
                  <a:cubicBezTo>
                    <a:pt x="4797" y="21819"/>
                    <a:pt x="5093" y="21827"/>
                    <a:pt x="5374" y="21827"/>
                  </a:cubicBezTo>
                  <a:cubicBezTo>
                    <a:pt x="6790" y="21827"/>
                    <a:pt x="7837" y="21633"/>
                    <a:pt x="8566" y="21633"/>
                  </a:cubicBezTo>
                  <a:cubicBezTo>
                    <a:pt x="8685" y="21633"/>
                    <a:pt x="8796" y="21639"/>
                    <a:pt x="8898" y="21651"/>
                  </a:cubicBezTo>
                  <a:cubicBezTo>
                    <a:pt x="9449" y="21716"/>
                    <a:pt x="9875" y="21833"/>
                    <a:pt x="10195" y="21833"/>
                  </a:cubicBezTo>
                  <a:cubicBezTo>
                    <a:pt x="10369" y="21833"/>
                    <a:pt x="10512" y="21798"/>
                    <a:pt x="10627" y="21701"/>
                  </a:cubicBezTo>
                  <a:cubicBezTo>
                    <a:pt x="10928" y="21450"/>
                    <a:pt x="11229" y="19971"/>
                    <a:pt x="11554" y="18894"/>
                  </a:cubicBezTo>
                  <a:cubicBezTo>
                    <a:pt x="11880" y="17791"/>
                    <a:pt x="12657" y="15335"/>
                    <a:pt x="13459" y="13956"/>
                  </a:cubicBezTo>
                  <a:cubicBezTo>
                    <a:pt x="14437" y="12277"/>
                    <a:pt x="15364" y="11801"/>
                    <a:pt x="16642" y="11350"/>
                  </a:cubicBezTo>
                  <a:cubicBezTo>
                    <a:pt x="17920" y="10874"/>
                    <a:pt x="20477" y="10673"/>
                    <a:pt x="21354" y="10523"/>
                  </a:cubicBezTo>
                  <a:cubicBezTo>
                    <a:pt x="22256" y="10347"/>
                    <a:pt x="23184" y="9896"/>
                    <a:pt x="23660" y="9896"/>
                  </a:cubicBezTo>
                  <a:cubicBezTo>
                    <a:pt x="23942" y="9896"/>
                    <a:pt x="24435" y="9967"/>
                    <a:pt x="24885" y="9967"/>
                  </a:cubicBezTo>
                  <a:cubicBezTo>
                    <a:pt x="25193" y="9967"/>
                    <a:pt x="25481" y="9933"/>
                    <a:pt x="25665" y="9821"/>
                  </a:cubicBezTo>
                  <a:cubicBezTo>
                    <a:pt x="26141" y="9545"/>
                    <a:pt x="26642" y="8493"/>
                    <a:pt x="27169" y="7866"/>
                  </a:cubicBezTo>
                  <a:cubicBezTo>
                    <a:pt x="27695" y="7240"/>
                    <a:pt x="28447" y="6738"/>
                    <a:pt x="29023" y="6087"/>
                  </a:cubicBezTo>
                  <a:cubicBezTo>
                    <a:pt x="29625" y="5410"/>
                    <a:pt x="30928" y="3605"/>
                    <a:pt x="31404" y="3255"/>
                  </a:cubicBezTo>
                  <a:cubicBezTo>
                    <a:pt x="31404" y="3255"/>
                    <a:pt x="31349" y="2978"/>
                    <a:pt x="30797" y="2978"/>
                  </a:cubicBezTo>
                  <a:cubicBezTo>
                    <a:pt x="30705" y="2978"/>
                    <a:pt x="30599" y="2986"/>
                    <a:pt x="30477" y="3004"/>
                  </a:cubicBezTo>
                  <a:cubicBezTo>
                    <a:pt x="29625" y="3104"/>
                    <a:pt x="28848" y="3455"/>
                    <a:pt x="28447" y="3756"/>
                  </a:cubicBezTo>
                  <a:cubicBezTo>
                    <a:pt x="28046" y="4057"/>
                    <a:pt x="27996" y="4157"/>
                    <a:pt x="27996" y="4157"/>
                  </a:cubicBezTo>
                  <a:cubicBezTo>
                    <a:pt x="27996" y="4157"/>
                    <a:pt x="27670" y="4332"/>
                    <a:pt x="27344" y="4658"/>
                  </a:cubicBezTo>
                  <a:cubicBezTo>
                    <a:pt x="27043" y="5009"/>
                    <a:pt x="26717" y="5310"/>
                    <a:pt x="26717" y="5310"/>
                  </a:cubicBezTo>
                  <a:cubicBezTo>
                    <a:pt x="26717" y="5310"/>
                    <a:pt x="27018" y="4257"/>
                    <a:pt x="27194" y="4006"/>
                  </a:cubicBezTo>
                  <a:cubicBezTo>
                    <a:pt x="27344" y="3756"/>
                    <a:pt x="27494" y="3631"/>
                    <a:pt x="27745" y="3179"/>
                  </a:cubicBezTo>
                  <a:cubicBezTo>
                    <a:pt x="27996" y="2728"/>
                    <a:pt x="28422" y="1851"/>
                    <a:pt x="28597" y="1575"/>
                  </a:cubicBezTo>
                  <a:cubicBezTo>
                    <a:pt x="28798" y="1275"/>
                    <a:pt x="28973" y="874"/>
                    <a:pt x="28873" y="723"/>
                  </a:cubicBezTo>
                  <a:cubicBezTo>
                    <a:pt x="28809" y="644"/>
                    <a:pt x="28545" y="595"/>
                    <a:pt x="28290" y="595"/>
                  </a:cubicBezTo>
                  <a:cubicBezTo>
                    <a:pt x="28142" y="595"/>
                    <a:pt x="27997" y="611"/>
                    <a:pt x="27895" y="648"/>
                  </a:cubicBezTo>
                  <a:cubicBezTo>
                    <a:pt x="27595" y="748"/>
                    <a:pt x="27494" y="823"/>
                    <a:pt x="27494" y="823"/>
                  </a:cubicBezTo>
                  <a:cubicBezTo>
                    <a:pt x="27494" y="823"/>
                    <a:pt x="27237" y="720"/>
                    <a:pt x="26872" y="720"/>
                  </a:cubicBezTo>
                  <a:cubicBezTo>
                    <a:pt x="26614" y="720"/>
                    <a:pt x="26302" y="772"/>
                    <a:pt x="25991" y="949"/>
                  </a:cubicBezTo>
                  <a:cubicBezTo>
                    <a:pt x="25264" y="1375"/>
                    <a:pt x="25113" y="1701"/>
                    <a:pt x="25113" y="1701"/>
                  </a:cubicBezTo>
                  <a:cubicBezTo>
                    <a:pt x="25113" y="1701"/>
                    <a:pt x="24587" y="1851"/>
                    <a:pt x="24261" y="2177"/>
                  </a:cubicBezTo>
                  <a:cubicBezTo>
                    <a:pt x="23910" y="2528"/>
                    <a:pt x="23484" y="3330"/>
                    <a:pt x="23309" y="3580"/>
                  </a:cubicBezTo>
                  <a:cubicBezTo>
                    <a:pt x="23134" y="3856"/>
                    <a:pt x="23008" y="3931"/>
                    <a:pt x="23008" y="3931"/>
                  </a:cubicBezTo>
                  <a:lnTo>
                    <a:pt x="22457" y="4282"/>
                  </a:lnTo>
                  <a:cubicBezTo>
                    <a:pt x="22457" y="4282"/>
                    <a:pt x="22783" y="3906"/>
                    <a:pt x="23058" y="3455"/>
                  </a:cubicBezTo>
                  <a:cubicBezTo>
                    <a:pt x="23309" y="3004"/>
                    <a:pt x="23685" y="2177"/>
                    <a:pt x="23810" y="1901"/>
                  </a:cubicBezTo>
                  <a:cubicBezTo>
                    <a:pt x="23936" y="1625"/>
                    <a:pt x="24136" y="1124"/>
                    <a:pt x="24311" y="849"/>
                  </a:cubicBezTo>
                  <a:cubicBezTo>
                    <a:pt x="24487" y="573"/>
                    <a:pt x="24763" y="147"/>
                    <a:pt x="24738" y="72"/>
                  </a:cubicBezTo>
                  <a:cubicBezTo>
                    <a:pt x="24718" y="32"/>
                    <a:pt x="24595" y="1"/>
                    <a:pt x="24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57956" y="4171618"/>
              <a:ext cx="1629677" cy="1128010"/>
            </a:xfrm>
            <a:custGeom>
              <a:avLst/>
              <a:gdLst/>
              <a:ahLst/>
              <a:cxnLst/>
              <a:rect l="l" t="t" r="r" b="b"/>
              <a:pathLst>
                <a:path w="31881" h="22067" extrusionOk="0">
                  <a:moveTo>
                    <a:pt x="27444" y="980"/>
                  </a:moveTo>
                  <a:cubicBezTo>
                    <a:pt x="27394" y="1031"/>
                    <a:pt x="27319" y="1081"/>
                    <a:pt x="27244" y="1131"/>
                  </a:cubicBezTo>
                  <a:cubicBezTo>
                    <a:pt x="26918" y="1381"/>
                    <a:pt x="26642" y="1732"/>
                    <a:pt x="26492" y="2133"/>
                  </a:cubicBezTo>
                  <a:cubicBezTo>
                    <a:pt x="26416" y="2184"/>
                    <a:pt x="26316" y="2284"/>
                    <a:pt x="26241" y="2359"/>
                  </a:cubicBezTo>
                  <a:cubicBezTo>
                    <a:pt x="26166" y="2434"/>
                    <a:pt x="26066" y="2509"/>
                    <a:pt x="25990" y="2610"/>
                  </a:cubicBezTo>
                  <a:cubicBezTo>
                    <a:pt x="25815" y="2785"/>
                    <a:pt x="25665" y="2960"/>
                    <a:pt x="25539" y="3136"/>
                  </a:cubicBezTo>
                  <a:cubicBezTo>
                    <a:pt x="25239" y="3537"/>
                    <a:pt x="24988" y="3938"/>
                    <a:pt x="24787" y="4364"/>
                  </a:cubicBezTo>
                  <a:cubicBezTo>
                    <a:pt x="24687" y="4564"/>
                    <a:pt x="24612" y="4790"/>
                    <a:pt x="24537" y="4991"/>
                  </a:cubicBezTo>
                  <a:cubicBezTo>
                    <a:pt x="24462" y="5016"/>
                    <a:pt x="24437" y="5041"/>
                    <a:pt x="24386" y="5066"/>
                  </a:cubicBezTo>
                  <a:cubicBezTo>
                    <a:pt x="24311" y="5116"/>
                    <a:pt x="24236" y="5166"/>
                    <a:pt x="24161" y="5216"/>
                  </a:cubicBezTo>
                  <a:cubicBezTo>
                    <a:pt x="24010" y="5316"/>
                    <a:pt x="23885" y="5417"/>
                    <a:pt x="23735" y="5517"/>
                  </a:cubicBezTo>
                  <a:cubicBezTo>
                    <a:pt x="23584" y="5617"/>
                    <a:pt x="23459" y="5717"/>
                    <a:pt x="23334" y="5818"/>
                  </a:cubicBezTo>
                  <a:cubicBezTo>
                    <a:pt x="23259" y="5868"/>
                    <a:pt x="23208" y="5918"/>
                    <a:pt x="23133" y="5968"/>
                  </a:cubicBezTo>
                  <a:cubicBezTo>
                    <a:pt x="23083" y="6018"/>
                    <a:pt x="23058" y="6043"/>
                    <a:pt x="23008" y="6068"/>
                  </a:cubicBezTo>
                  <a:cubicBezTo>
                    <a:pt x="22908" y="6018"/>
                    <a:pt x="22807" y="5943"/>
                    <a:pt x="22707" y="5893"/>
                  </a:cubicBezTo>
                  <a:cubicBezTo>
                    <a:pt x="22457" y="5767"/>
                    <a:pt x="22181" y="5667"/>
                    <a:pt x="21930" y="5567"/>
                  </a:cubicBezTo>
                  <a:cubicBezTo>
                    <a:pt x="21830" y="5542"/>
                    <a:pt x="21755" y="5517"/>
                    <a:pt x="21680" y="5517"/>
                  </a:cubicBezTo>
                  <a:cubicBezTo>
                    <a:pt x="21880" y="5241"/>
                    <a:pt x="22081" y="5016"/>
                    <a:pt x="22331" y="4790"/>
                  </a:cubicBezTo>
                  <a:cubicBezTo>
                    <a:pt x="22431" y="4665"/>
                    <a:pt x="22557" y="4564"/>
                    <a:pt x="22707" y="4464"/>
                  </a:cubicBezTo>
                  <a:cubicBezTo>
                    <a:pt x="22732" y="4439"/>
                    <a:pt x="22782" y="4389"/>
                    <a:pt x="22832" y="4364"/>
                  </a:cubicBezTo>
                  <a:cubicBezTo>
                    <a:pt x="22958" y="4289"/>
                    <a:pt x="23083" y="4214"/>
                    <a:pt x="23133" y="4189"/>
                  </a:cubicBezTo>
                  <a:cubicBezTo>
                    <a:pt x="23133" y="4239"/>
                    <a:pt x="23133" y="4314"/>
                    <a:pt x="23133" y="4339"/>
                  </a:cubicBezTo>
                  <a:cubicBezTo>
                    <a:pt x="23158" y="4439"/>
                    <a:pt x="23158" y="4539"/>
                    <a:pt x="23183" y="4615"/>
                  </a:cubicBezTo>
                  <a:cubicBezTo>
                    <a:pt x="23208" y="4690"/>
                    <a:pt x="23234" y="4790"/>
                    <a:pt x="23284" y="4865"/>
                  </a:cubicBezTo>
                  <a:cubicBezTo>
                    <a:pt x="23309" y="4890"/>
                    <a:pt x="23309" y="4940"/>
                    <a:pt x="23334" y="4965"/>
                  </a:cubicBezTo>
                  <a:cubicBezTo>
                    <a:pt x="23359" y="5016"/>
                    <a:pt x="23409" y="5041"/>
                    <a:pt x="23434" y="5091"/>
                  </a:cubicBezTo>
                  <a:cubicBezTo>
                    <a:pt x="23439" y="5096"/>
                    <a:pt x="23444" y="5098"/>
                    <a:pt x="23450" y="5098"/>
                  </a:cubicBezTo>
                  <a:cubicBezTo>
                    <a:pt x="23475" y="5098"/>
                    <a:pt x="23504" y="5061"/>
                    <a:pt x="23484" y="5041"/>
                  </a:cubicBezTo>
                  <a:cubicBezTo>
                    <a:pt x="23484" y="4991"/>
                    <a:pt x="23459" y="4965"/>
                    <a:pt x="23434" y="4915"/>
                  </a:cubicBezTo>
                  <a:cubicBezTo>
                    <a:pt x="23409" y="4890"/>
                    <a:pt x="23409" y="4840"/>
                    <a:pt x="23384" y="4815"/>
                  </a:cubicBezTo>
                  <a:cubicBezTo>
                    <a:pt x="23359" y="4740"/>
                    <a:pt x="23309" y="4665"/>
                    <a:pt x="23309" y="4590"/>
                  </a:cubicBezTo>
                  <a:cubicBezTo>
                    <a:pt x="23284" y="4514"/>
                    <a:pt x="23259" y="4464"/>
                    <a:pt x="23259" y="4389"/>
                  </a:cubicBezTo>
                  <a:lnTo>
                    <a:pt x="23259" y="4389"/>
                  </a:lnTo>
                  <a:cubicBezTo>
                    <a:pt x="23284" y="4439"/>
                    <a:pt x="23284" y="4489"/>
                    <a:pt x="23309" y="4539"/>
                  </a:cubicBezTo>
                  <a:cubicBezTo>
                    <a:pt x="23359" y="4615"/>
                    <a:pt x="23409" y="4690"/>
                    <a:pt x="23459" y="4740"/>
                  </a:cubicBezTo>
                  <a:cubicBezTo>
                    <a:pt x="23509" y="4815"/>
                    <a:pt x="23559" y="4890"/>
                    <a:pt x="23635" y="4915"/>
                  </a:cubicBezTo>
                  <a:cubicBezTo>
                    <a:pt x="23642" y="4919"/>
                    <a:pt x="23648" y="4920"/>
                    <a:pt x="23654" y="4920"/>
                  </a:cubicBezTo>
                  <a:cubicBezTo>
                    <a:pt x="23691" y="4920"/>
                    <a:pt x="23710" y="4862"/>
                    <a:pt x="23710" y="4840"/>
                  </a:cubicBezTo>
                  <a:cubicBezTo>
                    <a:pt x="23660" y="4765"/>
                    <a:pt x="23609" y="4715"/>
                    <a:pt x="23559" y="4665"/>
                  </a:cubicBezTo>
                  <a:cubicBezTo>
                    <a:pt x="23509" y="4615"/>
                    <a:pt x="23459" y="4539"/>
                    <a:pt x="23434" y="4464"/>
                  </a:cubicBezTo>
                  <a:cubicBezTo>
                    <a:pt x="23384" y="4414"/>
                    <a:pt x="23359" y="4339"/>
                    <a:pt x="23334" y="4264"/>
                  </a:cubicBezTo>
                  <a:cubicBezTo>
                    <a:pt x="23309" y="4189"/>
                    <a:pt x="23309" y="4113"/>
                    <a:pt x="23284" y="4038"/>
                  </a:cubicBezTo>
                  <a:cubicBezTo>
                    <a:pt x="23609" y="3712"/>
                    <a:pt x="23660" y="3437"/>
                    <a:pt x="23935" y="3011"/>
                  </a:cubicBezTo>
                  <a:cubicBezTo>
                    <a:pt x="24086" y="2760"/>
                    <a:pt x="24261" y="2534"/>
                    <a:pt x="24487" y="2334"/>
                  </a:cubicBezTo>
                  <a:cubicBezTo>
                    <a:pt x="24612" y="2234"/>
                    <a:pt x="24737" y="2133"/>
                    <a:pt x="24863" y="2058"/>
                  </a:cubicBezTo>
                  <a:cubicBezTo>
                    <a:pt x="24938" y="2033"/>
                    <a:pt x="25013" y="1983"/>
                    <a:pt x="25088" y="1958"/>
                  </a:cubicBezTo>
                  <a:lnTo>
                    <a:pt x="25088" y="1958"/>
                  </a:lnTo>
                  <a:cubicBezTo>
                    <a:pt x="25088" y="1983"/>
                    <a:pt x="25063" y="2008"/>
                    <a:pt x="25063" y="2033"/>
                  </a:cubicBezTo>
                  <a:cubicBezTo>
                    <a:pt x="25043" y="2074"/>
                    <a:pt x="25089" y="2115"/>
                    <a:pt x="25134" y="2115"/>
                  </a:cubicBezTo>
                  <a:cubicBezTo>
                    <a:pt x="25144" y="2115"/>
                    <a:pt x="25154" y="2113"/>
                    <a:pt x="25163" y="2108"/>
                  </a:cubicBezTo>
                  <a:cubicBezTo>
                    <a:pt x="25314" y="1933"/>
                    <a:pt x="25439" y="1757"/>
                    <a:pt x="25589" y="1607"/>
                  </a:cubicBezTo>
                  <a:cubicBezTo>
                    <a:pt x="25765" y="1432"/>
                    <a:pt x="25940" y="1306"/>
                    <a:pt x="26141" y="1206"/>
                  </a:cubicBezTo>
                  <a:cubicBezTo>
                    <a:pt x="26366" y="1106"/>
                    <a:pt x="26592" y="1031"/>
                    <a:pt x="26843" y="1006"/>
                  </a:cubicBezTo>
                  <a:cubicBezTo>
                    <a:pt x="26968" y="980"/>
                    <a:pt x="27093" y="980"/>
                    <a:pt x="27218" y="980"/>
                  </a:cubicBezTo>
                  <a:close/>
                  <a:moveTo>
                    <a:pt x="28454" y="845"/>
                  </a:moveTo>
                  <a:cubicBezTo>
                    <a:pt x="28561" y="845"/>
                    <a:pt x="28668" y="856"/>
                    <a:pt x="28772" y="880"/>
                  </a:cubicBezTo>
                  <a:cubicBezTo>
                    <a:pt x="28772" y="880"/>
                    <a:pt x="28797" y="905"/>
                    <a:pt x="28797" y="905"/>
                  </a:cubicBezTo>
                  <a:cubicBezTo>
                    <a:pt x="28522" y="1156"/>
                    <a:pt x="28246" y="1457"/>
                    <a:pt x="27970" y="1707"/>
                  </a:cubicBezTo>
                  <a:cubicBezTo>
                    <a:pt x="27795" y="1908"/>
                    <a:pt x="27645" y="2108"/>
                    <a:pt x="27544" y="2334"/>
                  </a:cubicBezTo>
                  <a:cubicBezTo>
                    <a:pt x="27469" y="2534"/>
                    <a:pt x="27469" y="2785"/>
                    <a:pt x="27645" y="2960"/>
                  </a:cubicBezTo>
                  <a:cubicBezTo>
                    <a:pt x="27720" y="3036"/>
                    <a:pt x="27820" y="3061"/>
                    <a:pt x="27945" y="3061"/>
                  </a:cubicBezTo>
                  <a:cubicBezTo>
                    <a:pt x="27820" y="3286"/>
                    <a:pt x="27670" y="3487"/>
                    <a:pt x="27519" y="3712"/>
                  </a:cubicBezTo>
                  <a:cubicBezTo>
                    <a:pt x="27494" y="3712"/>
                    <a:pt x="27494" y="3737"/>
                    <a:pt x="27494" y="3737"/>
                  </a:cubicBezTo>
                  <a:lnTo>
                    <a:pt x="27369" y="3737"/>
                  </a:lnTo>
                  <a:cubicBezTo>
                    <a:pt x="27319" y="3737"/>
                    <a:pt x="27269" y="3712"/>
                    <a:pt x="27218" y="3712"/>
                  </a:cubicBezTo>
                  <a:cubicBezTo>
                    <a:pt x="27168" y="3687"/>
                    <a:pt x="27118" y="3662"/>
                    <a:pt x="27068" y="3637"/>
                  </a:cubicBezTo>
                  <a:cubicBezTo>
                    <a:pt x="27018" y="3612"/>
                    <a:pt x="26968" y="3587"/>
                    <a:pt x="26918" y="3562"/>
                  </a:cubicBezTo>
                  <a:cubicBezTo>
                    <a:pt x="26893" y="3562"/>
                    <a:pt x="26868" y="3587"/>
                    <a:pt x="26868" y="3612"/>
                  </a:cubicBezTo>
                  <a:cubicBezTo>
                    <a:pt x="26893" y="3662"/>
                    <a:pt x="26943" y="3712"/>
                    <a:pt x="26993" y="3737"/>
                  </a:cubicBezTo>
                  <a:cubicBezTo>
                    <a:pt x="27043" y="3788"/>
                    <a:pt x="27118" y="3813"/>
                    <a:pt x="27168" y="3838"/>
                  </a:cubicBezTo>
                  <a:cubicBezTo>
                    <a:pt x="27244" y="3838"/>
                    <a:pt x="27294" y="3863"/>
                    <a:pt x="27369" y="3863"/>
                  </a:cubicBezTo>
                  <a:lnTo>
                    <a:pt x="27394" y="3863"/>
                  </a:lnTo>
                  <a:cubicBezTo>
                    <a:pt x="27369" y="3913"/>
                    <a:pt x="27319" y="3963"/>
                    <a:pt x="27294" y="4013"/>
                  </a:cubicBezTo>
                  <a:lnTo>
                    <a:pt x="27193" y="4013"/>
                  </a:lnTo>
                  <a:cubicBezTo>
                    <a:pt x="27181" y="4026"/>
                    <a:pt x="27168" y="4032"/>
                    <a:pt x="27153" y="4032"/>
                  </a:cubicBezTo>
                  <a:cubicBezTo>
                    <a:pt x="27137" y="4032"/>
                    <a:pt x="27118" y="4026"/>
                    <a:pt x="27093" y="4013"/>
                  </a:cubicBezTo>
                  <a:cubicBezTo>
                    <a:pt x="27043" y="4013"/>
                    <a:pt x="26968" y="4013"/>
                    <a:pt x="26918" y="3988"/>
                  </a:cubicBezTo>
                  <a:cubicBezTo>
                    <a:pt x="26909" y="3980"/>
                    <a:pt x="26904" y="3977"/>
                    <a:pt x="26899" y="3977"/>
                  </a:cubicBezTo>
                  <a:cubicBezTo>
                    <a:pt x="26890" y="3977"/>
                    <a:pt x="26884" y="3988"/>
                    <a:pt x="26868" y="3988"/>
                  </a:cubicBezTo>
                  <a:lnTo>
                    <a:pt x="26843" y="3988"/>
                  </a:lnTo>
                  <a:cubicBezTo>
                    <a:pt x="26817" y="3988"/>
                    <a:pt x="26817" y="4013"/>
                    <a:pt x="26843" y="4013"/>
                  </a:cubicBezTo>
                  <a:cubicBezTo>
                    <a:pt x="26843" y="4038"/>
                    <a:pt x="26843" y="4038"/>
                    <a:pt x="26843" y="4038"/>
                  </a:cubicBezTo>
                  <a:cubicBezTo>
                    <a:pt x="26843" y="4063"/>
                    <a:pt x="26843" y="4063"/>
                    <a:pt x="26868" y="4088"/>
                  </a:cubicBezTo>
                  <a:cubicBezTo>
                    <a:pt x="26943" y="4113"/>
                    <a:pt x="27018" y="4138"/>
                    <a:pt x="27093" y="4138"/>
                  </a:cubicBezTo>
                  <a:lnTo>
                    <a:pt x="27218" y="4138"/>
                  </a:lnTo>
                  <a:cubicBezTo>
                    <a:pt x="27168" y="4289"/>
                    <a:pt x="27093" y="4414"/>
                    <a:pt x="27043" y="4564"/>
                  </a:cubicBezTo>
                  <a:cubicBezTo>
                    <a:pt x="26918" y="4865"/>
                    <a:pt x="26817" y="5166"/>
                    <a:pt x="26717" y="5467"/>
                  </a:cubicBezTo>
                  <a:cubicBezTo>
                    <a:pt x="26701" y="5458"/>
                    <a:pt x="26681" y="5456"/>
                    <a:pt x="26661" y="5456"/>
                  </a:cubicBezTo>
                  <a:cubicBezTo>
                    <a:pt x="26620" y="5456"/>
                    <a:pt x="26575" y="5467"/>
                    <a:pt x="26542" y="5467"/>
                  </a:cubicBezTo>
                  <a:cubicBezTo>
                    <a:pt x="26467" y="5442"/>
                    <a:pt x="26416" y="5442"/>
                    <a:pt x="26341" y="5442"/>
                  </a:cubicBezTo>
                  <a:cubicBezTo>
                    <a:pt x="26216" y="5417"/>
                    <a:pt x="26091" y="5366"/>
                    <a:pt x="25965" y="5341"/>
                  </a:cubicBezTo>
                  <a:cubicBezTo>
                    <a:pt x="25956" y="5337"/>
                    <a:pt x="25947" y="5335"/>
                    <a:pt x="25938" y="5335"/>
                  </a:cubicBezTo>
                  <a:cubicBezTo>
                    <a:pt x="25900" y="5335"/>
                    <a:pt x="25874" y="5376"/>
                    <a:pt x="25915" y="5417"/>
                  </a:cubicBezTo>
                  <a:cubicBezTo>
                    <a:pt x="26015" y="5492"/>
                    <a:pt x="26166" y="5542"/>
                    <a:pt x="26316" y="5567"/>
                  </a:cubicBezTo>
                  <a:cubicBezTo>
                    <a:pt x="26391" y="5592"/>
                    <a:pt x="26467" y="5592"/>
                    <a:pt x="26517" y="5592"/>
                  </a:cubicBezTo>
                  <a:lnTo>
                    <a:pt x="26592" y="5592"/>
                  </a:lnTo>
                  <a:cubicBezTo>
                    <a:pt x="26517" y="5642"/>
                    <a:pt x="26467" y="5692"/>
                    <a:pt x="26416" y="5742"/>
                  </a:cubicBezTo>
                  <a:lnTo>
                    <a:pt x="26341" y="5742"/>
                  </a:lnTo>
                  <a:cubicBezTo>
                    <a:pt x="26316" y="5717"/>
                    <a:pt x="26266" y="5717"/>
                    <a:pt x="26241" y="5717"/>
                  </a:cubicBezTo>
                  <a:lnTo>
                    <a:pt x="26066" y="5717"/>
                  </a:lnTo>
                  <a:cubicBezTo>
                    <a:pt x="26066" y="5717"/>
                    <a:pt x="26066" y="5692"/>
                    <a:pt x="26041" y="5692"/>
                  </a:cubicBezTo>
                  <a:cubicBezTo>
                    <a:pt x="26041" y="5692"/>
                    <a:pt x="26015" y="5717"/>
                    <a:pt x="26015" y="5717"/>
                  </a:cubicBezTo>
                  <a:cubicBezTo>
                    <a:pt x="25990" y="5717"/>
                    <a:pt x="25965" y="5767"/>
                    <a:pt x="25990" y="5767"/>
                  </a:cubicBezTo>
                  <a:cubicBezTo>
                    <a:pt x="25990" y="5767"/>
                    <a:pt x="25990" y="5767"/>
                    <a:pt x="25990" y="5767"/>
                  </a:cubicBezTo>
                  <a:lnTo>
                    <a:pt x="25990" y="5767"/>
                  </a:lnTo>
                  <a:cubicBezTo>
                    <a:pt x="25990" y="5793"/>
                    <a:pt x="26015" y="5793"/>
                    <a:pt x="26015" y="5793"/>
                  </a:cubicBezTo>
                  <a:lnTo>
                    <a:pt x="26015" y="5793"/>
                  </a:lnTo>
                  <a:cubicBezTo>
                    <a:pt x="26022" y="5799"/>
                    <a:pt x="26028" y="5805"/>
                    <a:pt x="26041" y="5818"/>
                  </a:cubicBezTo>
                  <a:cubicBezTo>
                    <a:pt x="26066" y="5818"/>
                    <a:pt x="26091" y="5818"/>
                    <a:pt x="26116" y="5843"/>
                  </a:cubicBezTo>
                  <a:cubicBezTo>
                    <a:pt x="26141" y="5843"/>
                    <a:pt x="26191" y="5843"/>
                    <a:pt x="26241" y="5868"/>
                  </a:cubicBezTo>
                  <a:lnTo>
                    <a:pt x="26266" y="5868"/>
                  </a:lnTo>
                  <a:cubicBezTo>
                    <a:pt x="26116" y="5993"/>
                    <a:pt x="25965" y="6118"/>
                    <a:pt x="25790" y="6194"/>
                  </a:cubicBezTo>
                  <a:cubicBezTo>
                    <a:pt x="25514" y="6344"/>
                    <a:pt x="25213" y="6394"/>
                    <a:pt x="24888" y="6394"/>
                  </a:cubicBezTo>
                  <a:cubicBezTo>
                    <a:pt x="24863" y="6394"/>
                    <a:pt x="24838" y="6394"/>
                    <a:pt x="24838" y="6419"/>
                  </a:cubicBezTo>
                  <a:cubicBezTo>
                    <a:pt x="24737" y="6369"/>
                    <a:pt x="24612" y="6344"/>
                    <a:pt x="24512" y="6319"/>
                  </a:cubicBezTo>
                  <a:cubicBezTo>
                    <a:pt x="24283" y="6265"/>
                    <a:pt x="24055" y="6240"/>
                    <a:pt x="23827" y="6240"/>
                  </a:cubicBezTo>
                  <a:cubicBezTo>
                    <a:pt x="23629" y="6240"/>
                    <a:pt x="23431" y="6259"/>
                    <a:pt x="23234" y="6294"/>
                  </a:cubicBezTo>
                  <a:cubicBezTo>
                    <a:pt x="23183" y="6244"/>
                    <a:pt x="23158" y="6194"/>
                    <a:pt x="23108" y="6168"/>
                  </a:cubicBezTo>
                  <a:cubicBezTo>
                    <a:pt x="23133" y="6143"/>
                    <a:pt x="23158" y="6118"/>
                    <a:pt x="23183" y="6118"/>
                  </a:cubicBezTo>
                  <a:cubicBezTo>
                    <a:pt x="23259" y="6043"/>
                    <a:pt x="23334" y="5993"/>
                    <a:pt x="23384" y="5943"/>
                  </a:cubicBezTo>
                  <a:cubicBezTo>
                    <a:pt x="23534" y="5843"/>
                    <a:pt x="23685" y="5717"/>
                    <a:pt x="23810" y="5617"/>
                  </a:cubicBezTo>
                  <a:cubicBezTo>
                    <a:pt x="23960" y="5542"/>
                    <a:pt x="24086" y="5442"/>
                    <a:pt x="24236" y="5341"/>
                  </a:cubicBezTo>
                  <a:cubicBezTo>
                    <a:pt x="24311" y="5291"/>
                    <a:pt x="24386" y="5241"/>
                    <a:pt x="24437" y="5191"/>
                  </a:cubicBezTo>
                  <a:cubicBezTo>
                    <a:pt x="24462" y="5191"/>
                    <a:pt x="24462" y="5191"/>
                    <a:pt x="24487" y="5166"/>
                  </a:cubicBezTo>
                  <a:cubicBezTo>
                    <a:pt x="24487" y="5216"/>
                    <a:pt x="24487" y="5241"/>
                    <a:pt x="24487" y="5266"/>
                  </a:cubicBezTo>
                  <a:cubicBezTo>
                    <a:pt x="24487" y="5341"/>
                    <a:pt x="24512" y="5417"/>
                    <a:pt x="24537" y="5467"/>
                  </a:cubicBezTo>
                  <a:cubicBezTo>
                    <a:pt x="24562" y="5517"/>
                    <a:pt x="24612" y="5567"/>
                    <a:pt x="24637" y="5617"/>
                  </a:cubicBezTo>
                  <a:cubicBezTo>
                    <a:pt x="24662" y="5642"/>
                    <a:pt x="24687" y="5642"/>
                    <a:pt x="24712" y="5667"/>
                  </a:cubicBezTo>
                  <a:cubicBezTo>
                    <a:pt x="24737" y="5667"/>
                    <a:pt x="24737" y="5692"/>
                    <a:pt x="24762" y="5692"/>
                  </a:cubicBezTo>
                  <a:lnTo>
                    <a:pt x="24838" y="5692"/>
                  </a:lnTo>
                  <a:cubicBezTo>
                    <a:pt x="24838" y="5692"/>
                    <a:pt x="24863" y="5642"/>
                    <a:pt x="24838" y="5642"/>
                  </a:cubicBezTo>
                  <a:cubicBezTo>
                    <a:pt x="24838" y="5617"/>
                    <a:pt x="24838" y="5592"/>
                    <a:pt x="24812" y="5592"/>
                  </a:cubicBezTo>
                  <a:cubicBezTo>
                    <a:pt x="24812" y="5592"/>
                    <a:pt x="24787" y="5567"/>
                    <a:pt x="24787" y="5567"/>
                  </a:cubicBezTo>
                  <a:cubicBezTo>
                    <a:pt x="24762" y="5567"/>
                    <a:pt x="24762" y="5542"/>
                    <a:pt x="24737" y="5542"/>
                  </a:cubicBezTo>
                  <a:cubicBezTo>
                    <a:pt x="24687" y="5492"/>
                    <a:pt x="24662" y="5467"/>
                    <a:pt x="24637" y="5417"/>
                  </a:cubicBezTo>
                  <a:cubicBezTo>
                    <a:pt x="24612" y="5366"/>
                    <a:pt x="24612" y="5316"/>
                    <a:pt x="24587" y="5266"/>
                  </a:cubicBezTo>
                  <a:cubicBezTo>
                    <a:pt x="24587" y="5266"/>
                    <a:pt x="24587" y="5241"/>
                    <a:pt x="24587" y="5216"/>
                  </a:cubicBezTo>
                  <a:cubicBezTo>
                    <a:pt x="24612" y="5241"/>
                    <a:pt x="24637" y="5266"/>
                    <a:pt x="24662" y="5291"/>
                  </a:cubicBezTo>
                  <a:cubicBezTo>
                    <a:pt x="24712" y="5341"/>
                    <a:pt x="24762" y="5392"/>
                    <a:pt x="24812" y="5417"/>
                  </a:cubicBezTo>
                  <a:cubicBezTo>
                    <a:pt x="24863" y="5467"/>
                    <a:pt x="24938" y="5492"/>
                    <a:pt x="24988" y="5517"/>
                  </a:cubicBezTo>
                  <a:cubicBezTo>
                    <a:pt x="25013" y="5542"/>
                    <a:pt x="25038" y="5542"/>
                    <a:pt x="25088" y="5542"/>
                  </a:cubicBezTo>
                  <a:cubicBezTo>
                    <a:pt x="25113" y="5567"/>
                    <a:pt x="25163" y="5567"/>
                    <a:pt x="25188" y="5567"/>
                  </a:cubicBezTo>
                  <a:cubicBezTo>
                    <a:pt x="25213" y="5567"/>
                    <a:pt x="25239" y="5517"/>
                    <a:pt x="25213" y="5492"/>
                  </a:cubicBezTo>
                  <a:cubicBezTo>
                    <a:pt x="25188" y="5467"/>
                    <a:pt x="25138" y="5467"/>
                    <a:pt x="25113" y="5442"/>
                  </a:cubicBezTo>
                  <a:cubicBezTo>
                    <a:pt x="25088" y="5442"/>
                    <a:pt x="25063" y="5417"/>
                    <a:pt x="25038" y="5417"/>
                  </a:cubicBezTo>
                  <a:cubicBezTo>
                    <a:pt x="24988" y="5392"/>
                    <a:pt x="24938" y="5366"/>
                    <a:pt x="24888" y="5341"/>
                  </a:cubicBezTo>
                  <a:cubicBezTo>
                    <a:pt x="24838" y="5291"/>
                    <a:pt x="24787" y="5266"/>
                    <a:pt x="24737" y="5216"/>
                  </a:cubicBezTo>
                  <a:cubicBezTo>
                    <a:pt x="24712" y="5191"/>
                    <a:pt x="24662" y="5141"/>
                    <a:pt x="24637" y="5116"/>
                  </a:cubicBezTo>
                  <a:cubicBezTo>
                    <a:pt x="24812" y="4564"/>
                    <a:pt x="25088" y="4038"/>
                    <a:pt x="25414" y="3562"/>
                  </a:cubicBezTo>
                  <a:cubicBezTo>
                    <a:pt x="25564" y="3311"/>
                    <a:pt x="25765" y="3086"/>
                    <a:pt x="25940" y="2860"/>
                  </a:cubicBezTo>
                  <a:cubicBezTo>
                    <a:pt x="26041" y="2760"/>
                    <a:pt x="26166" y="2635"/>
                    <a:pt x="26266" y="2534"/>
                  </a:cubicBezTo>
                  <a:cubicBezTo>
                    <a:pt x="26316" y="2484"/>
                    <a:pt x="26366" y="2434"/>
                    <a:pt x="26416" y="2384"/>
                  </a:cubicBezTo>
                  <a:lnTo>
                    <a:pt x="26416" y="2384"/>
                  </a:lnTo>
                  <a:cubicBezTo>
                    <a:pt x="26391" y="2509"/>
                    <a:pt x="26391" y="2660"/>
                    <a:pt x="26366" y="2785"/>
                  </a:cubicBezTo>
                  <a:cubicBezTo>
                    <a:pt x="26366" y="2835"/>
                    <a:pt x="26398" y="2860"/>
                    <a:pt x="26432" y="2860"/>
                  </a:cubicBezTo>
                  <a:cubicBezTo>
                    <a:pt x="26467" y="2860"/>
                    <a:pt x="26504" y="2835"/>
                    <a:pt x="26517" y="2785"/>
                  </a:cubicBezTo>
                  <a:cubicBezTo>
                    <a:pt x="26542" y="2234"/>
                    <a:pt x="26767" y="1707"/>
                    <a:pt x="27193" y="1331"/>
                  </a:cubicBezTo>
                  <a:cubicBezTo>
                    <a:pt x="27538" y="1047"/>
                    <a:pt x="27999" y="845"/>
                    <a:pt x="28454" y="845"/>
                  </a:cubicBezTo>
                  <a:close/>
                  <a:moveTo>
                    <a:pt x="25040" y="1"/>
                  </a:moveTo>
                  <a:cubicBezTo>
                    <a:pt x="25032" y="1"/>
                    <a:pt x="25023" y="9"/>
                    <a:pt x="25013" y="28"/>
                  </a:cubicBezTo>
                  <a:cubicBezTo>
                    <a:pt x="24963" y="78"/>
                    <a:pt x="24913" y="128"/>
                    <a:pt x="24863" y="229"/>
                  </a:cubicBezTo>
                  <a:cubicBezTo>
                    <a:pt x="24844" y="116"/>
                    <a:pt x="24656" y="102"/>
                    <a:pt x="24500" y="102"/>
                  </a:cubicBezTo>
                  <a:cubicBezTo>
                    <a:pt x="24447" y="102"/>
                    <a:pt x="24399" y="103"/>
                    <a:pt x="24361" y="103"/>
                  </a:cubicBezTo>
                  <a:cubicBezTo>
                    <a:pt x="24111" y="128"/>
                    <a:pt x="23885" y="229"/>
                    <a:pt x="23685" y="329"/>
                  </a:cubicBezTo>
                  <a:cubicBezTo>
                    <a:pt x="23434" y="479"/>
                    <a:pt x="23259" y="655"/>
                    <a:pt x="23108" y="880"/>
                  </a:cubicBezTo>
                  <a:cubicBezTo>
                    <a:pt x="23033" y="980"/>
                    <a:pt x="22983" y="1081"/>
                    <a:pt x="22958" y="1181"/>
                  </a:cubicBezTo>
                  <a:lnTo>
                    <a:pt x="22933" y="1181"/>
                  </a:lnTo>
                  <a:cubicBezTo>
                    <a:pt x="22657" y="1381"/>
                    <a:pt x="22431" y="1657"/>
                    <a:pt x="22231" y="1933"/>
                  </a:cubicBezTo>
                  <a:cubicBezTo>
                    <a:pt x="22131" y="2083"/>
                    <a:pt x="22056" y="2209"/>
                    <a:pt x="21955" y="2359"/>
                  </a:cubicBezTo>
                  <a:cubicBezTo>
                    <a:pt x="21880" y="2509"/>
                    <a:pt x="21830" y="2685"/>
                    <a:pt x="21730" y="2810"/>
                  </a:cubicBezTo>
                  <a:cubicBezTo>
                    <a:pt x="21655" y="2986"/>
                    <a:pt x="21504" y="3036"/>
                    <a:pt x="21354" y="3061"/>
                  </a:cubicBezTo>
                  <a:cubicBezTo>
                    <a:pt x="21178" y="3111"/>
                    <a:pt x="21003" y="3161"/>
                    <a:pt x="20827" y="3211"/>
                  </a:cubicBezTo>
                  <a:cubicBezTo>
                    <a:pt x="20502" y="3311"/>
                    <a:pt x="20176" y="3462"/>
                    <a:pt x="19875" y="3612"/>
                  </a:cubicBezTo>
                  <a:cubicBezTo>
                    <a:pt x="19700" y="3712"/>
                    <a:pt x="19524" y="3813"/>
                    <a:pt x="19374" y="3913"/>
                  </a:cubicBezTo>
                  <a:cubicBezTo>
                    <a:pt x="19198" y="4013"/>
                    <a:pt x="19023" y="4138"/>
                    <a:pt x="18873" y="4264"/>
                  </a:cubicBezTo>
                  <a:cubicBezTo>
                    <a:pt x="18832" y="4325"/>
                    <a:pt x="18874" y="4403"/>
                    <a:pt x="18931" y="4403"/>
                  </a:cubicBezTo>
                  <a:cubicBezTo>
                    <a:pt x="18945" y="4403"/>
                    <a:pt x="18959" y="4398"/>
                    <a:pt x="18973" y="4389"/>
                  </a:cubicBezTo>
                  <a:cubicBezTo>
                    <a:pt x="19123" y="4289"/>
                    <a:pt x="19249" y="4189"/>
                    <a:pt x="19399" y="4088"/>
                  </a:cubicBezTo>
                  <a:cubicBezTo>
                    <a:pt x="19549" y="3988"/>
                    <a:pt x="19700" y="3888"/>
                    <a:pt x="19875" y="3813"/>
                  </a:cubicBezTo>
                  <a:cubicBezTo>
                    <a:pt x="20176" y="3637"/>
                    <a:pt x="20502" y="3487"/>
                    <a:pt x="20827" y="3361"/>
                  </a:cubicBezTo>
                  <a:cubicBezTo>
                    <a:pt x="21003" y="3311"/>
                    <a:pt x="21153" y="3261"/>
                    <a:pt x="21329" y="3236"/>
                  </a:cubicBezTo>
                  <a:cubicBezTo>
                    <a:pt x="21429" y="3211"/>
                    <a:pt x="21554" y="3161"/>
                    <a:pt x="21655" y="3111"/>
                  </a:cubicBezTo>
                  <a:lnTo>
                    <a:pt x="21655" y="3111"/>
                  </a:lnTo>
                  <a:cubicBezTo>
                    <a:pt x="21629" y="3136"/>
                    <a:pt x="21629" y="3186"/>
                    <a:pt x="21629" y="3211"/>
                  </a:cubicBezTo>
                  <a:cubicBezTo>
                    <a:pt x="21604" y="3261"/>
                    <a:pt x="21604" y="3336"/>
                    <a:pt x="21629" y="3412"/>
                  </a:cubicBezTo>
                  <a:cubicBezTo>
                    <a:pt x="21629" y="3437"/>
                    <a:pt x="21629" y="3462"/>
                    <a:pt x="21629" y="3512"/>
                  </a:cubicBezTo>
                  <a:cubicBezTo>
                    <a:pt x="21655" y="3537"/>
                    <a:pt x="21680" y="3562"/>
                    <a:pt x="21680" y="3587"/>
                  </a:cubicBezTo>
                  <a:cubicBezTo>
                    <a:pt x="21699" y="3606"/>
                    <a:pt x="21722" y="3614"/>
                    <a:pt x="21741" y="3614"/>
                  </a:cubicBezTo>
                  <a:cubicBezTo>
                    <a:pt x="21773" y="3614"/>
                    <a:pt x="21795" y="3593"/>
                    <a:pt x="21780" y="3562"/>
                  </a:cubicBezTo>
                  <a:cubicBezTo>
                    <a:pt x="21780" y="3537"/>
                    <a:pt x="21780" y="3512"/>
                    <a:pt x="21780" y="3462"/>
                  </a:cubicBezTo>
                  <a:cubicBezTo>
                    <a:pt x="21755" y="3437"/>
                    <a:pt x="21755" y="3412"/>
                    <a:pt x="21755" y="3387"/>
                  </a:cubicBezTo>
                  <a:cubicBezTo>
                    <a:pt x="21755" y="3336"/>
                    <a:pt x="21755" y="3261"/>
                    <a:pt x="21755" y="3211"/>
                  </a:cubicBezTo>
                  <a:cubicBezTo>
                    <a:pt x="21755" y="3161"/>
                    <a:pt x="21755" y="3136"/>
                    <a:pt x="21780" y="3111"/>
                  </a:cubicBezTo>
                  <a:cubicBezTo>
                    <a:pt x="21805" y="3161"/>
                    <a:pt x="21805" y="3211"/>
                    <a:pt x="21830" y="3286"/>
                  </a:cubicBezTo>
                  <a:cubicBezTo>
                    <a:pt x="21855" y="3336"/>
                    <a:pt x="21880" y="3387"/>
                    <a:pt x="21930" y="3462"/>
                  </a:cubicBezTo>
                  <a:cubicBezTo>
                    <a:pt x="21955" y="3512"/>
                    <a:pt x="21980" y="3587"/>
                    <a:pt x="22056" y="3612"/>
                  </a:cubicBezTo>
                  <a:cubicBezTo>
                    <a:pt x="22081" y="3612"/>
                    <a:pt x="22131" y="3612"/>
                    <a:pt x="22131" y="3562"/>
                  </a:cubicBezTo>
                  <a:cubicBezTo>
                    <a:pt x="22131" y="3512"/>
                    <a:pt x="22106" y="3487"/>
                    <a:pt x="22081" y="3462"/>
                  </a:cubicBezTo>
                  <a:cubicBezTo>
                    <a:pt x="22081" y="3437"/>
                    <a:pt x="22056" y="3412"/>
                    <a:pt x="22056" y="3387"/>
                  </a:cubicBezTo>
                  <a:cubicBezTo>
                    <a:pt x="22005" y="3336"/>
                    <a:pt x="21980" y="3286"/>
                    <a:pt x="21955" y="3236"/>
                  </a:cubicBezTo>
                  <a:cubicBezTo>
                    <a:pt x="21930" y="3186"/>
                    <a:pt x="21930" y="3136"/>
                    <a:pt x="21905" y="3061"/>
                  </a:cubicBezTo>
                  <a:cubicBezTo>
                    <a:pt x="21880" y="3011"/>
                    <a:pt x="21880" y="2960"/>
                    <a:pt x="21855" y="2910"/>
                  </a:cubicBezTo>
                  <a:cubicBezTo>
                    <a:pt x="21905" y="2835"/>
                    <a:pt x="21955" y="2735"/>
                    <a:pt x="22005" y="2635"/>
                  </a:cubicBezTo>
                  <a:cubicBezTo>
                    <a:pt x="22056" y="2484"/>
                    <a:pt x="22156" y="2334"/>
                    <a:pt x="22231" y="2184"/>
                  </a:cubicBezTo>
                  <a:cubicBezTo>
                    <a:pt x="22356" y="2033"/>
                    <a:pt x="22457" y="1858"/>
                    <a:pt x="22582" y="1707"/>
                  </a:cubicBezTo>
                  <a:cubicBezTo>
                    <a:pt x="22682" y="1607"/>
                    <a:pt x="22782" y="1507"/>
                    <a:pt x="22883" y="1407"/>
                  </a:cubicBezTo>
                  <a:lnTo>
                    <a:pt x="22883" y="1407"/>
                  </a:lnTo>
                  <a:cubicBezTo>
                    <a:pt x="22858" y="1507"/>
                    <a:pt x="22832" y="1582"/>
                    <a:pt x="22858" y="1657"/>
                  </a:cubicBezTo>
                  <a:cubicBezTo>
                    <a:pt x="22858" y="1701"/>
                    <a:pt x="22891" y="1728"/>
                    <a:pt x="22925" y="1728"/>
                  </a:cubicBezTo>
                  <a:cubicBezTo>
                    <a:pt x="22949" y="1728"/>
                    <a:pt x="22972" y="1714"/>
                    <a:pt x="22983" y="1682"/>
                  </a:cubicBezTo>
                  <a:cubicBezTo>
                    <a:pt x="23033" y="1457"/>
                    <a:pt x="23083" y="1256"/>
                    <a:pt x="23183" y="1056"/>
                  </a:cubicBezTo>
                  <a:cubicBezTo>
                    <a:pt x="23309" y="855"/>
                    <a:pt x="23459" y="680"/>
                    <a:pt x="23635" y="554"/>
                  </a:cubicBezTo>
                  <a:cubicBezTo>
                    <a:pt x="23835" y="429"/>
                    <a:pt x="24036" y="329"/>
                    <a:pt x="24261" y="304"/>
                  </a:cubicBezTo>
                  <a:cubicBezTo>
                    <a:pt x="24361" y="279"/>
                    <a:pt x="24462" y="279"/>
                    <a:pt x="24587" y="279"/>
                  </a:cubicBezTo>
                  <a:cubicBezTo>
                    <a:pt x="24604" y="279"/>
                    <a:pt x="24643" y="268"/>
                    <a:pt x="24674" y="268"/>
                  </a:cubicBezTo>
                  <a:cubicBezTo>
                    <a:pt x="24690" y="268"/>
                    <a:pt x="24704" y="270"/>
                    <a:pt x="24712" y="279"/>
                  </a:cubicBezTo>
                  <a:cubicBezTo>
                    <a:pt x="24737" y="304"/>
                    <a:pt x="24737" y="354"/>
                    <a:pt x="24712" y="379"/>
                  </a:cubicBezTo>
                  <a:cubicBezTo>
                    <a:pt x="24612" y="504"/>
                    <a:pt x="24462" y="579"/>
                    <a:pt x="24361" y="705"/>
                  </a:cubicBezTo>
                  <a:cubicBezTo>
                    <a:pt x="24311" y="805"/>
                    <a:pt x="24236" y="880"/>
                    <a:pt x="24161" y="980"/>
                  </a:cubicBezTo>
                  <a:cubicBezTo>
                    <a:pt x="24111" y="1056"/>
                    <a:pt x="24036" y="1156"/>
                    <a:pt x="24010" y="1256"/>
                  </a:cubicBezTo>
                  <a:cubicBezTo>
                    <a:pt x="23985" y="1331"/>
                    <a:pt x="24036" y="1407"/>
                    <a:pt x="24111" y="1432"/>
                  </a:cubicBezTo>
                  <a:cubicBezTo>
                    <a:pt x="24061" y="1532"/>
                    <a:pt x="24010" y="1632"/>
                    <a:pt x="23960" y="1732"/>
                  </a:cubicBezTo>
                  <a:cubicBezTo>
                    <a:pt x="23760" y="2184"/>
                    <a:pt x="23584" y="2610"/>
                    <a:pt x="23359" y="3061"/>
                  </a:cubicBezTo>
                  <a:cubicBezTo>
                    <a:pt x="23108" y="3537"/>
                    <a:pt x="22807" y="3988"/>
                    <a:pt x="22482" y="4414"/>
                  </a:cubicBezTo>
                  <a:cubicBezTo>
                    <a:pt x="22457" y="4439"/>
                    <a:pt x="22457" y="4439"/>
                    <a:pt x="22457" y="4464"/>
                  </a:cubicBezTo>
                  <a:cubicBezTo>
                    <a:pt x="22381" y="4539"/>
                    <a:pt x="22306" y="4590"/>
                    <a:pt x="22206" y="4665"/>
                  </a:cubicBezTo>
                  <a:cubicBezTo>
                    <a:pt x="21955" y="4915"/>
                    <a:pt x="21730" y="5166"/>
                    <a:pt x="21529" y="5467"/>
                  </a:cubicBezTo>
                  <a:cubicBezTo>
                    <a:pt x="21103" y="5341"/>
                    <a:pt x="20702" y="5241"/>
                    <a:pt x="20301" y="5116"/>
                  </a:cubicBezTo>
                  <a:cubicBezTo>
                    <a:pt x="20151" y="5041"/>
                    <a:pt x="20025" y="4991"/>
                    <a:pt x="19875" y="4915"/>
                  </a:cubicBezTo>
                  <a:cubicBezTo>
                    <a:pt x="19750" y="4865"/>
                    <a:pt x="19624" y="4740"/>
                    <a:pt x="19474" y="4690"/>
                  </a:cubicBezTo>
                  <a:cubicBezTo>
                    <a:pt x="19424" y="4690"/>
                    <a:pt x="19374" y="4740"/>
                    <a:pt x="19399" y="4790"/>
                  </a:cubicBezTo>
                  <a:cubicBezTo>
                    <a:pt x="19474" y="4890"/>
                    <a:pt x="19599" y="4965"/>
                    <a:pt x="19700" y="5016"/>
                  </a:cubicBezTo>
                  <a:cubicBezTo>
                    <a:pt x="19825" y="5091"/>
                    <a:pt x="19950" y="5141"/>
                    <a:pt x="20076" y="5216"/>
                  </a:cubicBezTo>
                  <a:cubicBezTo>
                    <a:pt x="20301" y="5316"/>
                    <a:pt x="20577" y="5392"/>
                    <a:pt x="20827" y="5467"/>
                  </a:cubicBezTo>
                  <a:cubicBezTo>
                    <a:pt x="21354" y="5617"/>
                    <a:pt x="21905" y="5717"/>
                    <a:pt x="22431" y="5918"/>
                  </a:cubicBezTo>
                  <a:cubicBezTo>
                    <a:pt x="22657" y="6018"/>
                    <a:pt x="22908" y="6118"/>
                    <a:pt x="23083" y="6319"/>
                  </a:cubicBezTo>
                  <a:cubicBezTo>
                    <a:pt x="22983" y="6344"/>
                    <a:pt x="22858" y="6369"/>
                    <a:pt x="22732" y="6394"/>
                  </a:cubicBezTo>
                  <a:cubicBezTo>
                    <a:pt x="22582" y="6444"/>
                    <a:pt x="22406" y="6494"/>
                    <a:pt x="22231" y="6544"/>
                  </a:cubicBezTo>
                  <a:cubicBezTo>
                    <a:pt x="22156" y="6569"/>
                    <a:pt x="22081" y="6595"/>
                    <a:pt x="22005" y="6620"/>
                  </a:cubicBezTo>
                  <a:cubicBezTo>
                    <a:pt x="21905" y="6670"/>
                    <a:pt x="21855" y="6695"/>
                    <a:pt x="21780" y="6745"/>
                  </a:cubicBezTo>
                  <a:cubicBezTo>
                    <a:pt x="21755" y="6770"/>
                    <a:pt x="21780" y="6795"/>
                    <a:pt x="21780" y="6795"/>
                  </a:cubicBezTo>
                  <a:cubicBezTo>
                    <a:pt x="21855" y="6795"/>
                    <a:pt x="21905" y="6795"/>
                    <a:pt x="21980" y="6770"/>
                  </a:cubicBezTo>
                  <a:cubicBezTo>
                    <a:pt x="22056" y="6745"/>
                    <a:pt x="22131" y="6720"/>
                    <a:pt x="22206" y="6695"/>
                  </a:cubicBezTo>
                  <a:cubicBezTo>
                    <a:pt x="22331" y="6645"/>
                    <a:pt x="22482" y="6620"/>
                    <a:pt x="22632" y="6569"/>
                  </a:cubicBezTo>
                  <a:cubicBezTo>
                    <a:pt x="22908" y="6494"/>
                    <a:pt x="23208" y="6419"/>
                    <a:pt x="23509" y="6394"/>
                  </a:cubicBezTo>
                  <a:cubicBezTo>
                    <a:pt x="23594" y="6387"/>
                    <a:pt x="23679" y="6383"/>
                    <a:pt x="23763" y="6383"/>
                  </a:cubicBezTo>
                  <a:cubicBezTo>
                    <a:pt x="24248" y="6383"/>
                    <a:pt x="24715" y="6503"/>
                    <a:pt x="25163" y="6695"/>
                  </a:cubicBezTo>
                  <a:cubicBezTo>
                    <a:pt x="25464" y="6820"/>
                    <a:pt x="25715" y="6996"/>
                    <a:pt x="26015" y="7096"/>
                  </a:cubicBezTo>
                  <a:cubicBezTo>
                    <a:pt x="26022" y="7099"/>
                    <a:pt x="26029" y="7101"/>
                    <a:pt x="26035" y="7101"/>
                  </a:cubicBezTo>
                  <a:cubicBezTo>
                    <a:pt x="26072" y="7101"/>
                    <a:pt x="26087" y="7042"/>
                    <a:pt x="26066" y="7021"/>
                  </a:cubicBezTo>
                  <a:cubicBezTo>
                    <a:pt x="26015" y="6970"/>
                    <a:pt x="25965" y="6945"/>
                    <a:pt x="25890" y="6895"/>
                  </a:cubicBezTo>
                  <a:cubicBezTo>
                    <a:pt x="25840" y="6870"/>
                    <a:pt x="25765" y="6845"/>
                    <a:pt x="25715" y="6795"/>
                  </a:cubicBezTo>
                  <a:cubicBezTo>
                    <a:pt x="25665" y="6770"/>
                    <a:pt x="25589" y="6745"/>
                    <a:pt x="25539" y="6720"/>
                  </a:cubicBezTo>
                  <a:lnTo>
                    <a:pt x="25589" y="6720"/>
                  </a:lnTo>
                  <a:cubicBezTo>
                    <a:pt x="25665" y="6720"/>
                    <a:pt x="25740" y="6745"/>
                    <a:pt x="25815" y="6745"/>
                  </a:cubicBezTo>
                  <a:cubicBezTo>
                    <a:pt x="25890" y="6745"/>
                    <a:pt x="25965" y="6770"/>
                    <a:pt x="26041" y="6770"/>
                  </a:cubicBezTo>
                  <a:lnTo>
                    <a:pt x="26266" y="6770"/>
                  </a:lnTo>
                  <a:cubicBezTo>
                    <a:pt x="26291" y="6745"/>
                    <a:pt x="26291" y="6695"/>
                    <a:pt x="26266" y="6695"/>
                  </a:cubicBezTo>
                  <a:cubicBezTo>
                    <a:pt x="26241" y="6645"/>
                    <a:pt x="26216" y="6645"/>
                    <a:pt x="26166" y="6645"/>
                  </a:cubicBezTo>
                  <a:lnTo>
                    <a:pt x="26066" y="6645"/>
                  </a:lnTo>
                  <a:cubicBezTo>
                    <a:pt x="25965" y="6620"/>
                    <a:pt x="25890" y="6620"/>
                    <a:pt x="25815" y="6620"/>
                  </a:cubicBezTo>
                  <a:cubicBezTo>
                    <a:pt x="25740" y="6620"/>
                    <a:pt x="25665" y="6620"/>
                    <a:pt x="25589" y="6645"/>
                  </a:cubicBezTo>
                  <a:lnTo>
                    <a:pt x="25389" y="6645"/>
                  </a:lnTo>
                  <a:cubicBezTo>
                    <a:pt x="25364" y="6620"/>
                    <a:pt x="25339" y="6620"/>
                    <a:pt x="25314" y="6595"/>
                  </a:cubicBezTo>
                  <a:cubicBezTo>
                    <a:pt x="25264" y="6569"/>
                    <a:pt x="25188" y="6544"/>
                    <a:pt x="25138" y="6519"/>
                  </a:cubicBezTo>
                  <a:lnTo>
                    <a:pt x="25138" y="6519"/>
                  </a:lnTo>
                  <a:cubicBezTo>
                    <a:pt x="25159" y="6521"/>
                    <a:pt x="25180" y="6521"/>
                    <a:pt x="25201" y="6521"/>
                  </a:cubicBezTo>
                  <a:cubicBezTo>
                    <a:pt x="25626" y="6521"/>
                    <a:pt x="26006" y="6281"/>
                    <a:pt x="26316" y="6018"/>
                  </a:cubicBezTo>
                  <a:cubicBezTo>
                    <a:pt x="26742" y="5692"/>
                    <a:pt x="27143" y="5291"/>
                    <a:pt x="27519" y="4890"/>
                  </a:cubicBezTo>
                  <a:cubicBezTo>
                    <a:pt x="27720" y="4690"/>
                    <a:pt x="27920" y="4514"/>
                    <a:pt x="28171" y="4364"/>
                  </a:cubicBezTo>
                  <a:cubicBezTo>
                    <a:pt x="28171" y="4364"/>
                    <a:pt x="28196" y="4339"/>
                    <a:pt x="28196" y="4339"/>
                  </a:cubicBezTo>
                  <a:cubicBezTo>
                    <a:pt x="28221" y="4339"/>
                    <a:pt x="28246" y="4339"/>
                    <a:pt x="28246" y="4314"/>
                  </a:cubicBezTo>
                  <a:lnTo>
                    <a:pt x="28522" y="4314"/>
                  </a:lnTo>
                  <a:cubicBezTo>
                    <a:pt x="28547" y="4314"/>
                    <a:pt x="28597" y="4314"/>
                    <a:pt x="28647" y="4289"/>
                  </a:cubicBezTo>
                  <a:cubicBezTo>
                    <a:pt x="28672" y="4289"/>
                    <a:pt x="28672" y="4239"/>
                    <a:pt x="28647" y="4214"/>
                  </a:cubicBezTo>
                  <a:cubicBezTo>
                    <a:pt x="28622" y="4189"/>
                    <a:pt x="28547" y="4189"/>
                    <a:pt x="28522" y="4189"/>
                  </a:cubicBezTo>
                  <a:lnTo>
                    <a:pt x="28371" y="4189"/>
                  </a:lnTo>
                  <a:cubicBezTo>
                    <a:pt x="28346" y="4189"/>
                    <a:pt x="28296" y="4189"/>
                    <a:pt x="28271" y="4214"/>
                  </a:cubicBezTo>
                  <a:cubicBezTo>
                    <a:pt x="28296" y="4163"/>
                    <a:pt x="28346" y="4138"/>
                    <a:pt x="28396" y="4088"/>
                  </a:cubicBezTo>
                  <a:cubicBezTo>
                    <a:pt x="28522" y="4013"/>
                    <a:pt x="28647" y="3938"/>
                    <a:pt x="28772" y="3863"/>
                  </a:cubicBezTo>
                  <a:cubicBezTo>
                    <a:pt x="29023" y="3712"/>
                    <a:pt x="29299" y="3562"/>
                    <a:pt x="29574" y="3462"/>
                  </a:cubicBezTo>
                  <a:cubicBezTo>
                    <a:pt x="29850" y="3361"/>
                    <a:pt x="30151" y="3286"/>
                    <a:pt x="30452" y="3236"/>
                  </a:cubicBezTo>
                  <a:cubicBezTo>
                    <a:pt x="30564" y="3226"/>
                    <a:pt x="30685" y="3216"/>
                    <a:pt x="30806" y="3216"/>
                  </a:cubicBezTo>
                  <a:cubicBezTo>
                    <a:pt x="30981" y="3216"/>
                    <a:pt x="31155" y="3237"/>
                    <a:pt x="31304" y="3311"/>
                  </a:cubicBezTo>
                  <a:cubicBezTo>
                    <a:pt x="31329" y="3311"/>
                    <a:pt x="31354" y="3336"/>
                    <a:pt x="31354" y="3361"/>
                  </a:cubicBezTo>
                  <a:cubicBezTo>
                    <a:pt x="31103" y="3562"/>
                    <a:pt x="30802" y="3737"/>
                    <a:pt x="30527" y="3913"/>
                  </a:cubicBezTo>
                  <a:cubicBezTo>
                    <a:pt x="30301" y="4088"/>
                    <a:pt x="30076" y="4239"/>
                    <a:pt x="29875" y="4439"/>
                  </a:cubicBezTo>
                  <a:cubicBezTo>
                    <a:pt x="29775" y="4539"/>
                    <a:pt x="29625" y="4765"/>
                    <a:pt x="29750" y="4915"/>
                  </a:cubicBezTo>
                  <a:cubicBezTo>
                    <a:pt x="29750" y="4915"/>
                    <a:pt x="29725" y="4940"/>
                    <a:pt x="29750" y="4940"/>
                  </a:cubicBezTo>
                  <a:cubicBezTo>
                    <a:pt x="29750" y="5016"/>
                    <a:pt x="29775" y="5066"/>
                    <a:pt x="29825" y="5116"/>
                  </a:cubicBezTo>
                  <a:cubicBezTo>
                    <a:pt x="29750" y="5241"/>
                    <a:pt x="29675" y="5392"/>
                    <a:pt x="29574" y="5542"/>
                  </a:cubicBezTo>
                  <a:cubicBezTo>
                    <a:pt x="29499" y="5667"/>
                    <a:pt x="29424" y="5767"/>
                    <a:pt x="29349" y="5868"/>
                  </a:cubicBezTo>
                  <a:cubicBezTo>
                    <a:pt x="29324" y="5843"/>
                    <a:pt x="29299" y="5818"/>
                    <a:pt x="29274" y="5767"/>
                  </a:cubicBezTo>
                  <a:cubicBezTo>
                    <a:pt x="29224" y="5742"/>
                    <a:pt x="29173" y="5692"/>
                    <a:pt x="29123" y="5667"/>
                  </a:cubicBezTo>
                  <a:cubicBezTo>
                    <a:pt x="28998" y="5592"/>
                    <a:pt x="28898" y="5542"/>
                    <a:pt x="28772" y="5492"/>
                  </a:cubicBezTo>
                  <a:cubicBezTo>
                    <a:pt x="28697" y="5492"/>
                    <a:pt x="28672" y="5567"/>
                    <a:pt x="28722" y="5617"/>
                  </a:cubicBezTo>
                  <a:cubicBezTo>
                    <a:pt x="28823" y="5667"/>
                    <a:pt x="28923" y="5717"/>
                    <a:pt x="29023" y="5793"/>
                  </a:cubicBezTo>
                  <a:cubicBezTo>
                    <a:pt x="29048" y="5818"/>
                    <a:pt x="29098" y="5843"/>
                    <a:pt x="29123" y="5868"/>
                  </a:cubicBezTo>
                  <a:cubicBezTo>
                    <a:pt x="29148" y="5893"/>
                    <a:pt x="29173" y="5918"/>
                    <a:pt x="29198" y="5943"/>
                  </a:cubicBezTo>
                  <a:cubicBezTo>
                    <a:pt x="29198" y="5968"/>
                    <a:pt x="29224" y="5968"/>
                    <a:pt x="29249" y="5993"/>
                  </a:cubicBezTo>
                  <a:cubicBezTo>
                    <a:pt x="29198" y="6043"/>
                    <a:pt x="29148" y="6093"/>
                    <a:pt x="29098" y="6143"/>
                  </a:cubicBezTo>
                  <a:cubicBezTo>
                    <a:pt x="29073" y="6118"/>
                    <a:pt x="29048" y="6068"/>
                    <a:pt x="29023" y="6043"/>
                  </a:cubicBezTo>
                  <a:cubicBezTo>
                    <a:pt x="28998" y="6018"/>
                    <a:pt x="28948" y="5993"/>
                    <a:pt x="28923" y="5968"/>
                  </a:cubicBezTo>
                  <a:cubicBezTo>
                    <a:pt x="28923" y="5943"/>
                    <a:pt x="28898" y="5943"/>
                    <a:pt x="28898" y="5943"/>
                  </a:cubicBezTo>
                  <a:lnTo>
                    <a:pt x="28873" y="5943"/>
                  </a:lnTo>
                  <a:cubicBezTo>
                    <a:pt x="28873" y="5943"/>
                    <a:pt x="28873" y="5918"/>
                    <a:pt x="28848" y="5918"/>
                  </a:cubicBezTo>
                  <a:cubicBezTo>
                    <a:pt x="28848" y="5918"/>
                    <a:pt x="28823" y="5893"/>
                    <a:pt x="28797" y="5893"/>
                  </a:cubicBezTo>
                  <a:cubicBezTo>
                    <a:pt x="28747" y="5893"/>
                    <a:pt x="28722" y="5918"/>
                    <a:pt x="28747" y="5943"/>
                  </a:cubicBezTo>
                  <a:cubicBezTo>
                    <a:pt x="28772" y="5993"/>
                    <a:pt x="28772" y="5993"/>
                    <a:pt x="28797" y="6018"/>
                  </a:cubicBezTo>
                  <a:cubicBezTo>
                    <a:pt x="28797" y="6043"/>
                    <a:pt x="28797" y="6043"/>
                    <a:pt x="28797" y="6043"/>
                  </a:cubicBezTo>
                  <a:cubicBezTo>
                    <a:pt x="28823" y="6043"/>
                    <a:pt x="28823" y="6068"/>
                    <a:pt x="28823" y="6068"/>
                  </a:cubicBezTo>
                  <a:cubicBezTo>
                    <a:pt x="28848" y="6068"/>
                    <a:pt x="28848" y="6093"/>
                    <a:pt x="28873" y="6093"/>
                  </a:cubicBezTo>
                  <a:cubicBezTo>
                    <a:pt x="28898" y="6118"/>
                    <a:pt x="28923" y="6143"/>
                    <a:pt x="28948" y="6168"/>
                  </a:cubicBezTo>
                  <a:cubicBezTo>
                    <a:pt x="28948" y="6168"/>
                    <a:pt x="28948" y="6194"/>
                    <a:pt x="28973" y="6194"/>
                  </a:cubicBezTo>
                  <a:cubicBezTo>
                    <a:pt x="28973" y="6219"/>
                    <a:pt x="28973" y="6219"/>
                    <a:pt x="28973" y="6219"/>
                  </a:cubicBezTo>
                  <a:cubicBezTo>
                    <a:pt x="28973" y="6219"/>
                    <a:pt x="28984" y="6230"/>
                    <a:pt x="28991" y="6230"/>
                  </a:cubicBezTo>
                  <a:cubicBezTo>
                    <a:pt x="28995" y="6230"/>
                    <a:pt x="28998" y="6227"/>
                    <a:pt x="28998" y="6219"/>
                  </a:cubicBezTo>
                  <a:cubicBezTo>
                    <a:pt x="28998" y="6244"/>
                    <a:pt x="28998" y="6244"/>
                    <a:pt x="28998" y="6244"/>
                  </a:cubicBezTo>
                  <a:cubicBezTo>
                    <a:pt x="28572" y="6720"/>
                    <a:pt x="28046" y="7146"/>
                    <a:pt x="27594" y="7597"/>
                  </a:cubicBezTo>
                  <a:cubicBezTo>
                    <a:pt x="27394" y="7798"/>
                    <a:pt x="27218" y="8023"/>
                    <a:pt x="27068" y="8249"/>
                  </a:cubicBezTo>
                  <a:cubicBezTo>
                    <a:pt x="26943" y="8449"/>
                    <a:pt x="26692" y="8850"/>
                    <a:pt x="26692" y="8875"/>
                  </a:cubicBezTo>
                  <a:cubicBezTo>
                    <a:pt x="26416" y="9201"/>
                    <a:pt x="26191" y="9602"/>
                    <a:pt x="25840" y="9853"/>
                  </a:cubicBezTo>
                  <a:cubicBezTo>
                    <a:pt x="25601" y="10008"/>
                    <a:pt x="25329" y="10052"/>
                    <a:pt x="25053" y="10052"/>
                  </a:cubicBezTo>
                  <a:cubicBezTo>
                    <a:pt x="24838" y="10052"/>
                    <a:pt x="24620" y="10025"/>
                    <a:pt x="24411" y="10003"/>
                  </a:cubicBezTo>
                  <a:lnTo>
                    <a:pt x="24311" y="10003"/>
                  </a:lnTo>
                  <a:cubicBezTo>
                    <a:pt x="24386" y="9953"/>
                    <a:pt x="24462" y="9903"/>
                    <a:pt x="24537" y="9853"/>
                  </a:cubicBezTo>
                  <a:cubicBezTo>
                    <a:pt x="24637" y="9778"/>
                    <a:pt x="24737" y="9702"/>
                    <a:pt x="24812" y="9627"/>
                  </a:cubicBezTo>
                  <a:cubicBezTo>
                    <a:pt x="24863" y="9577"/>
                    <a:pt x="24913" y="9552"/>
                    <a:pt x="24963" y="9502"/>
                  </a:cubicBezTo>
                  <a:cubicBezTo>
                    <a:pt x="25013" y="9452"/>
                    <a:pt x="25088" y="9427"/>
                    <a:pt x="25113" y="9377"/>
                  </a:cubicBezTo>
                  <a:cubicBezTo>
                    <a:pt x="25134" y="9336"/>
                    <a:pt x="25104" y="9295"/>
                    <a:pt x="25065" y="9295"/>
                  </a:cubicBezTo>
                  <a:cubicBezTo>
                    <a:pt x="25056" y="9295"/>
                    <a:pt x="25047" y="9297"/>
                    <a:pt x="25038" y="9301"/>
                  </a:cubicBezTo>
                  <a:cubicBezTo>
                    <a:pt x="24988" y="9301"/>
                    <a:pt x="24938" y="9351"/>
                    <a:pt x="24913" y="9377"/>
                  </a:cubicBezTo>
                  <a:cubicBezTo>
                    <a:pt x="24863" y="9427"/>
                    <a:pt x="24812" y="9452"/>
                    <a:pt x="24762" y="9477"/>
                  </a:cubicBezTo>
                  <a:cubicBezTo>
                    <a:pt x="24687" y="9552"/>
                    <a:pt x="24587" y="9652"/>
                    <a:pt x="24487" y="9727"/>
                  </a:cubicBezTo>
                  <a:cubicBezTo>
                    <a:pt x="24411" y="9778"/>
                    <a:pt x="24311" y="9853"/>
                    <a:pt x="24211" y="9903"/>
                  </a:cubicBezTo>
                  <a:cubicBezTo>
                    <a:pt x="24136" y="9928"/>
                    <a:pt x="24086" y="9953"/>
                    <a:pt x="24010" y="9953"/>
                  </a:cubicBezTo>
                  <a:cubicBezTo>
                    <a:pt x="24061" y="9928"/>
                    <a:pt x="24086" y="9903"/>
                    <a:pt x="24136" y="9878"/>
                  </a:cubicBezTo>
                  <a:cubicBezTo>
                    <a:pt x="24236" y="9803"/>
                    <a:pt x="24336" y="9727"/>
                    <a:pt x="24437" y="9652"/>
                  </a:cubicBezTo>
                  <a:cubicBezTo>
                    <a:pt x="24512" y="9577"/>
                    <a:pt x="24612" y="9477"/>
                    <a:pt x="24687" y="9377"/>
                  </a:cubicBezTo>
                  <a:cubicBezTo>
                    <a:pt x="24705" y="9340"/>
                    <a:pt x="24684" y="9317"/>
                    <a:pt x="24661" y="9317"/>
                  </a:cubicBezTo>
                  <a:cubicBezTo>
                    <a:pt x="24652" y="9317"/>
                    <a:pt x="24644" y="9320"/>
                    <a:pt x="24637" y="9326"/>
                  </a:cubicBezTo>
                  <a:cubicBezTo>
                    <a:pt x="24537" y="9377"/>
                    <a:pt x="24437" y="9452"/>
                    <a:pt x="24361" y="9527"/>
                  </a:cubicBezTo>
                  <a:cubicBezTo>
                    <a:pt x="24261" y="9602"/>
                    <a:pt x="24161" y="9677"/>
                    <a:pt x="24061" y="9752"/>
                  </a:cubicBezTo>
                  <a:cubicBezTo>
                    <a:pt x="23960" y="9828"/>
                    <a:pt x="23860" y="9878"/>
                    <a:pt x="23760" y="9928"/>
                  </a:cubicBezTo>
                  <a:cubicBezTo>
                    <a:pt x="23710" y="9953"/>
                    <a:pt x="23660" y="9953"/>
                    <a:pt x="23609" y="9978"/>
                  </a:cubicBezTo>
                  <a:lnTo>
                    <a:pt x="23584" y="9978"/>
                  </a:lnTo>
                  <a:cubicBezTo>
                    <a:pt x="23384" y="10003"/>
                    <a:pt x="23158" y="10053"/>
                    <a:pt x="22958" y="10128"/>
                  </a:cubicBezTo>
                  <a:cubicBezTo>
                    <a:pt x="22482" y="10279"/>
                    <a:pt x="22005" y="10479"/>
                    <a:pt x="21504" y="10580"/>
                  </a:cubicBezTo>
                  <a:cubicBezTo>
                    <a:pt x="21003" y="10680"/>
                    <a:pt x="20452" y="10705"/>
                    <a:pt x="19925" y="10755"/>
                  </a:cubicBezTo>
                  <a:cubicBezTo>
                    <a:pt x="19399" y="10805"/>
                    <a:pt x="18848" y="10905"/>
                    <a:pt x="18321" y="11031"/>
                  </a:cubicBezTo>
                  <a:cubicBezTo>
                    <a:pt x="17820" y="11156"/>
                    <a:pt x="17319" y="11306"/>
                    <a:pt x="16842" y="11457"/>
                  </a:cubicBezTo>
                  <a:cubicBezTo>
                    <a:pt x="16366" y="11632"/>
                    <a:pt x="15890" y="11808"/>
                    <a:pt x="15464" y="12058"/>
                  </a:cubicBezTo>
                  <a:cubicBezTo>
                    <a:pt x="14988" y="12334"/>
                    <a:pt x="14587" y="12685"/>
                    <a:pt x="14211" y="13061"/>
                  </a:cubicBezTo>
                  <a:cubicBezTo>
                    <a:pt x="14111" y="13186"/>
                    <a:pt x="13735" y="13612"/>
                    <a:pt x="13685" y="13687"/>
                  </a:cubicBezTo>
                  <a:cubicBezTo>
                    <a:pt x="13509" y="13888"/>
                    <a:pt x="13334" y="14113"/>
                    <a:pt x="13208" y="14339"/>
                  </a:cubicBezTo>
                  <a:cubicBezTo>
                    <a:pt x="13170" y="14377"/>
                    <a:pt x="13205" y="14431"/>
                    <a:pt x="13246" y="14431"/>
                  </a:cubicBezTo>
                  <a:cubicBezTo>
                    <a:pt x="13259" y="14431"/>
                    <a:pt x="13272" y="14426"/>
                    <a:pt x="13284" y="14414"/>
                  </a:cubicBezTo>
                  <a:cubicBezTo>
                    <a:pt x="13334" y="14339"/>
                    <a:pt x="13409" y="14289"/>
                    <a:pt x="13459" y="14214"/>
                  </a:cubicBezTo>
                  <a:lnTo>
                    <a:pt x="13459" y="14214"/>
                  </a:lnTo>
                  <a:cubicBezTo>
                    <a:pt x="13309" y="14514"/>
                    <a:pt x="13158" y="14815"/>
                    <a:pt x="13008" y="15116"/>
                  </a:cubicBezTo>
                  <a:cubicBezTo>
                    <a:pt x="12757" y="15692"/>
                    <a:pt x="12507" y="16269"/>
                    <a:pt x="12281" y="16870"/>
                  </a:cubicBezTo>
                  <a:cubicBezTo>
                    <a:pt x="11830" y="18073"/>
                    <a:pt x="11429" y="19276"/>
                    <a:pt x="11128" y="20504"/>
                  </a:cubicBezTo>
                  <a:cubicBezTo>
                    <a:pt x="11053" y="20805"/>
                    <a:pt x="11003" y="21106"/>
                    <a:pt x="10903" y="21382"/>
                  </a:cubicBezTo>
                  <a:cubicBezTo>
                    <a:pt x="10827" y="21657"/>
                    <a:pt x="10652" y="21833"/>
                    <a:pt x="10401" y="21858"/>
                  </a:cubicBezTo>
                  <a:cubicBezTo>
                    <a:pt x="10337" y="21869"/>
                    <a:pt x="10275" y="21874"/>
                    <a:pt x="10213" y="21874"/>
                  </a:cubicBezTo>
                  <a:cubicBezTo>
                    <a:pt x="10009" y="21874"/>
                    <a:pt x="9817" y="21821"/>
                    <a:pt x="9624" y="21783"/>
                  </a:cubicBezTo>
                  <a:cubicBezTo>
                    <a:pt x="9324" y="21732"/>
                    <a:pt x="8998" y="21682"/>
                    <a:pt x="8697" y="21657"/>
                  </a:cubicBezTo>
                  <a:cubicBezTo>
                    <a:pt x="8020" y="21657"/>
                    <a:pt x="7344" y="21758"/>
                    <a:pt x="6692" y="21808"/>
                  </a:cubicBezTo>
                  <a:cubicBezTo>
                    <a:pt x="6296" y="21837"/>
                    <a:pt x="5899" y="21849"/>
                    <a:pt x="5503" y="21849"/>
                  </a:cubicBezTo>
                  <a:cubicBezTo>
                    <a:pt x="5223" y="21849"/>
                    <a:pt x="4942" y="21843"/>
                    <a:pt x="4662" y="21833"/>
                  </a:cubicBezTo>
                  <a:cubicBezTo>
                    <a:pt x="3309" y="21758"/>
                    <a:pt x="1980" y="21507"/>
                    <a:pt x="652" y="21231"/>
                  </a:cubicBezTo>
                  <a:cubicBezTo>
                    <a:pt x="502" y="21206"/>
                    <a:pt x="351" y="21181"/>
                    <a:pt x="201" y="21131"/>
                  </a:cubicBezTo>
                  <a:cubicBezTo>
                    <a:pt x="577" y="19627"/>
                    <a:pt x="1329" y="18249"/>
                    <a:pt x="2081" y="16895"/>
                  </a:cubicBezTo>
                  <a:cubicBezTo>
                    <a:pt x="2883" y="15467"/>
                    <a:pt x="3659" y="14038"/>
                    <a:pt x="4512" y="12610"/>
                  </a:cubicBezTo>
                  <a:cubicBezTo>
                    <a:pt x="4938" y="11908"/>
                    <a:pt x="5364" y="11206"/>
                    <a:pt x="5840" y="10554"/>
                  </a:cubicBezTo>
                  <a:lnTo>
                    <a:pt x="5840" y="10554"/>
                  </a:lnTo>
                  <a:cubicBezTo>
                    <a:pt x="5790" y="10805"/>
                    <a:pt x="5715" y="11031"/>
                    <a:pt x="5614" y="11281"/>
                  </a:cubicBezTo>
                  <a:cubicBezTo>
                    <a:pt x="5598" y="11330"/>
                    <a:pt x="5646" y="11369"/>
                    <a:pt x="5694" y="11369"/>
                  </a:cubicBezTo>
                  <a:cubicBezTo>
                    <a:pt x="5721" y="11369"/>
                    <a:pt x="5747" y="11358"/>
                    <a:pt x="5765" y="11331"/>
                  </a:cubicBezTo>
                  <a:cubicBezTo>
                    <a:pt x="6015" y="10955"/>
                    <a:pt x="6065" y="10429"/>
                    <a:pt x="6141" y="9978"/>
                  </a:cubicBezTo>
                  <a:cubicBezTo>
                    <a:pt x="6191" y="9502"/>
                    <a:pt x="6216" y="9026"/>
                    <a:pt x="6366" y="8549"/>
                  </a:cubicBezTo>
                  <a:cubicBezTo>
                    <a:pt x="6667" y="7647"/>
                    <a:pt x="7344" y="6970"/>
                    <a:pt x="8096" y="6419"/>
                  </a:cubicBezTo>
                  <a:cubicBezTo>
                    <a:pt x="8321" y="6269"/>
                    <a:pt x="8572" y="6118"/>
                    <a:pt x="8797" y="5968"/>
                  </a:cubicBezTo>
                  <a:cubicBezTo>
                    <a:pt x="8873" y="5918"/>
                    <a:pt x="8948" y="5893"/>
                    <a:pt x="9023" y="5843"/>
                  </a:cubicBezTo>
                  <a:lnTo>
                    <a:pt x="9023" y="5843"/>
                  </a:lnTo>
                  <a:cubicBezTo>
                    <a:pt x="8948" y="5918"/>
                    <a:pt x="8898" y="6018"/>
                    <a:pt x="8822" y="6093"/>
                  </a:cubicBezTo>
                  <a:cubicBezTo>
                    <a:pt x="8772" y="6194"/>
                    <a:pt x="8722" y="6294"/>
                    <a:pt x="8672" y="6419"/>
                  </a:cubicBezTo>
                  <a:cubicBezTo>
                    <a:pt x="8622" y="6519"/>
                    <a:pt x="8572" y="6645"/>
                    <a:pt x="8547" y="6770"/>
                  </a:cubicBezTo>
                  <a:cubicBezTo>
                    <a:pt x="8547" y="6784"/>
                    <a:pt x="8563" y="6799"/>
                    <a:pt x="8582" y="6799"/>
                  </a:cubicBezTo>
                  <a:cubicBezTo>
                    <a:pt x="8596" y="6799"/>
                    <a:pt x="8611" y="6791"/>
                    <a:pt x="8622" y="6770"/>
                  </a:cubicBezTo>
                  <a:cubicBezTo>
                    <a:pt x="8672" y="6670"/>
                    <a:pt x="8697" y="6569"/>
                    <a:pt x="8747" y="6444"/>
                  </a:cubicBezTo>
                  <a:cubicBezTo>
                    <a:pt x="8797" y="6344"/>
                    <a:pt x="8847" y="6244"/>
                    <a:pt x="8923" y="6143"/>
                  </a:cubicBezTo>
                  <a:cubicBezTo>
                    <a:pt x="8973" y="6043"/>
                    <a:pt x="9048" y="5943"/>
                    <a:pt x="9123" y="5868"/>
                  </a:cubicBezTo>
                  <a:cubicBezTo>
                    <a:pt x="9148" y="5843"/>
                    <a:pt x="9173" y="5818"/>
                    <a:pt x="9173" y="5793"/>
                  </a:cubicBezTo>
                  <a:cubicBezTo>
                    <a:pt x="9299" y="5742"/>
                    <a:pt x="9399" y="5617"/>
                    <a:pt x="9524" y="5542"/>
                  </a:cubicBezTo>
                  <a:cubicBezTo>
                    <a:pt x="9649" y="5442"/>
                    <a:pt x="9800" y="5341"/>
                    <a:pt x="9950" y="5241"/>
                  </a:cubicBezTo>
                  <a:cubicBezTo>
                    <a:pt x="10251" y="5041"/>
                    <a:pt x="10577" y="4890"/>
                    <a:pt x="10903" y="4740"/>
                  </a:cubicBezTo>
                  <a:cubicBezTo>
                    <a:pt x="10989" y="4697"/>
                    <a:pt x="10964" y="4579"/>
                    <a:pt x="10907" y="4579"/>
                  </a:cubicBezTo>
                  <a:cubicBezTo>
                    <a:pt x="10898" y="4579"/>
                    <a:pt x="10888" y="4583"/>
                    <a:pt x="10878" y="4590"/>
                  </a:cubicBezTo>
                  <a:cubicBezTo>
                    <a:pt x="10527" y="4715"/>
                    <a:pt x="10201" y="4890"/>
                    <a:pt x="9875" y="5091"/>
                  </a:cubicBezTo>
                  <a:cubicBezTo>
                    <a:pt x="9725" y="5191"/>
                    <a:pt x="9574" y="5291"/>
                    <a:pt x="9424" y="5392"/>
                  </a:cubicBezTo>
                  <a:cubicBezTo>
                    <a:pt x="9399" y="5442"/>
                    <a:pt x="9349" y="5467"/>
                    <a:pt x="9324" y="5492"/>
                  </a:cubicBezTo>
                  <a:cubicBezTo>
                    <a:pt x="9123" y="5592"/>
                    <a:pt x="8948" y="5692"/>
                    <a:pt x="8772" y="5793"/>
                  </a:cubicBezTo>
                  <a:cubicBezTo>
                    <a:pt x="8572" y="5918"/>
                    <a:pt x="8346" y="6068"/>
                    <a:pt x="8121" y="6219"/>
                  </a:cubicBezTo>
                  <a:cubicBezTo>
                    <a:pt x="7720" y="6494"/>
                    <a:pt x="7344" y="6795"/>
                    <a:pt x="7018" y="7146"/>
                  </a:cubicBezTo>
                  <a:cubicBezTo>
                    <a:pt x="6717" y="7497"/>
                    <a:pt x="6441" y="7873"/>
                    <a:pt x="6266" y="8299"/>
                  </a:cubicBezTo>
                  <a:cubicBezTo>
                    <a:pt x="6091" y="8750"/>
                    <a:pt x="6015" y="9226"/>
                    <a:pt x="5965" y="9702"/>
                  </a:cubicBezTo>
                  <a:cubicBezTo>
                    <a:pt x="5940" y="9878"/>
                    <a:pt x="5915" y="10053"/>
                    <a:pt x="5890" y="10229"/>
                  </a:cubicBezTo>
                  <a:cubicBezTo>
                    <a:pt x="5890" y="10229"/>
                    <a:pt x="5890" y="10254"/>
                    <a:pt x="5865" y="10254"/>
                  </a:cubicBezTo>
                  <a:cubicBezTo>
                    <a:pt x="4888" y="11557"/>
                    <a:pt x="4060" y="12961"/>
                    <a:pt x="3258" y="14389"/>
                  </a:cubicBezTo>
                  <a:cubicBezTo>
                    <a:pt x="2857" y="15116"/>
                    <a:pt x="2431" y="15843"/>
                    <a:pt x="2030" y="16595"/>
                  </a:cubicBezTo>
                  <a:cubicBezTo>
                    <a:pt x="1654" y="17271"/>
                    <a:pt x="1253" y="17973"/>
                    <a:pt x="928" y="18675"/>
                  </a:cubicBezTo>
                  <a:cubicBezTo>
                    <a:pt x="552" y="19477"/>
                    <a:pt x="201" y="20304"/>
                    <a:pt x="0" y="21156"/>
                  </a:cubicBezTo>
                  <a:cubicBezTo>
                    <a:pt x="0" y="21206"/>
                    <a:pt x="0" y="21231"/>
                    <a:pt x="50" y="21256"/>
                  </a:cubicBezTo>
                  <a:cubicBezTo>
                    <a:pt x="50" y="21281"/>
                    <a:pt x="75" y="21306"/>
                    <a:pt x="101" y="21306"/>
                  </a:cubicBezTo>
                  <a:cubicBezTo>
                    <a:pt x="1454" y="21607"/>
                    <a:pt x="2807" y="21883"/>
                    <a:pt x="4161" y="21983"/>
                  </a:cubicBezTo>
                  <a:cubicBezTo>
                    <a:pt x="4614" y="22032"/>
                    <a:pt x="5057" y="22059"/>
                    <a:pt x="5496" y="22059"/>
                  </a:cubicBezTo>
                  <a:cubicBezTo>
                    <a:pt x="5736" y="22059"/>
                    <a:pt x="5976" y="22051"/>
                    <a:pt x="6216" y="22033"/>
                  </a:cubicBezTo>
                  <a:cubicBezTo>
                    <a:pt x="6893" y="22008"/>
                    <a:pt x="7569" y="21908"/>
                    <a:pt x="8271" y="21883"/>
                  </a:cubicBezTo>
                  <a:cubicBezTo>
                    <a:pt x="8358" y="21876"/>
                    <a:pt x="8447" y="21873"/>
                    <a:pt x="8537" y="21873"/>
                  </a:cubicBezTo>
                  <a:cubicBezTo>
                    <a:pt x="8783" y="21873"/>
                    <a:pt x="9035" y="21896"/>
                    <a:pt x="9274" y="21933"/>
                  </a:cubicBezTo>
                  <a:cubicBezTo>
                    <a:pt x="9549" y="21958"/>
                    <a:pt x="9825" y="22058"/>
                    <a:pt x="10101" y="22058"/>
                  </a:cubicBezTo>
                  <a:cubicBezTo>
                    <a:pt x="10155" y="22064"/>
                    <a:pt x="10208" y="22067"/>
                    <a:pt x="10262" y="22067"/>
                  </a:cubicBezTo>
                  <a:cubicBezTo>
                    <a:pt x="10457" y="22067"/>
                    <a:pt x="10645" y="22026"/>
                    <a:pt x="10802" y="21908"/>
                  </a:cubicBezTo>
                  <a:cubicBezTo>
                    <a:pt x="11028" y="21732"/>
                    <a:pt x="11103" y="21482"/>
                    <a:pt x="11178" y="21206"/>
                  </a:cubicBezTo>
                  <a:cubicBezTo>
                    <a:pt x="11454" y="19953"/>
                    <a:pt x="11805" y="18700"/>
                    <a:pt x="12256" y="17497"/>
                  </a:cubicBezTo>
                  <a:cubicBezTo>
                    <a:pt x="12682" y="16269"/>
                    <a:pt x="13183" y="15066"/>
                    <a:pt x="13760" y="13913"/>
                  </a:cubicBezTo>
                  <a:cubicBezTo>
                    <a:pt x="13810" y="13838"/>
                    <a:pt x="13835" y="13788"/>
                    <a:pt x="13860" y="13712"/>
                  </a:cubicBezTo>
                  <a:cubicBezTo>
                    <a:pt x="13985" y="13562"/>
                    <a:pt x="14111" y="13437"/>
                    <a:pt x="14211" y="13286"/>
                  </a:cubicBezTo>
                  <a:cubicBezTo>
                    <a:pt x="14562" y="12935"/>
                    <a:pt x="14913" y="12585"/>
                    <a:pt x="15339" y="12334"/>
                  </a:cubicBezTo>
                  <a:cubicBezTo>
                    <a:pt x="16191" y="11783"/>
                    <a:pt x="17193" y="11482"/>
                    <a:pt x="18196" y="11231"/>
                  </a:cubicBezTo>
                  <a:cubicBezTo>
                    <a:pt x="18697" y="11106"/>
                    <a:pt x="19223" y="11006"/>
                    <a:pt x="19750" y="10955"/>
                  </a:cubicBezTo>
                  <a:cubicBezTo>
                    <a:pt x="20301" y="10880"/>
                    <a:pt x="20827" y="10880"/>
                    <a:pt x="21354" y="10780"/>
                  </a:cubicBezTo>
                  <a:cubicBezTo>
                    <a:pt x="21855" y="10705"/>
                    <a:pt x="22331" y="10529"/>
                    <a:pt x="22807" y="10354"/>
                  </a:cubicBezTo>
                  <a:cubicBezTo>
                    <a:pt x="23033" y="10279"/>
                    <a:pt x="23284" y="10204"/>
                    <a:pt x="23509" y="10179"/>
                  </a:cubicBezTo>
                  <a:cubicBezTo>
                    <a:pt x="23656" y="10149"/>
                    <a:pt x="23811" y="10137"/>
                    <a:pt x="23965" y="10137"/>
                  </a:cubicBezTo>
                  <a:cubicBezTo>
                    <a:pt x="24074" y="10137"/>
                    <a:pt x="24182" y="10143"/>
                    <a:pt x="24286" y="10153"/>
                  </a:cubicBezTo>
                  <a:cubicBezTo>
                    <a:pt x="24539" y="10178"/>
                    <a:pt x="24797" y="10213"/>
                    <a:pt x="25053" y="10213"/>
                  </a:cubicBezTo>
                  <a:cubicBezTo>
                    <a:pt x="25331" y="10213"/>
                    <a:pt x="25605" y="10171"/>
                    <a:pt x="25865" y="10028"/>
                  </a:cubicBezTo>
                  <a:cubicBezTo>
                    <a:pt x="26241" y="9803"/>
                    <a:pt x="26642" y="9201"/>
                    <a:pt x="26767" y="9026"/>
                  </a:cubicBezTo>
                  <a:cubicBezTo>
                    <a:pt x="26918" y="8825"/>
                    <a:pt x="27043" y="8575"/>
                    <a:pt x="27168" y="8349"/>
                  </a:cubicBezTo>
                  <a:cubicBezTo>
                    <a:pt x="27319" y="8123"/>
                    <a:pt x="27494" y="7923"/>
                    <a:pt x="27695" y="7722"/>
                  </a:cubicBezTo>
                  <a:cubicBezTo>
                    <a:pt x="28046" y="7372"/>
                    <a:pt x="28422" y="7046"/>
                    <a:pt x="28772" y="6695"/>
                  </a:cubicBezTo>
                  <a:cubicBezTo>
                    <a:pt x="29123" y="6344"/>
                    <a:pt x="29474" y="5993"/>
                    <a:pt x="29725" y="5567"/>
                  </a:cubicBezTo>
                  <a:cubicBezTo>
                    <a:pt x="29825" y="5417"/>
                    <a:pt x="29900" y="5291"/>
                    <a:pt x="29975" y="5141"/>
                  </a:cubicBezTo>
                  <a:cubicBezTo>
                    <a:pt x="30101" y="5141"/>
                    <a:pt x="30201" y="5066"/>
                    <a:pt x="30301" y="4991"/>
                  </a:cubicBezTo>
                  <a:cubicBezTo>
                    <a:pt x="30527" y="4790"/>
                    <a:pt x="30777" y="4564"/>
                    <a:pt x="31003" y="4339"/>
                  </a:cubicBezTo>
                  <a:cubicBezTo>
                    <a:pt x="31229" y="4138"/>
                    <a:pt x="31429" y="3938"/>
                    <a:pt x="31604" y="3687"/>
                  </a:cubicBezTo>
                  <a:cubicBezTo>
                    <a:pt x="31730" y="3487"/>
                    <a:pt x="31880" y="3211"/>
                    <a:pt x="31880" y="2986"/>
                  </a:cubicBezTo>
                  <a:cubicBezTo>
                    <a:pt x="31880" y="2910"/>
                    <a:pt x="31855" y="2860"/>
                    <a:pt x="31830" y="2860"/>
                  </a:cubicBezTo>
                  <a:cubicBezTo>
                    <a:pt x="31805" y="2860"/>
                    <a:pt x="31780" y="2885"/>
                    <a:pt x="31755" y="2910"/>
                  </a:cubicBezTo>
                  <a:cubicBezTo>
                    <a:pt x="31680" y="3036"/>
                    <a:pt x="31604" y="3136"/>
                    <a:pt x="31479" y="3236"/>
                  </a:cubicBezTo>
                  <a:cubicBezTo>
                    <a:pt x="31479" y="3211"/>
                    <a:pt x="31404" y="3186"/>
                    <a:pt x="31329" y="3161"/>
                  </a:cubicBezTo>
                  <a:cubicBezTo>
                    <a:pt x="31167" y="3102"/>
                    <a:pt x="30997" y="3078"/>
                    <a:pt x="30824" y="3078"/>
                  </a:cubicBezTo>
                  <a:cubicBezTo>
                    <a:pt x="30701" y="3078"/>
                    <a:pt x="30576" y="3090"/>
                    <a:pt x="30452" y="3111"/>
                  </a:cubicBezTo>
                  <a:cubicBezTo>
                    <a:pt x="30126" y="3136"/>
                    <a:pt x="29825" y="3211"/>
                    <a:pt x="29524" y="3336"/>
                  </a:cubicBezTo>
                  <a:cubicBezTo>
                    <a:pt x="29224" y="3437"/>
                    <a:pt x="28948" y="3612"/>
                    <a:pt x="28672" y="3762"/>
                  </a:cubicBezTo>
                  <a:cubicBezTo>
                    <a:pt x="28547" y="3838"/>
                    <a:pt x="28396" y="3913"/>
                    <a:pt x="28271" y="4013"/>
                  </a:cubicBezTo>
                  <a:cubicBezTo>
                    <a:pt x="28171" y="4088"/>
                    <a:pt x="28071" y="4163"/>
                    <a:pt x="28046" y="4289"/>
                  </a:cubicBezTo>
                  <a:cubicBezTo>
                    <a:pt x="27619" y="4464"/>
                    <a:pt x="27344" y="4865"/>
                    <a:pt x="27018" y="5166"/>
                  </a:cubicBezTo>
                  <a:cubicBezTo>
                    <a:pt x="26993" y="5216"/>
                    <a:pt x="26943" y="5266"/>
                    <a:pt x="26893" y="5291"/>
                  </a:cubicBezTo>
                  <a:cubicBezTo>
                    <a:pt x="26968" y="5091"/>
                    <a:pt x="27043" y="4865"/>
                    <a:pt x="27118" y="4665"/>
                  </a:cubicBezTo>
                  <a:cubicBezTo>
                    <a:pt x="27193" y="4489"/>
                    <a:pt x="27244" y="4339"/>
                    <a:pt x="27319" y="4189"/>
                  </a:cubicBezTo>
                  <a:cubicBezTo>
                    <a:pt x="27394" y="4038"/>
                    <a:pt x="27494" y="3913"/>
                    <a:pt x="27594" y="3788"/>
                  </a:cubicBezTo>
                  <a:cubicBezTo>
                    <a:pt x="27795" y="3537"/>
                    <a:pt x="27945" y="3311"/>
                    <a:pt x="28071" y="3036"/>
                  </a:cubicBezTo>
                  <a:cubicBezTo>
                    <a:pt x="28246" y="2935"/>
                    <a:pt x="28371" y="2710"/>
                    <a:pt x="28447" y="2534"/>
                  </a:cubicBezTo>
                  <a:cubicBezTo>
                    <a:pt x="28572" y="2334"/>
                    <a:pt x="28647" y="2108"/>
                    <a:pt x="28772" y="1933"/>
                  </a:cubicBezTo>
                  <a:cubicBezTo>
                    <a:pt x="28923" y="1707"/>
                    <a:pt x="29098" y="1507"/>
                    <a:pt x="29198" y="1281"/>
                  </a:cubicBezTo>
                  <a:cubicBezTo>
                    <a:pt x="29324" y="1056"/>
                    <a:pt x="29424" y="805"/>
                    <a:pt x="29374" y="579"/>
                  </a:cubicBezTo>
                  <a:cubicBezTo>
                    <a:pt x="29349" y="554"/>
                    <a:pt x="29349" y="529"/>
                    <a:pt x="29324" y="504"/>
                  </a:cubicBezTo>
                  <a:cubicBezTo>
                    <a:pt x="29313" y="494"/>
                    <a:pt x="29299" y="488"/>
                    <a:pt x="29281" y="488"/>
                  </a:cubicBezTo>
                  <a:cubicBezTo>
                    <a:pt x="29257" y="488"/>
                    <a:pt x="29228" y="500"/>
                    <a:pt x="29198" y="529"/>
                  </a:cubicBezTo>
                  <a:cubicBezTo>
                    <a:pt x="29098" y="605"/>
                    <a:pt x="29023" y="705"/>
                    <a:pt x="28923" y="780"/>
                  </a:cubicBezTo>
                  <a:cubicBezTo>
                    <a:pt x="28785" y="717"/>
                    <a:pt x="28628" y="692"/>
                    <a:pt x="28468" y="692"/>
                  </a:cubicBezTo>
                  <a:cubicBezTo>
                    <a:pt x="28309" y="692"/>
                    <a:pt x="28146" y="717"/>
                    <a:pt x="27995" y="755"/>
                  </a:cubicBezTo>
                  <a:cubicBezTo>
                    <a:pt x="27870" y="805"/>
                    <a:pt x="27745" y="855"/>
                    <a:pt x="27619" y="905"/>
                  </a:cubicBezTo>
                  <a:lnTo>
                    <a:pt x="27594" y="905"/>
                  </a:lnTo>
                  <a:cubicBezTo>
                    <a:pt x="27494" y="830"/>
                    <a:pt x="27344" y="830"/>
                    <a:pt x="27218" y="830"/>
                  </a:cubicBezTo>
                  <a:cubicBezTo>
                    <a:pt x="27093" y="830"/>
                    <a:pt x="26943" y="830"/>
                    <a:pt x="26817" y="855"/>
                  </a:cubicBezTo>
                  <a:cubicBezTo>
                    <a:pt x="26567" y="880"/>
                    <a:pt x="26316" y="955"/>
                    <a:pt x="26066" y="1081"/>
                  </a:cubicBezTo>
                  <a:cubicBezTo>
                    <a:pt x="25865" y="1181"/>
                    <a:pt x="25665" y="1306"/>
                    <a:pt x="25489" y="1482"/>
                  </a:cubicBezTo>
                  <a:cubicBezTo>
                    <a:pt x="25389" y="1557"/>
                    <a:pt x="25289" y="1657"/>
                    <a:pt x="25213" y="1782"/>
                  </a:cubicBezTo>
                  <a:cubicBezTo>
                    <a:pt x="24988" y="1833"/>
                    <a:pt x="24762" y="1958"/>
                    <a:pt x="24587" y="2083"/>
                  </a:cubicBezTo>
                  <a:cubicBezTo>
                    <a:pt x="24411" y="2209"/>
                    <a:pt x="24236" y="2359"/>
                    <a:pt x="24086" y="2534"/>
                  </a:cubicBezTo>
                  <a:cubicBezTo>
                    <a:pt x="23785" y="2885"/>
                    <a:pt x="23584" y="3286"/>
                    <a:pt x="23334" y="3687"/>
                  </a:cubicBezTo>
                  <a:cubicBezTo>
                    <a:pt x="23259" y="3813"/>
                    <a:pt x="23158" y="3938"/>
                    <a:pt x="23058" y="4063"/>
                  </a:cubicBezTo>
                  <a:cubicBezTo>
                    <a:pt x="22958" y="4088"/>
                    <a:pt x="22883" y="4138"/>
                    <a:pt x="22807" y="4189"/>
                  </a:cubicBezTo>
                  <a:cubicBezTo>
                    <a:pt x="23058" y="3888"/>
                    <a:pt x="23259" y="3537"/>
                    <a:pt x="23434" y="3186"/>
                  </a:cubicBezTo>
                  <a:cubicBezTo>
                    <a:pt x="23685" y="2710"/>
                    <a:pt x="23885" y="2209"/>
                    <a:pt x="24111" y="1707"/>
                  </a:cubicBezTo>
                  <a:cubicBezTo>
                    <a:pt x="24161" y="1607"/>
                    <a:pt x="24211" y="1532"/>
                    <a:pt x="24261" y="1432"/>
                  </a:cubicBezTo>
                  <a:cubicBezTo>
                    <a:pt x="24311" y="1407"/>
                    <a:pt x="24386" y="1356"/>
                    <a:pt x="24411" y="1306"/>
                  </a:cubicBezTo>
                  <a:cubicBezTo>
                    <a:pt x="24487" y="1231"/>
                    <a:pt x="24537" y="1156"/>
                    <a:pt x="24587" y="1056"/>
                  </a:cubicBezTo>
                  <a:cubicBezTo>
                    <a:pt x="24662" y="955"/>
                    <a:pt x="24712" y="855"/>
                    <a:pt x="24787" y="780"/>
                  </a:cubicBezTo>
                  <a:cubicBezTo>
                    <a:pt x="24938" y="554"/>
                    <a:pt x="25038" y="304"/>
                    <a:pt x="25063" y="53"/>
                  </a:cubicBezTo>
                  <a:cubicBezTo>
                    <a:pt x="25063" y="22"/>
                    <a:pt x="25054" y="1"/>
                    <a:pt x="25040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1915871" y="4380891"/>
              <a:ext cx="28268" cy="9968"/>
            </a:xfrm>
            <a:custGeom>
              <a:avLst/>
              <a:gdLst/>
              <a:ahLst/>
              <a:cxnLst/>
              <a:rect l="l" t="t" r="r" b="b"/>
              <a:pathLst>
                <a:path w="553" h="195" extrusionOk="0">
                  <a:moveTo>
                    <a:pt x="189" y="1"/>
                  </a:moveTo>
                  <a:cubicBezTo>
                    <a:pt x="145" y="1"/>
                    <a:pt x="101" y="7"/>
                    <a:pt x="51" y="19"/>
                  </a:cubicBezTo>
                  <a:cubicBezTo>
                    <a:pt x="1" y="19"/>
                    <a:pt x="26" y="95"/>
                    <a:pt x="76" y="95"/>
                  </a:cubicBezTo>
                  <a:cubicBezTo>
                    <a:pt x="151" y="95"/>
                    <a:pt x="226" y="95"/>
                    <a:pt x="302" y="120"/>
                  </a:cubicBezTo>
                  <a:cubicBezTo>
                    <a:pt x="327" y="120"/>
                    <a:pt x="377" y="145"/>
                    <a:pt x="402" y="145"/>
                  </a:cubicBezTo>
                  <a:cubicBezTo>
                    <a:pt x="427" y="170"/>
                    <a:pt x="452" y="170"/>
                    <a:pt x="452" y="170"/>
                  </a:cubicBezTo>
                  <a:cubicBezTo>
                    <a:pt x="477" y="195"/>
                    <a:pt x="502" y="195"/>
                    <a:pt x="527" y="195"/>
                  </a:cubicBezTo>
                  <a:cubicBezTo>
                    <a:pt x="552" y="195"/>
                    <a:pt x="552" y="170"/>
                    <a:pt x="552" y="145"/>
                  </a:cubicBezTo>
                  <a:cubicBezTo>
                    <a:pt x="552" y="120"/>
                    <a:pt x="527" y="120"/>
                    <a:pt x="502" y="95"/>
                  </a:cubicBezTo>
                  <a:cubicBezTo>
                    <a:pt x="477" y="95"/>
                    <a:pt x="477" y="69"/>
                    <a:pt x="452" y="69"/>
                  </a:cubicBezTo>
                  <a:cubicBezTo>
                    <a:pt x="402" y="44"/>
                    <a:pt x="377" y="44"/>
                    <a:pt x="327" y="19"/>
                  </a:cubicBezTo>
                  <a:cubicBezTo>
                    <a:pt x="276" y="7"/>
                    <a:pt x="233" y="1"/>
                    <a:pt x="189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1507444" y="4522791"/>
              <a:ext cx="52344" cy="24741"/>
            </a:xfrm>
            <a:custGeom>
              <a:avLst/>
              <a:gdLst/>
              <a:ahLst/>
              <a:cxnLst/>
              <a:rect l="l" t="t" r="r" b="b"/>
              <a:pathLst>
                <a:path w="1024" h="484" extrusionOk="0">
                  <a:moveTo>
                    <a:pt x="973" y="0"/>
                  </a:moveTo>
                  <a:cubicBezTo>
                    <a:pt x="898" y="25"/>
                    <a:pt x="798" y="25"/>
                    <a:pt x="723" y="50"/>
                  </a:cubicBezTo>
                  <a:cubicBezTo>
                    <a:pt x="647" y="100"/>
                    <a:pt x="572" y="126"/>
                    <a:pt x="472" y="151"/>
                  </a:cubicBezTo>
                  <a:cubicBezTo>
                    <a:pt x="397" y="201"/>
                    <a:pt x="322" y="251"/>
                    <a:pt x="246" y="276"/>
                  </a:cubicBezTo>
                  <a:cubicBezTo>
                    <a:pt x="171" y="326"/>
                    <a:pt x="96" y="376"/>
                    <a:pt x="21" y="426"/>
                  </a:cubicBezTo>
                  <a:cubicBezTo>
                    <a:pt x="1" y="447"/>
                    <a:pt x="13" y="483"/>
                    <a:pt x="45" y="483"/>
                  </a:cubicBezTo>
                  <a:cubicBezTo>
                    <a:pt x="53" y="483"/>
                    <a:pt x="61" y="481"/>
                    <a:pt x="71" y="476"/>
                  </a:cubicBezTo>
                  <a:cubicBezTo>
                    <a:pt x="146" y="476"/>
                    <a:pt x="221" y="426"/>
                    <a:pt x="296" y="376"/>
                  </a:cubicBezTo>
                  <a:cubicBezTo>
                    <a:pt x="372" y="351"/>
                    <a:pt x="447" y="301"/>
                    <a:pt x="522" y="276"/>
                  </a:cubicBezTo>
                  <a:cubicBezTo>
                    <a:pt x="622" y="226"/>
                    <a:pt x="697" y="201"/>
                    <a:pt x="773" y="176"/>
                  </a:cubicBezTo>
                  <a:cubicBezTo>
                    <a:pt x="848" y="126"/>
                    <a:pt x="923" y="100"/>
                    <a:pt x="998" y="50"/>
                  </a:cubicBezTo>
                  <a:cubicBezTo>
                    <a:pt x="1023" y="25"/>
                    <a:pt x="998" y="0"/>
                    <a:pt x="973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1508467" y="4475355"/>
              <a:ext cx="44881" cy="32102"/>
            </a:xfrm>
            <a:custGeom>
              <a:avLst/>
              <a:gdLst/>
              <a:ahLst/>
              <a:cxnLst/>
              <a:rect l="l" t="t" r="r" b="b"/>
              <a:pathLst>
                <a:path w="878" h="628" extrusionOk="0">
                  <a:moveTo>
                    <a:pt x="51" y="1"/>
                  </a:moveTo>
                  <a:cubicBezTo>
                    <a:pt x="26" y="26"/>
                    <a:pt x="1" y="51"/>
                    <a:pt x="26" y="76"/>
                  </a:cubicBezTo>
                  <a:cubicBezTo>
                    <a:pt x="26" y="101"/>
                    <a:pt x="51" y="126"/>
                    <a:pt x="76" y="126"/>
                  </a:cubicBezTo>
                  <a:cubicBezTo>
                    <a:pt x="76" y="151"/>
                    <a:pt x="101" y="151"/>
                    <a:pt x="126" y="151"/>
                  </a:cubicBezTo>
                  <a:cubicBezTo>
                    <a:pt x="151" y="176"/>
                    <a:pt x="201" y="201"/>
                    <a:pt x="226" y="201"/>
                  </a:cubicBezTo>
                  <a:cubicBezTo>
                    <a:pt x="302" y="252"/>
                    <a:pt x="377" y="302"/>
                    <a:pt x="427" y="327"/>
                  </a:cubicBezTo>
                  <a:cubicBezTo>
                    <a:pt x="502" y="377"/>
                    <a:pt x="552" y="427"/>
                    <a:pt x="602" y="477"/>
                  </a:cubicBezTo>
                  <a:cubicBezTo>
                    <a:pt x="677" y="527"/>
                    <a:pt x="728" y="602"/>
                    <a:pt x="803" y="627"/>
                  </a:cubicBezTo>
                  <a:cubicBezTo>
                    <a:pt x="853" y="627"/>
                    <a:pt x="878" y="602"/>
                    <a:pt x="878" y="577"/>
                  </a:cubicBezTo>
                  <a:cubicBezTo>
                    <a:pt x="853" y="502"/>
                    <a:pt x="778" y="427"/>
                    <a:pt x="728" y="377"/>
                  </a:cubicBezTo>
                  <a:cubicBezTo>
                    <a:pt x="652" y="302"/>
                    <a:pt x="577" y="252"/>
                    <a:pt x="527" y="201"/>
                  </a:cubicBezTo>
                  <a:cubicBezTo>
                    <a:pt x="452" y="151"/>
                    <a:pt x="377" y="126"/>
                    <a:pt x="302" y="76"/>
                  </a:cubicBezTo>
                  <a:cubicBezTo>
                    <a:pt x="251" y="51"/>
                    <a:pt x="226" y="51"/>
                    <a:pt x="176" y="26"/>
                  </a:cubicBezTo>
                  <a:cubicBezTo>
                    <a:pt x="151" y="1"/>
                    <a:pt x="101" y="1"/>
                    <a:pt x="76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1728833" y="4281929"/>
              <a:ext cx="9048" cy="25661"/>
            </a:xfrm>
            <a:custGeom>
              <a:avLst/>
              <a:gdLst/>
              <a:ahLst/>
              <a:cxnLst/>
              <a:rect l="l" t="t" r="r" b="b"/>
              <a:pathLst>
                <a:path w="177" h="502" extrusionOk="0">
                  <a:moveTo>
                    <a:pt x="26" y="0"/>
                  </a:moveTo>
                  <a:cubicBezTo>
                    <a:pt x="1" y="26"/>
                    <a:pt x="1" y="101"/>
                    <a:pt x="1" y="126"/>
                  </a:cubicBezTo>
                  <a:cubicBezTo>
                    <a:pt x="1" y="176"/>
                    <a:pt x="1" y="201"/>
                    <a:pt x="1" y="251"/>
                  </a:cubicBezTo>
                  <a:cubicBezTo>
                    <a:pt x="1" y="301"/>
                    <a:pt x="1" y="326"/>
                    <a:pt x="26" y="376"/>
                  </a:cubicBezTo>
                  <a:cubicBezTo>
                    <a:pt x="26" y="401"/>
                    <a:pt x="51" y="427"/>
                    <a:pt x="51" y="452"/>
                  </a:cubicBezTo>
                  <a:cubicBezTo>
                    <a:pt x="76" y="477"/>
                    <a:pt x="76" y="477"/>
                    <a:pt x="101" y="502"/>
                  </a:cubicBezTo>
                  <a:cubicBezTo>
                    <a:pt x="126" y="502"/>
                    <a:pt x="151" y="477"/>
                    <a:pt x="151" y="452"/>
                  </a:cubicBezTo>
                  <a:cubicBezTo>
                    <a:pt x="176" y="376"/>
                    <a:pt x="126" y="301"/>
                    <a:pt x="126" y="226"/>
                  </a:cubicBezTo>
                  <a:cubicBezTo>
                    <a:pt x="101" y="201"/>
                    <a:pt x="101" y="176"/>
                    <a:pt x="101" y="126"/>
                  </a:cubicBezTo>
                  <a:cubicBezTo>
                    <a:pt x="101" y="101"/>
                    <a:pt x="101" y="101"/>
                    <a:pt x="101" y="76"/>
                  </a:cubicBezTo>
                  <a:cubicBezTo>
                    <a:pt x="101" y="51"/>
                    <a:pt x="101" y="26"/>
                    <a:pt x="76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893526" y="4546970"/>
              <a:ext cx="173851" cy="124267"/>
            </a:xfrm>
            <a:custGeom>
              <a:avLst/>
              <a:gdLst/>
              <a:ahLst/>
              <a:cxnLst/>
              <a:rect l="l" t="t" r="r" b="b"/>
              <a:pathLst>
                <a:path w="3401" h="2431" extrusionOk="0">
                  <a:moveTo>
                    <a:pt x="3303" y="0"/>
                  </a:moveTo>
                  <a:cubicBezTo>
                    <a:pt x="3297" y="0"/>
                    <a:pt x="3291" y="1"/>
                    <a:pt x="3284" y="3"/>
                  </a:cubicBezTo>
                  <a:cubicBezTo>
                    <a:pt x="3008" y="29"/>
                    <a:pt x="2732" y="179"/>
                    <a:pt x="2507" y="304"/>
                  </a:cubicBezTo>
                  <a:cubicBezTo>
                    <a:pt x="2256" y="404"/>
                    <a:pt x="2006" y="555"/>
                    <a:pt x="1755" y="705"/>
                  </a:cubicBezTo>
                  <a:cubicBezTo>
                    <a:pt x="1329" y="981"/>
                    <a:pt x="903" y="1282"/>
                    <a:pt x="527" y="1683"/>
                  </a:cubicBezTo>
                  <a:cubicBezTo>
                    <a:pt x="427" y="1783"/>
                    <a:pt x="326" y="1883"/>
                    <a:pt x="251" y="1983"/>
                  </a:cubicBezTo>
                  <a:cubicBezTo>
                    <a:pt x="151" y="2109"/>
                    <a:pt x="51" y="2234"/>
                    <a:pt x="1" y="2359"/>
                  </a:cubicBezTo>
                  <a:cubicBezTo>
                    <a:pt x="1" y="2395"/>
                    <a:pt x="38" y="2430"/>
                    <a:pt x="69" y="2430"/>
                  </a:cubicBezTo>
                  <a:cubicBezTo>
                    <a:pt x="82" y="2430"/>
                    <a:pt x="94" y="2424"/>
                    <a:pt x="101" y="2409"/>
                  </a:cubicBezTo>
                  <a:cubicBezTo>
                    <a:pt x="201" y="2334"/>
                    <a:pt x="251" y="2234"/>
                    <a:pt x="326" y="2134"/>
                  </a:cubicBezTo>
                  <a:cubicBezTo>
                    <a:pt x="402" y="2034"/>
                    <a:pt x="477" y="1933"/>
                    <a:pt x="577" y="1833"/>
                  </a:cubicBezTo>
                  <a:cubicBezTo>
                    <a:pt x="727" y="1633"/>
                    <a:pt x="903" y="1482"/>
                    <a:pt x="1103" y="1307"/>
                  </a:cubicBezTo>
                  <a:cubicBezTo>
                    <a:pt x="1504" y="981"/>
                    <a:pt x="1981" y="730"/>
                    <a:pt x="2457" y="480"/>
                  </a:cubicBezTo>
                  <a:cubicBezTo>
                    <a:pt x="2732" y="354"/>
                    <a:pt x="3008" y="204"/>
                    <a:pt x="3309" y="129"/>
                  </a:cubicBezTo>
                  <a:cubicBezTo>
                    <a:pt x="3400" y="106"/>
                    <a:pt x="3367" y="0"/>
                    <a:pt x="3303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881002" y="4572733"/>
              <a:ext cx="107398" cy="62414"/>
            </a:xfrm>
            <a:custGeom>
              <a:avLst/>
              <a:gdLst/>
              <a:ahLst/>
              <a:cxnLst/>
              <a:rect l="l" t="t" r="r" b="b"/>
              <a:pathLst>
                <a:path w="2101" h="1221" extrusionOk="0">
                  <a:moveTo>
                    <a:pt x="2025" y="1"/>
                  </a:moveTo>
                  <a:cubicBezTo>
                    <a:pt x="1850" y="26"/>
                    <a:pt x="1649" y="126"/>
                    <a:pt x="1499" y="201"/>
                  </a:cubicBezTo>
                  <a:cubicBezTo>
                    <a:pt x="1323" y="276"/>
                    <a:pt x="1148" y="377"/>
                    <a:pt x="972" y="452"/>
                  </a:cubicBezTo>
                  <a:cubicBezTo>
                    <a:pt x="647" y="652"/>
                    <a:pt x="271" y="853"/>
                    <a:pt x="20" y="1129"/>
                  </a:cubicBezTo>
                  <a:cubicBezTo>
                    <a:pt x="1" y="1167"/>
                    <a:pt x="26" y="1220"/>
                    <a:pt x="61" y="1220"/>
                  </a:cubicBezTo>
                  <a:cubicBezTo>
                    <a:pt x="72" y="1220"/>
                    <a:pt x="84" y="1215"/>
                    <a:pt x="95" y="1204"/>
                  </a:cubicBezTo>
                  <a:cubicBezTo>
                    <a:pt x="170" y="1154"/>
                    <a:pt x="246" y="1103"/>
                    <a:pt x="321" y="1053"/>
                  </a:cubicBezTo>
                  <a:cubicBezTo>
                    <a:pt x="396" y="1003"/>
                    <a:pt x="471" y="953"/>
                    <a:pt x="546" y="878"/>
                  </a:cubicBezTo>
                  <a:cubicBezTo>
                    <a:pt x="697" y="778"/>
                    <a:pt x="872" y="677"/>
                    <a:pt x="1023" y="577"/>
                  </a:cubicBezTo>
                  <a:cubicBezTo>
                    <a:pt x="1198" y="502"/>
                    <a:pt x="1348" y="427"/>
                    <a:pt x="1524" y="352"/>
                  </a:cubicBezTo>
                  <a:cubicBezTo>
                    <a:pt x="1599" y="301"/>
                    <a:pt x="1699" y="251"/>
                    <a:pt x="1800" y="226"/>
                  </a:cubicBezTo>
                  <a:cubicBezTo>
                    <a:pt x="1875" y="201"/>
                    <a:pt x="1975" y="151"/>
                    <a:pt x="2050" y="101"/>
                  </a:cubicBezTo>
                  <a:cubicBezTo>
                    <a:pt x="2100" y="76"/>
                    <a:pt x="2075" y="1"/>
                    <a:pt x="2025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744008" y="4745355"/>
              <a:ext cx="121404" cy="374998"/>
            </a:xfrm>
            <a:custGeom>
              <a:avLst/>
              <a:gdLst/>
              <a:ahLst/>
              <a:cxnLst/>
              <a:rect l="l" t="t" r="r" b="b"/>
              <a:pathLst>
                <a:path w="2375" h="7336" extrusionOk="0">
                  <a:moveTo>
                    <a:pt x="2277" y="1"/>
                  </a:moveTo>
                  <a:cubicBezTo>
                    <a:pt x="2249" y="1"/>
                    <a:pt x="2224" y="20"/>
                    <a:pt x="2224" y="57"/>
                  </a:cubicBezTo>
                  <a:cubicBezTo>
                    <a:pt x="2224" y="333"/>
                    <a:pt x="2149" y="584"/>
                    <a:pt x="2074" y="834"/>
                  </a:cubicBezTo>
                  <a:cubicBezTo>
                    <a:pt x="2023" y="1060"/>
                    <a:pt x="1948" y="1310"/>
                    <a:pt x="1898" y="1536"/>
                  </a:cubicBezTo>
                  <a:cubicBezTo>
                    <a:pt x="1773" y="2012"/>
                    <a:pt x="1647" y="2488"/>
                    <a:pt x="1522" y="2965"/>
                  </a:cubicBezTo>
                  <a:cubicBezTo>
                    <a:pt x="1271" y="3917"/>
                    <a:pt x="971" y="4844"/>
                    <a:pt x="645" y="5747"/>
                  </a:cubicBezTo>
                  <a:cubicBezTo>
                    <a:pt x="545" y="6022"/>
                    <a:pt x="444" y="6273"/>
                    <a:pt x="319" y="6523"/>
                  </a:cubicBezTo>
                  <a:cubicBezTo>
                    <a:pt x="219" y="6774"/>
                    <a:pt x="94" y="7025"/>
                    <a:pt x="18" y="7275"/>
                  </a:cubicBezTo>
                  <a:cubicBezTo>
                    <a:pt x="0" y="7312"/>
                    <a:pt x="35" y="7335"/>
                    <a:pt x="65" y="7335"/>
                  </a:cubicBezTo>
                  <a:cubicBezTo>
                    <a:pt x="77" y="7335"/>
                    <a:pt x="87" y="7332"/>
                    <a:pt x="94" y="7326"/>
                  </a:cubicBezTo>
                  <a:cubicBezTo>
                    <a:pt x="344" y="6899"/>
                    <a:pt x="520" y="6423"/>
                    <a:pt x="695" y="5972"/>
                  </a:cubicBezTo>
                  <a:cubicBezTo>
                    <a:pt x="896" y="5521"/>
                    <a:pt x="1046" y="5045"/>
                    <a:pt x="1196" y="4569"/>
                  </a:cubicBezTo>
                  <a:cubicBezTo>
                    <a:pt x="1522" y="3616"/>
                    <a:pt x="1773" y="2664"/>
                    <a:pt x="2023" y="1711"/>
                  </a:cubicBezTo>
                  <a:cubicBezTo>
                    <a:pt x="2099" y="1436"/>
                    <a:pt x="2149" y="1160"/>
                    <a:pt x="2224" y="909"/>
                  </a:cubicBezTo>
                  <a:cubicBezTo>
                    <a:pt x="2299" y="634"/>
                    <a:pt x="2374" y="358"/>
                    <a:pt x="2349" y="57"/>
                  </a:cubicBezTo>
                  <a:cubicBezTo>
                    <a:pt x="2337" y="20"/>
                    <a:pt x="2305" y="1"/>
                    <a:pt x="2277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823086" y="4797340"/>
              <a:ext cx="106069" cy="192509"/>
            </a:xfrm>
            <a:custGeom>
              <a:avLst/>
              <a:gdLst/>
              <a:ahLst/>
              <a:cxnLst/>
              <a:rect l="l" t="t" r="r" b="b"/>
              <a:pathLst>
                <a:path w="2075" h="3766" extrusionOk="0">
                  <a:moveTo>
                    <a:pt x="2005" y="1"/>
                  </a:moveTo>
                  <a:cubicBezTo>
                    <a:pt x="1995" y="1"/>
                    <a:pt x="1986" y="6"/>
                    <a:pt x="1980" y="18"/>
                  </a:cubicBezTo>
                  <a:cubicBezTo>
                    <a:pt x="1780" y="218"/>
                    <a:pt x="1654" y="469"/>
                    <a:pt x="1504" y="669"/>
                  </a:cubicBezTo>
                  <a:cubicBezTo>
                    <a:pt x="1379" y="920"/>
                    <a:pt x="1228" y="1146"/>
                    <a:pt x="1078" y="1396"/>
                  </a:cubicBezTo>
                  <a:cubicBezTo>
                    <a:pt x="827" y="1872"/>
                    <a:pt x="577" y="2349"/>
                    <a:pt x="351" y="2850"/>
                  </a:cubicBezTo>
                  <a:cubicBezTo>
                    <a:pt x="301" y="2975"/>
                    <a:pt x="226" y="3100"/>
                    <a:pt x="176" y="3251"/>
                  </a:cubicBezTo>
                  <a:cubicBezTo>
                    <a:pt x="126" y="3401"/>
                    <a:pt x="50" y="3527"/>
                    <a:pt x="0" y="3702"/>
                  </a:cubicBezTo>
                  <a:cubicBezTo>
                    <a:pt x="0" y="3734"/>
                    <a:pt x="30" y="3765"/>
                    <a:pt x="59" y="3765"/>
                  </a:cubicBezTo>
                  <a:cubicBezTo>
                    <a:pt x="75" y="3765"/>
                    <a:pt x="91" y="3755"/>
                    <a:pt x="100" y="3727"/>
                  </a:cubicBezTo>
                  <a:cubicBezTo>
                    <a:pt x="226" y="3501"/>
                    <a:pt x="326" y="3251"/>
                    <a:pt x="426" y="3000"/>
                  </a:cubicBezTo>
                  <a:cubicBezTo>
                    <a:pt x="552" y="2750"/>
                    <a:pt x="652" y="2499"/>
                    <a:pt x="777" y="2273"/>
                  </a:cubicBezTo>
                  <a:cubicBezTo>
                    <a:pt x="1028" y="1772"/>
                    <a:pt x="1278" y="1321"/>
                    <a:pt x="1554" y="845"/>
                  </a:cubicBezTo>
                  <a:cubicBezTo>
                    <a:pt x="1629" y="720"/>
                    <a:pt x="1704" y="594"/>
                    <a:pt x="1805" y="469"/>
                  </a:cubicBezTo>
                  <a:cubicBezTo>
                    <a:pt x="1880" y="344"/>
                    <a:pt x="1980" y="218"/>
                    <a:pt x="2055" y="68"/>
                  </a:cubicBezTo>
                  <a:cubicBezTo>
                    <a:pt x="2074" y="49"/>
                    <a:pt x="2036" y="1"/>
                    <a:pt x="2005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702654" y="5146673"/>
              <a:ext cx="39769" cy="103411"/>
            </a:xfrm>
            <a:custGeom>
              <a:avLst/>
              <a:gdLst/>
              <a:ahLst/>
              <a:cxnLst/>
              <a:rect l="l" t="t" r="r" b="b"/>
              <a:pathLst>
                <a:path w="778" h="2023" extrusionOk="0">
                  <a:moveTo>
                    <a:pt x="702" y="1"/>
                  </a:moveTo>
                  <a:cubicBezTo>
                    <a:pt x="627" y="26"/>
                    <a:pt x="627" y="101"/>
                    <a:pt x="602" y="176"/>
                  </a:cubicBezTo>
                  <a:cubicBezTo>
                    <a:pt x="552" y="251"/>
                    <a:pt x="527" y="327"/>
                    <a:pt x="502" y="402"/>
                  </a:cubicBezTo>
                  <a:cubicBezTo>
                    <a:pt x="426" y="577"/>
                    <a:pt x="376" y="753"/>
                    <a:pt x="301" y="928"/>
                  </a:cubicBezTo>
                  <a:cubicBezTo>
                    <a:pt x="251" y="1104"/>
                    <a:pt x="176" y="1279"/>
                    <a:pt x="126" y="1454"/>
                  </a:cubicBezTo>
                  <a:cubicBezTo>
                    <a:pt x="75" y="1630"/>
                    <a:pt x="25" y="1805"/>
                    <a:pt x="0" y="1981"/>
                  </a:cubicBezTo>
                  <a:cubicBezTo>
                    <a:pt x="0" y="2010"/>
                    <a:pt x="17" y="2022"/>
                    <a:pt x="37" y="2022"/>
                  </a:cubicBezTo>
                  <a:cubicBezTo>
                    <a:pt x="50" y="2022"/>
                    <a:pt x="65" y="2016"/>
                    <a:pt x="75" y="2006"/>
                  </a:cubicBezTo>
                  <a:cubicBezTo>
                    <a:pt x="151" y="1855"/>
                    <a:pt x="201" y="1680"/>
                    <a:pt x="251" y="1505"/>
                  </a:cubicBezTo>
                  <a:cubicBezTo>
                    <a:pt x="301" y="1329"/>
                    <a:pt x="376" y="1154"/>
                    <a:pt x="426" y="978"/>
                  </a:cubicBezTo>
                  <a:cubicBezTo>
                    <a:pt x="476" y="828"/>
                    <a:pt x="552" y="652"/>
                    <a:pt x="602" y="477"/>
                  </a:cubicBezTo>
                  <a:cubicBezTo>
                    <a:pt x="627" y="402"/>
                    <a:pt x="677" y="302"/>
                    <a:pt x="702" y="226"/>
                  </a:cubicBezTo>
                  <a:cubicBezTo>
                    <a:pt x="727" y="151"/>
                    <a:pt x="777" y="76"/>
                    <a:pt x="727" y="26"/>
                  </a:cubicBezTo>
                  <a:cubicBezTo>
                    <a:pt x="727" y="1"/>
                    <a:pt x="727" y="1"/>
                    <a:pt x="702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932222" y="4803679"/>
              <a:ext cx="22850" cy="19271"/>
            </a:xfrm>
            <a:custGeom>
              <a:avLst/>
              <a:gdLst/>
              <a:ahLst/>
              <a:cxnLst/>
              <a:rect l="l" t="t" r="r" b="b"/>
              <a:pathLst>
                <a:path w="447" h="377" extrusionOk="0">
                  <a:moveTo>
                    <a:pt x="409" y="0"/>
                  </a:moveTo>
                  <a:cubicBezTo>
                    <a:pt x="397" y="0"/>
                    <a:pt x="384" y="7"/>
                    <a:pt x="371" y="19"/>
                  </a:cubicBezTo>
                  <a:cubicBezTo>
                    <a:pt x="321" y="44"/>
                    <a:pt x="246" y="69"/>
                    <a:pt x="171" y="119"/>
                  </a:cubicBezTo>
                  <a:cubicBezTo>
                    <a:pt x="121" y="169"/>
                    <a:pt x="71" y="220"/>
                    <a:pt x="21" y="295"/>
                  </a:cubicBezTo>
                  <a:cubicBezTo>
                    <a:pt x="0" y="336"/>
                    <a:pt x="46" y="377"/>
                    <a:pt x="78" y="377"/>
                  </a:cubicBezTo>
                  <a:cubicBezTo>
                    <a:pt x="85" y="377"/>
                    <a:pt x="91" y="375"/>
                    <a:pt x="96" y="370"/>
                  </a:cubicBezTo>
                  <a:cubicBezTo>
                    <a:pt x="121" y="345"/>
                    <a:pt x="146" y="295"/>
                    <a:pt x="171" y="270"/>
                  </a:cubicBezTo>
                  <a:cubicBezTo>
                    <a:pt x="196" y="245"/>
                    <a:pt x="221" y="220"/>
                    <a:pt x="246" y="220"/>
                  </a:cubicBezTo>
                  <a:cubicBezTo>
                    <a:pt x="246" y="195"/>
                    <a:pt x="271" y="195"/>
                    <a:pt x="271" y="195"/>
                  </a:cubicBezTo>
                  <a:cubicBezTo>
                    <a:pt x="271" y="195"/>
                    <a:pt x="296" y="195"/>
                    <a:pt x="296" y="169"/>
                  </a:cubicBezTo>
                  <a:lnTo>
                    <a:pt x="321" y="169"/>
                  </a:lnTo>
                  <a:cubicBezTo>
                    <a:pt x="321" y="144"/>
                    <a:pt x="321" y="144"/>
                    <a:pt x="321" y="144"/>
                  </a:cubicBezTo>
                  <a:cubicBezTo>
                    <a:pt x="371" y="119"/>
                    <a:pt x="397" y="94"/>
                    <a:pt x="422" y="94"/>
                  </a:cubicBezTo>
                  <a:cubicBezTo>
                    <a:pt x="447" y="69"/>
                    <a:pt x="447" y="44"/>
                    <a:pt x="447" y="19"/>
                  </a:cubicBezTo>
                  <a:cubicBezTo>
                    <a:pt x="434" y="7"/>
                    <a:pt x="422" y="0"/>
                    <a:pt x="409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32346" y="5136092"/>
              <a:ext cx="635493" cy="209735"/>
            </a:xfrm>
            <a:custGeom>
              <a:avLst/>
              <a:gdLst/>
              <a:ahLst/>
              <a:cxnLst/>
              <a:rect l="l" t="t" r="r" b="b"/>
              <a:pathLst>
                <a:path w="12432" h="4103" extrusionOk="0">
                  <a:moveTo>
                    <a:pt x="1184" y="0"/>
                  </a:moveTo>
                  <a:cubicBezTo>
                    <a:pt x="1152" y="0"/>
                    <a:pt x="1103" y="37"/>
                    <a:pt x="1103" y="57"/>
                  </a:cubicBezTo>
                  <a:cubicBezTo>
                    <a:pt x="902" y="308"/>
                    <a:pt x="727" y="559"/>
                    <a:pt x="551" y="809"/>
                  </a:cubicBezTo>
                  <a:cubicBezTo>
                    <a:pt x="401" y="1060"/>
                    <a:pt x="251" y="1286"/>
                    <a:pt x="150" y="1536"/>
                  </a:cubicBezTo>
                  <a:cubicBezTo>
                    <a:pt x="25" y="1787"/>
                    <a:pt x="0" y="2062"/>
                    <a:pt x="25" y="2338"/>
                  </a:cubicBezTo>
                  <a:cubicBezTo>
                    <a:pt x="50" y="2614"/>
                    <a:pt x="125" y="2890"/>
                    <a:pt x="226" y="3140"/>
                  </a:cubicBezTo>
                  <a:cubicBezTo>
                    <a:pt x="326" y="3341"/>
                    <a:pt x="451" y="3516"/>
                    <a:pt x="677" y="3541"/>
                  </a:cubicBezTo>
                  <a:cubicBezTo>
                    <a:pt x="710" y="3547"/>
                    <a:pt x="742" y="3550"/>
                    <a:pt x="775" y="3550"/>
                  </a:cubicBezTo>
                  <a:cubicBezTo>
                    <a:pt x="1012" y="3550"/>
                    <a:pt x="1230" y="3401"/>
                    <a:pt x="1429" y="3291"/>
                  </a:cubicBezTo>
                  <a:cubicBezTo>
                    <a:pt x="1679" y="3140"/>
                    <a:pt x="1955" y="3065"/>
                    <a:pt x="2231" y="2940"/>
                  </a:cubicBezTo>
                  <a:cubicBezTo>
                    <a:pt x="2306" y="2915"/>
                    <a:pt x="2381" y="2890"/>
                    <a:pt x="2431" y="2839"/>
                  </a:cubicBezTo>
                  <a:cubicBezTo>
                    <a:pt x="2556" y="3416"/>
                    <a:pt x="2957" y="3917"/>
                    <a:pt x="3559" y="4017"/>
                  </a:cubicBezTo>
                  <a:cubicBezTo>
                    <a:pt x="3620" y="4028"/>
                    <a:pt x="3679" y="4032"/>
                    <a:pt x="3736" y="4032"/>
                  </a:cubicBezTo>
                  <a:cubicBezTo>
                    <a:pt x="4105" y="4032"/>
                    <a:pt x="4408" y="3840"/>
                    <a:pt x="4712" y="3666"/>
                  </a:cubicBezTo>
                  <a:cubicBezTo>
                    <a:pt x="4912" y="3541"/>
                    <a:pt x="5088" y="3416"/>
                    <a:pt x="5238" y="3240"/>
                  </a:cubicBezTo>
                  <a:cubicBezTo>
                    <a:pt x="5238" y="3240"/>
                    <a:pt x="5238" y="3215"/>
                    <a:pt x="5263" y="3215"/>
                  </a:cubicBezTo>
                  <a:cubicBezTo>
                    <a:pt x="5464" y="3491"/>
                    <a:pt x="5764" y="3717"/>
                    <a:pt x="6015" y="3892"/>
                  </a:cubicBezTo>
                  <a:cubicBezTo>
                    <a:pt x="6140" y="3992"/>
                    <a:pt x="6266" y="4067"/>
                    <a:pt x="6441" y="4093"/>
                  </a:cubicBezTo>
                  <a:cubicBezTo>
                    <a:pt x="6481" y="4099"/>
                    <a:pt x="6522" y="4102"/>
                    <a:pt x="6562" y="4102"/>
                  </a:cubicBezTo>
                  <a:cubicBezTo>
                    <a:pt x="6672" y="4102"/>
                    <a:pt x="6782" y="4079"/>
                    <a:pt x="6892" y="4042"/>
                  </a:cubicBezTo>
                  <a:cubicBezTo>
                    <a:pt x="7043" y="3967"/>
                    <a:pt x="7168" y="3867"/>
                    <a:pt x="7318" y="3792"/>
                  </a:cubicBezTo>
                  <a:cubicBezTo>
                    <a:pt x="7444" y="3692"/>
                    <a:pt x="7594" y="3591"/>
                    <a:pt x="7694" y="3466"/>
                  </a:cubicBezTo>
                  <a:cubicBezTo>
                    <a:pt x="7719" y="3466"/>
                    <a:pt x="7719" y="3441"/>
                    <a:pt x="7744" y="3441"/>
                  </a:cubicBezTo>
                  <a:cubicBezTo>
                    <a:pt x="7954" y="3697"/>
                    <a:pt x="8229" y="3997"/>
                    <a:pt x="8590" y="3997"/>
                  </a:cubicBezTo>
                  <a:cubicBezTo>
                    <a:pt x="8617" y="3997"/>
                    <a:pt x="8644" y="3996"/>
                    <a:pt x="8672" y="3992"/>
                  </a:cubicBezTo>
                  <a:cubicBezTo>
                    <a:pt x="9098" y="3967"/>
                    <a:pt x="9399" y="3566"/>
                    <a:pt x="9599" y="3190"/>
                  </a:cubicBezTo>
                  <a:cubicBezTo>
                    <a:pt x="9599" y="3165"/>
                    <a:pt x="9599" y="3165"/>
                    <a:pt x="9624" y="3140"/>
                  </a:cubicBezTo>
                  <a:cubicBezTo>
                    <a:pt x="9624" y="3140"/>
                    <a:pt x="9624" y="3140"/>
                    <a:pt x="9624" y="3165"/>
                  </a:cubicBezTo>
                  <a:cubicBezTo>
                    <a:pt x="9775" y="3366"/>
                    <a:pt x="9950" y="3566"/>
                    <a:pt x="10125" y="3742"/>
                  </a:cubicBezTo>
                  <a:cubicBezTo>
                    <a:pt x="10326" y="3942"/>
                    <a:pt x="10526" y="4017"/>
                    <a:pt x="10802" y="4017"/>
                  </a:cubicBezTo>
                  <a:cubicBezTo>
                    <a:pt x="11053" y="4017"/>
                    <a:pt x="11328" y="3992"/>
                    <a:pt x="11554" y="3892"/>
                  </a:cubicBezTo>
                  <a:cubicBezTo>
                    <a:pt x="11754" y="3767"/>
                    <a:pt x="11880" y="3566"/>
                    <a:pt x="11955" y="3366"/>
                  </a:cubicBezTo>
                  <a:cubicBezTo>
                    <a:pt x="12055" y="3115"/>
                    <a:pt x="12155" y="2839"/>
                    <a:pt x="12231" y="2589"/>
                  </a:cubicBezTo>
                  <a:cubicBezTo>
                    <a:pt x="12381" y="2037"/>
                    <a:pt x="12431" y="1361"/>
                    <a:pt x="12080" y="885"/>
                  </a:cubicBezTo>
                  <a:cubicBezTo>
                    <a:pt x="12055" y="859"/>
                    <a:pt x="11554" y="709"/>
                    <a:pt x="11328" y="684"/>
                  </a:cubicBezTo>
                  <a:cubicBezTo>
                    <a:pt x="10952" y="634"/>
                    <a:pt x="10602" y="634"/>
                    <a:pt x="10226" y="609"/>
                  </a:cubicBezTo>
                  <a:cubicBezTo>
                    <a:pt x="9474" y="559"/>
                    <a:pt x="8747" y="559"/>
                    <a:pt x="7995" y="534"/>
                  </a:cubicBezTo>
                  <a:cubicBezTo>
                    <a:pt x="6516" y="534"/>
                    <a:pt x="5013" y="534"/>
                    <a:pt x="3534" y="408"/>
                  </a:cubicBezTo>
                  <a:cubicBezTo>
                    <a:pt x="2757" y="358"/>
                    <a:pt x="1955" y="308"/>
                    <a:pt x="1203" y="7"/>
                  </a:cubicBezTo>
                  <a:cubicBezTo>
                    <a:pt x="1198" y="3"/>
                    <a:pt x="1192" y="0"/>
                    <a:pt x="1184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609110" y="5296906"/>
              <a:ext cx="20549" cy="19885"/>
            </a:xfrm>
            <a:custGeom>
              <a:avLst/>
              <a:gdLst/>
              <a:ahLst/>
              <a:cxnLst/>
              <a:rect l="l" t="t" r="r" b="b"/>
              <a:pathLst>
                <a:path w="402" h="389" extrusionOk="0">
                  <a:moveTo>
                    <a:pt x="211" y="0"/>
                  </a:moveTo>
                  <a:cubicBezTo>
                    <a:pt x="195" y="0"/>
                    <a:pt x="176" y="7"/>
                    <a:pt x="151" y="19"/>
                  </a:cubicBezTo>
                  <a:lnTo>
                    <a:pt x="126" y="19"/>
                  </a:lnTo>
                  <a:cubicBezTo>
                    <a:pt x="126" y="19"/>
                    <a:pt x="101" y="19"/>
                    <a:pt x="101" y="44"/>
                  </a:cubicBezTo>
                  <a:cubicBezTo>
                    <a:pt x="76" y="44"/>
                    <a:pt x="51" y="69"/>
                    <a:pt x="51" y="69"/>
                  </a:cubicBezTo>
                  <a:cubicBezTo>
                    <a:pt x="26" y="94"/>
                    <a:pt x="26" y="94"/>
                    <a:pt x="26" y="119"/>
                  </a:cubicBezTo>
                  <a:cubicBezTo>
                    <a:pt x="1" y="145"/>
                    <a:pt x="1" y="170"/>
                    <a:pt x="1" y="195"/>
                  </a:cubicBezTo>
                  <a:lnTo>
                    <a:pt x="1" y="245"/>
                  </a:lnTo>
                  <a:cubicBezTo>
                    <a:pt x="26" y="270"/>
                    <a:pt x="26" y="270"/>
                    <a:pt x="26" y="295"/>
                  </a:cubicBezTo>
                  <a:cubicBezTo>
                    <a:pt x="26" y="320"/>
                    <a:pt x="51" y="320"/>
                    <a:pt x="76" y="345"/>
                  </a:cubicBezTo>
                  <a:cubicBezTo>
                    <a:pt x="101" y="345"/>
                    <a:pt x="126" y="370"/>
                    <a:pt x="126" y="370"/>
                  </a:cubicBezTo>
                  <a:lnTo>
                    <a:pt x="151" y="370"/>
                  </a:lnTo>
                  <a:cubicBezTo>
                    <a:pt x="176" y="383"/>
                    <a:pt x="195" y="389"/>
                    <a:pt x="211" y="389"/>
                  </a:cubicBezTo>
                  <a:cubicBezTo>
                    <a:pt x="226" y="389"/>
                    <a:pt x="239" y="383"/>
                    <a:pt x="251" y="370"/>
                  </a:cubicBezTo>
                  <a:cubicBezTo>
                    <a:pt x="301" y="370"/>
                    <a:pt x="327" y="345"/>
                    <a:pt x="352" y="320"/>
                  </a:cubicBezTo>
                  <a:cubicBezTo>
                    <a:pt x="352" y="320"/>
                    <a:pt x="377" y="295"/>
                    <a:pt x="377" y="295"/>
                  </a:cubicBezTo>
                  <a:cubicBezTo>
                    <a:pt x="402" y="270"/>
                    <a:pt x="402" y="220"/>
                    <a:pt x="402" y="195"/>
                  </a:cubicBezTo>
                  <a:cubicBezTo>
                    <a:pt x="402" y="170"/>
                    <a:pt x="402" y="145"/>
                    <a:pt x="377" y="119"/>
                  </a:cubicBezTo>
                  <a:cubicBezTo>
                    <a:pt x="377" y="94"/>
                    <a:pt x="352" y="69"/>
                    <a:pt x="352" y="69"/>
                  </a:cubicBezTo>
                  <a:cubicBezTo>
                    <a:pt x="327" y="44"/>
                    <a:pt x="301" y="19"/>
                    <a:pt x="251" y="19"/>
                  </a:cubicBezTo>
                  <a:cubicBezTo>
                    <a:pt x="239" y="7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583500" y="5260715"/>
              <a:ext cx="19271" cy="17993"/>
            </a:xfrm>
            <a:custGeom>
              <a:avLst/>
              <a:gdLst/>
              <a:ahLst/>
              <a:cxnLst/>
              <a:rect l="l" t="t" r="r" b="b"/>
              <a:pathLst>
                <a:path w="377" h="352" extrusionOk="0">
                  <a:moveTo>
                    <a:pt x="126" y="0"/>
                  </a:moveTo>
                  <a:cubicBezTo>
                    <a:pt x="101" y="0"/>
                    <a:pt x="76" y="25"/>
                    <a:pt x="51" y="51"/>
                  </a:cubicBezTo>
                  <a:cubicBezTo>
                    <a:pt x="26" y="51"/>
                    <a:pt x="26" y="76"/>
                    <a:pt x="26" y="101"/>
                  </a:cubicBezTo>
                  <a:cubicBezTo>
                    <a:pt x="0" y="126"/>
                    <a:pt x="0" y="151"/>
                    <a:pt x="0" y="176"/>
                  </a:cubicBezTo>
                  <a:lnTo>
                    <a:pt x="0" y="226"/>
                  </a:lnTo>
                  <a:cubicBezTo>
                    <a:pt x="26" y="251"/>
                    <a:pt x="26" y="276"/>
                    <a:pt x="51" y="301"/>
                  </a:cubicBezTo>
                  <a:cubicBezTo>
                    <a:pt x="76" y="301"/>
                    <a:pt x="76" y="326"/>
                    <a:pt x="101" y="326"/>
                  </a:cubicBezTo>
                  <a:cubicBezTo>
                    <a:pt x="126" y="351"/>
                    <a:pt x="151" y="351"/>
                    <a:pt x="176" y="351"/>
                  </a:cubicBezTo>
                  <a:lnTo>
                    <a:pt x="251" y="351"/>
                  </a:lnTo>
                  <a:cubicBezTo>
                    <a:pt x="276" y="326"/>
                    <a:pt x="301" y="326"/>
                    <a:pt x="326" y="301"/>
                  </a:cubicBezTo>
                  <a:cubicBezTo>
                    <a:pt x="326" y="276"/>
                    <a:pt x="351" y="276"/>
                    <a:pt x="351" y="251"/>
                  </a:cubicBezTo>
                  <a:cubicBezTo>
                    <a:pt x="351" y="226"/>
                    <a:pt x="376" y="201"/>
                    <a:pt x="376" y="176"/>
                  </a:cubicBezTo>
                  <a:cubicBezTo>
                    <a:pt x="376" y="151"/>
                    <a:pt x="351" y="151"/>
                    <a:pt x="351" y="126"/>
                  </a:cubicBezTo>
                  <a:cubicBezTo>
                    <a:pt x="351" y="101"/>
                    <a:pt x="326" y="76"/>
                    <a:pt x="326" y="51"/>
                  </a:cubicBezTo>
                  <a:cubicBezTo>
                    <a:pt x="301" y="25"/>
                    <a:pt x="301" y="25"/>
                    <a:pt x="276" y="25"/>
                  </a:cubicBezTo>
                  <a:cubicBezTo>
                    <a:pt x="251" y="0"/>
                    <a:pt x="226" y="0"/>
                    <a:pt x="176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650106" y="5264549"/>
              <a:ext cx="20549" cy="19271"/>
            </a:xfrm>
            <a:custGeom>
              <a:avLst/>
              <a:gdLst/>
              <a:ahLst/>
              <a:cxnLst/>
              <a:rect l="l" t="t" r="r" b="b"/>
              <a:pathLst>
                <a:path w="402" h="377" extrusionOk="0">
                  <a:moveTo>
                    <a:pt x="201" y="1"/>
                  </a:moveTo>
                  <a:cubicBezTo>
                    <a:pt x="176" y="1"/>
                    <a:pt x="126" y="1"/>
                    <a:pt x="101" y="26"/>
                  </a:cubicBezTo>
                  <a:cubicBezTo>
                    <a:pt x="76" y="51"/>
                    <a:pt x="51" y="76"/>
                    <a:pt x="26" y="101"/>
                  </a:cubicBezTo>
                  <a:cubicBezTo>
                    <a:pt x="26" y="126"/>
                    <a:pt x="1" y="151"/>
                    <a:pt x="1" y="201"/>
                  </a:cubicBezTo>
                  <a:cubicBezTo>
                    <a:pt x="1" y="226"/>
                    <a:pt x="26" y="251"/>
                    <a:pt x="26" y="276"/>
                  </a:cubicBezTo>
                  <a:cubicBezTo>
                    <a:pt x="51" y="301"/>
                    <a:pt x="76" y="326"/>
                    <a:pt x="101" y="351"/>
                  </a:cubicBezTo>
                  <a:cubicBezTo>
                    <a:pt x="126" y="377"/>
                    <a:pt x="176" y="377"/>
                    <a:pt x="201" y="377"/>
                  </a:cubicBezTo>
                  <a:cubicBezTo>
                    <a:pt x="226" y="377"/>
                    <a:pt x="276" y="377"/>
                    <a:pt x="301" y="351"/>
                  </a:cubicBezTo>
                  <a:cubicBezTo>
                    <a:pt x="327" y="326"/>
                    <a:pt x="352" y="326"/>
                    <a:pt x="377" y="276"/>
                  </a:cubicBezTo>
                  <a:cubicBezTo>
                    <a:pt x="377" y="251"/>
                    <a:pt x="402" y="226"/>
                    <a:pt x="402" y="201"/>
                  </a:cubicBezTo>
                  <a:cubicBezTo>
                    <a:pt x="402" y="151"/>
                    <a:pt x="377" y="126"/>
                    <a:pt x="377" y="101"/>
                  </a:cubicBezTo>
                  <a:cubicBezTo>
                    <a:pt x="352" y="76"/>
                    <a:pt x="327" y="51"/>
                    <a:pt x="301" y="26"/>
                  </a:cubicBezTo>
                  <a:cubicBezTo>
                    <a:pt x="276" y="1"/>
                    <a:pt x="226" y="1"/>
                    <a:pt x="201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720596" y="5278657"/>
              <a:ext cx="19271" cy="19271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76" y="0"/>
                  </a:moveTo>
                  <a:cubicBezTo>
                    <a:pt x="176" y="0"/>
                    <a:pt x="151" y="25"/>
                    <a:pt x="125" y="25"/>
                  </a:cubicBezTo>
                  <a:cubicBezTo>
                    <a:pt x="75" y="25"/>
                    <a:pt x="50" y="50"/>
                    <a:pt x="25" y="101"/>
                  </a:cubicBezTo>
                  <a:cubicBezTo>
                    <a:pt x="0" y="126"/>
                    <a:pt x="0" y="176"/>
                    <a:pt x="0" y="201"/>
                  </a:cubicBezTo>
                  <a:cubicBezTo>
                    <a:pt x="0" y="226"/>
                    <a:pt x="0" y="276"/>
                    <a:pt x="25" y="301"/>
                  </a:cubicBezTo>
                  <a:cubicBezTo>
                    <a:pt x="25" y="301"/>
                    <a:pt x="25" y="326"/>
                    <a:pt x="50" y="326"/>
                  </a:cubicBezTo>
                  <a:cubicBezTo>
                    <a:pt x="75" y="351"/>
                    <a:pt x="100" y="376"/>
                    <a:pt x="125" y="376"/>
                  </a:cubicBezTo>
                  <a:lnTo>
                    <a:pt x="276" y="376"/>
                  </a:lnTo>
                  <a:cubicBezTo>
                    <a:pt x="276" y="351"/>
                    <a:pt x="301" y="351"/>
                    <a:pt x="326" y="326"/>
                  </a:cubicBezTo>
                  <a:cubicBezTo>
                    <a:pt x="351" y="326"/>
                    <a:pt x="351" y="301"/>
                    <a:pt x="376" y="276"/>
                  </a:cubicBezTo>
                  <a:cubicBezTo>
                    <a:pt x="376" y="251"/>
                    <a:pt x="376" y="226"/>
                    <a:pt x="376" y="201"/>
                  </a:cubicBezTo>
                  <a:cubicBezTo>
                    <a:pt x="376" y="176"/>
                    <a:pt x="376" y="176"/>
                    <a:pt x="376" y="151"/>
                  </a:cubicBezTo>
                  <a:cubicBezTo>
                    <a:pt x="376" y="126"/>
                    <a:pt x="351" y="101"/>
                    <a:pt x="326" y="75"/>
                  </a:cubicBezTo>
                  <a:lnTo>
                    <a:pt x="276" y="25"/>
                  </a:lnTo>
                  <a:cubicBezTo>
                    <a:pt x="251" y="25"/>
                    <a:pt x="226" y="0"/>
                    <a:pt x="201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753874" y="5309379"/>
              <a:ext cx="19271" cy="19271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01" y="1"/>
                  </a:moveTo>
                  <a:cubicBezTo>
                    <a:pt x="76" y="26"/>
                    <a:pt x="51" y="26"/>
                    <a:pt x="51" y="51"/>
                  </a:cubicBezTo>
                  <a:cubicBezTo>
                    <a:pt x="26" y="76"/>
                    <a:pt x="26" y="76"/>
                    <a:pt x="1" y="101"/>
                  </a:cubicBezTo>
                  <a:cubicBezTo>
                    <a:pt x="1" y="126"/>
                    <a:pt x="1" y="151"/>
                    <a:pt x="1" y="176"/>
                  </a:cubicBezTo>
                  <a:cubicBezTo>
                    <a:pt x="1" y="201"/>
                    <a:pt x="1" y="201"/>
                    <a:pt x="1" y="226"/>
                  </a:cubicBezTo>
                  <a:cubicBezTo>
                    <a:pt x="1" y="251"/>
                    <a:pt x="26" y="276"/>
                    <a:pt x="51" y="302"/>
                  </a:cubicBezTo>
                  <a:cubicBezTo>
                    <a:pt x="51" y="327"/>
                    <a:pt x="76" y="327"/>
                    <a:pt x="76" y="352"/>
                  </a:cubicBezTo>
                  <a:cubicBezTo>
                    <a:pt x="101" y="352"/>
                    <a:pt x="151" y="377"/>
                    <a:pt x="176" y="377"/>
                  </a:cubicBezTo>
                  <a:cubicBezTo>
                    <a:pt x="201" y="377"/>
                    <a:pt x="226" y="352"/>
                    <a:pt x="251" y="352"/>
                  </a:cubicBezTo>
                  <a:cubicBezTo>
                    <a:pt x="276" y="352"/>
                    <a:pt x="302" y="327"/>
                    <a:pt x="302" y="302"/>
                  </a:cubicBezTo>
                  <a:cubicBezTo>
                    <a:pt x="327" y="302"/>
                    <a:pt x="352" y="276"/>
                    <a:pt x="352" y="251"/>
                  </a:cubicBezTo>
                  <a:cubicBezTo>
                    <a:pt x="352" y="226"/>
                    <a:pt x="377" y="201"/>
                    <a:pt x="377" y="176"/>
                  </a:cubicBezTo>
                  <a:cubicBezTo>
                    <a:pt x="352" y="151"/>
                    <a:pt x="352" y="151"/>
                    <a:pt x="352" y="126"/>
                  </a:cubicBezTo>
                  <a:cubicBezTo>
                    <a:pt x="352" y="101"/>
                    <a:pt x="327" y="76"/>
                    <a:pt x="302" y="51"/>
                  </a:cubicBezTo>
                  <a:cubicBezTo>
                    <a:pt x="302" y="26"/>
                    <a:pt x="276" y="26"/>
                    <a:pt x="276" y="26"/>
                  </a:cubicBezTo>
                  <a:cubicBezTo>
                    <a:pt x="251" y="1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789758" y="5279373"/>
              <a:ext cx="19271" cy="19834"/>
            </a:xfrm>
            <a:custGeom>
              <a:avLst/>
              <a:gdLst/>
              <a:ahLst/>
              <a:cxnLst/>
              <a:rect l="l" t="t" r="r" b="b"/>
              <a:pathLst>
                <a:path w="377" h="388" extrusionOk="0">
                  <a:moveTo>
                    <a:pt x="176" y="0"/>
                  </a:moveTo>
                  <a:cubicBezTo>
                    <a:pt x="168" y="0"/>
                    <a:pt x="159" y="3"/>
                    <a:pt x="151" y="11"/>
                  </a:cubicBezTo>
                  <a:lnTo>
                    <a:pt x="101" y="11"/>
                  </a:lnTo>
                  <a:cubicBezTo>
                    <a:pt x="76" y="36"/>
                    <a:pt x="76" y="36"/>
                    <a:pt x="51" y="61"/>
                  </a:cubicBezTo>
                  <a:cubicBezTo>
                    <a:pt x="26" y="61"/>
                    <a:pt x="26" y="87"/>
                    <a:pt x="26" y="87"/>
                  </a:cubicBezTo>
                  <a:lnTo>
                    <a:pt x="1" y="137"/>
                  </a:lnTo>
                  <a:cubicBezTo>
                    <a:pt x="1" y="162"/>
                    <a:pt x="1" y="187"/>
                    <a:pt x="1" y="212"/>
                  </a:cubicBezTo>
                  <a:cubicBezTo>
                    <a:pt x="1" y="237"/>
                    <a:pt x="1" y="262"/>
                    <a:pt x="26" y="287"/>
                  </a:cubicBezTo>
                  <a:cubicBezTo>
                    <a:pt x="51" y="312"/>
                    <a:pt x="76" y="337"/>
                    <a:pt x="101" y="362"/>
                  </a:cubicBezTo>
                  <a:cubicBezTo>
                    <a:pt x="126" y="387"/>
                    <a:pt x="151" y="387"/>
                    <a:pt x="201" y="387"/>
                  </a:cubicBezTo>
                  <a:lnTo>
                    <a:pt x="251" y="387"/>
                  </a:lnTo>
                  <a:cubicBezTo>
                    <a:pt x="276" y="362"/>
                    <a:pt x="301" y="362"/>
                    <a:pt x="326" y="337"/>
                  </a:cubicBezTo>
                  <a:cubicBezTo>
                    <a:pt x="351" y="312"/>
                    <a:pt x="351" y="287"/>
                    <a:pt x="351" y="262"/>
                  </a:cubicBezTo>
                  <a:cubicBezTo>
                    <a:pt x="376" y="237"/>
                    <a:pt x="376" y="212"/>
                    <a:pt x="376" y="187"/>
                  </a:cubicBezTo>
                  <a:cubicBezTo>
                    <a:pt x="376" y="162"/>
                    <a:pt x="376" y="137"/>
                    <a:pt x="351" y="112"/>
                  </a:cubicBezTo>
                  <a:cubicBezTo>
                    <a:pt x="326" y="61"/>
                    <a:pt x="326" y="61"/>
                    <a:pt x="276" y="36"/>
                  </a:cubicBezTo>
                  <a:cubicBezTo>
                    <a:pt x="251" y="11"/>
                    <a:pt x="251" y="11"/>
                    <a:pt x="226" y="11"/>
                  </a:cubicBezTo>
                  <a:cubicBezTo>
                    <a:pt x="209" y="11"/>
                    <a:pt x="193" y="0"/>
                    <a:pt x="176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865360" y="5309379"/>
              <a:ext cx="19271" cy="18965"/>
            </a:xfrm>
            <a:custGeom>
              <a:avLst/>
              <a:gdLst/>
              <a:ahLst/>
              <a:cxnLst/>
              <a:rect l="l" t="t" r="r" b="b"/>
              <a:pathLst>
                <a:path w="377" h="371" extrusionOk="0">
                  <a:moveTo>
                    <a:pt x="126" y="1"/>
                  </a:moveTo>
                  <a:cubicBezTo>
                    <a:pt x="101" y="1"/>
                    <a:pt x="75" y="26"/>
                    <a:pt x="75" y="26"/>
                  </a:cubicBezTo>
                  <a:cubicBezTo>
                    <a:pt x="50" y="51"/>
                    <a:pt x="50" y="51"/>
                    <a:pt x="50" y="76"/>
                  </a:cubicBezTo>
                  <a:cubicBezTo>
                    <a:pt x="25" y="76"/>
                    <a:pt x="25" y="101"/>
                    <a:pt x="0" y="126"/>
                  </a:cubicBezTo>
                  <a:cubicBezTo>
                    <a:pt x="0" y="151"/>
                    <a:pt x="0" y="151"/>
                    <a:pt x="0" y="176"/>
                  </a:cubicBezTo>
                  <a:cubicBezTo>
                    <a:pt x="0" y="201"/>
                    <a:pt x="0" y="201"/>
                    <a:pt x="0" y="226"/>
                  </a:cubicBezTo>
                  <a:cubicBezTo>
                    <a:pt x="25" y="251"/>
                    <a:pt x="25" y="251"/>
                    <a:pt x="25" y="276"/>
                  </a:cubicBezTo>
                  <a:lnTo>
                    <a:pt x="50" y="302"/>
                  </a:lnTo>
                  <a:cubicBezTo>
                    <a:pt x="75" y="327"/>
                    <a:pt x="101" y="352"/>
                    <a:pt x="126" y="352"/>
                  </a:cubicBezTo>
                  <a:lnTo>
                    <a:pt x="151" y="352"/>
                  </a:lnTo>
                  <a:cubicBezTo>
                    <a:pt x="163" y="364"/>
                    <a:pt x="176" y="370"/>
                    <a:pt x="185" y="370"/>
                  </a:cubicBezTo>
                  <a:cubicBezTo>
                    <a:pt x="194" y="370"/>
                    <a:pt x="201" y="364"/>
                    <a:pt x="201" y="352"/>
                  </a:cubicBezTo>
                  <a:lnTo>
                    <a:pt x="251" y="352"/>
                  </a:lnTo>
                  <a:cubicBezTo>
                    <a:pt x="276" y="352"/>
                    <a:pt x="301" y="327"/>
                    <a:pt x="326" y="302"/>
                  </a:cubicBezTo>
                  <a:lnTo>
                    <a:pt x="351" y="276"/>
                  </a:lnTo>
                  <a:cubicBezTo>
                    <a:pt x="351" y="251"/>
                    <a:pt x="351" y="251"/>
                    <a:pt x="376" y="226"/>
                  </a:cubicBezTo>
                  <a:cubicBezTo>
                    <a:pt x="376" y="201"/>
                    <a:pt x="376" y="201"/>
                    <a:pt x="376" y="176"/>
                  </a:cubicBezTo>
                  <a:cubicBezTo>
                    <a:pt x="376" y="151"/>
                    <a:pt x="376" y="151"/>
                    <a:pt x="376" y="126"/>
                  </a:cubicBezTo>
                  <a:cubicBezTo>
                    <a:pt x="351" y="101"/>
                    <a:pt x="351" y="76"/>
                    <a:pt x="326" y="76"/>
                  </a:cubicBezTo>
                  <a:cubicBezTo>
                    <a:pt x="326" y="51"/>
                    <a:pt x="301" y="26"/>
                    <a:pt x="276" y="26"/>
                  </a:cubicBezTo>
                  <a:cubicBezTo>
                    <a:pt x="276" y="13"/>
                    <a:pt x="276" y="13"/>
                    <a:pt x="273" y="13"/>
                  </a:cubicBezTo>
                  <a:cubicBezTo>
                    <a:pt x="270" y="13"/>
                    <a:pt x="263" y="13"/>
                    <a:pt x="251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884580" y="5282491"/>
              <a:ext cx="20549" cy="19271"/>
            </a:xfrm>
            <a:custGeom>
              <a:avLst/>
              <a:gdLst/>
              <a:ahLst/>
              <a:cxnLst/>
              <a:rect l="l" t="t" r="r" b="b"/>
              <a:pathLst>
                <a:path w="402" h="377" extrusionOk="0">
                  <a:moveTo>
                    <a:pt x="201" y="0"/>
                  </a:moveTo>
                  <a:cubicBezTo>
                    <a:pt x="176" y="0"/>
                    <a:pt x="151" y="0"/>
                    <a:pt x="126" y="26"/>
                  </a:cubicBezTo>
                  <a:cubicBezTo>
                    <a:pt x="100" y="26"/>
                    <a:pt x="75" y="51"/>
                    <a:pt x="75" y="51"/>
                  </a:cubicBezTo>
                  <a:cubicBezTo>
                    <a:pt x="50" y="76"/>
                    <a:pt x="25" y="101"/>
                    <a:pt x="25" y="126"/>
                  </a:cubicBezTo>
                  <a:cubicBezTo>
                    <a:pt x="25" y="151"/>
                    <a:pt x="0" y="176"/>
                    <a:pt x="25" y="201"/>
                  </a:cubicBezTo>
                  <a:lnTo>
                    <a:pt x="25" y="251"/>
                  </a:lnTo>
                  <a:cubicBezTo>
                    <a:pt x="25" y="276"/>
                    <a:pt x="50" y="301"/>
                    <a:pt x="75" y="326"/>
                  </a:cubicBezTo>
                  <a:cubicBezTo>
                    <a:pt x="75" y="326"/>
                    <a:pt x="100" y="351"/>
                    <a:pt x="100" y="351"/>
                  </a:cubicBezTo>
                  <a:cubicBezTo>
                    <a:pt x="126" y="376"/>
                    <a:pt x="176" y="376"/>
                    <a:pt x="201" y="376"/>
                  </a:cubicBezTo>
                  <a:lnTo>
                    <a:pt x="251" y="376"/>
                  </a:lnTo>
                  <a:cubicBezTo>
                    <a:pt x="276" y="376"/>
                    <a:pt x="301" y="351"/>
                    <a:pt x="326" y="351"/>
                  </a:cubicBezTo>
                  <a:cubicBezTo>
                    <a:pt x="326" y="326"/>
                    <a:pt x="351" y="301"/>
                    <a:pt x="376" y="276"/>
                  </a:cubicBezTo>
                  <a:cubicBezTo>
                    <a:pt x="376" y="276"/>
                    <a:pt x="376" y="276"/>
                    <a:pt x="376" y="251"/>
                  </a:cubicBezTo>
                  <a:cubicBezTo>
                    <a:pt x="376" y="226"/>
                    <a:pt x="401" y="201"/>
                    <a:pt x="401" y="201"/>
                  </a:cubicBezTo>
                  <a:cubicBezTo>
                    <a:pt x="401" y="176"/>
                    <a:pt x="376" y="151"/>
                    <a:pt x="376" y="151"/>
                  </a:cubicBezTo>
                  <a:cubicBezTo>
                    <a:pt x="376" y="126"/>
                    <a:pt x="376" y="126"/>
                    <a:pt x="376" y="101"/>
                  </a:cubicBezTo>
                  <a:cubicBezTo>
                    <a:pt x="351" y="76"/>
                    <a:pt x="351" y="76"/>
                    <a:pt x="326" y="51"/>
                  </a:cubicBezTo>
                  <a:cubicBezTo>
                    <a:pt x="326" y="51"/>
                    <a:pt x="301" y="26"/>
                    <a:pt x="276" y="26"/>
                  </a:cubicBezTo>
                  <a:cubicBezTo>
                    <a:pt x="251" y="0"/>
                    <a:pt x="226" y="0"/>
                    <a:pt x="201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837144" y="5280651"/>
              <a:ext cx="20549" cy="19527"/>
            </a:xfrm>
            <a:custGeom>
              <a:avLst/>
              <a:gdLst/>
              <a:ahLst/>
              <a:cxnLst/>
              <a:rect l="l" t="t" r="r" b="b"/>
              <a:pathLst>
                <a:path w="402" h="382" extrusionOk="0">
                  <a:moveTo>
                    <a:pt x="176" y="0"/>
                  </a:moveTo>
                  <a:cubicBezTo>
                    <a:pt x="168" y="0"/>
                    <a:pt x="160" y="3"/>
                    <a:pt x="151" y="11"/>
                  </a:cubicBezTo>
                  <a:lnTo>
                    <a:pt x="101" y="11"/>
                  </a:lnTo>
                  <a:cubicBezTo>
                    <a:pt x="101" y="11"/>
                    <a:pt x="76" y="36"/>
                    <a:pt x="76" y="36"/>
                  </a:cubicBezTo>
                  <a:cubicBezTo>
                    <a:pt x="51" y="62"/>
                    <a:pt x="51" y="62"/>
                    <a:pt x="26" y="87"/>
                  </a:cubicBezTo>
                  <a:cubicBezTo>
                    <a:pt x="26" y="87"/>
                    <a:pt x="26" y="112"/>
                    <a:pt x="1" y="112"/>
                  </a:cubicBezTo>
                  <a:cubicBezTo>
                    <a:pt x="1" y="137"/>
                    <a:pt x="1" y="162"/>
                    <a:pt x="1" y="187"/>
                  </a:cubicBezTo>
                  <a:cubicBezTo>
                    <a:pt x="1" y="212"/>
                    <a:pt x="1" y="212"/>
                    <a:pt x="1" y="237"/>
                  </a:cubicBezTo>
                  <a:lnTo>
                    <a:pt x="26" y="287"/>
                  </a:lnTo>
                  <a:cubicBezTo>
                    <a:pt x="26" y="287"/>
                    <a:pt x="51" y="312"/>
                    <a:pt x="51" y="312"/>
                  </a:cubicBezTo>
                  <a:cubicBezTo>
                    <a:pt x="51" y="337"/>
                    <a:pt x="76" y="337"/>
                    <a:pt x="76" y="337"/>
                  </a:cubicBezTo>
                  <a:lnTo>
                    <a:pt x="126" y="362"/>
                  </a:lnTo>
                  <a:cubicBezTo>
                    <a:pt x="139" y="375"/>
                    <a:pt x="151" y="381"/>
                    <a:pt x="164" y="381"/>
                  </a:cubicBezTo>
                  <a:cubicBezTo>
                    <a:pt x="176" y="381"/>
                    <a:pt x="189" y="375"/>
                    <a:pt x="201" y="362"/>
                  </a:cubicBezTo>
                  <a:lnTo>
                    <a:pt x="252" y="362"/>
                  </a:lnTo>
                  <a:cubicBezTo>
                    <a:pt x="277" y="362"/>
                    <a:pt x="277" y="337"/>
                    <a:pt x="302" y="337"/>
                  </a:cubicBezTo>
                  <a:cubicBezTo>
                    <a:pt x="302" y="337"/>
                    <a:pt x="327" y="312"/>
                    <a:pt x="327" y="312"/>
                  </a:cubicBezTo>
                  <a:cubicBezTo>
                    <a:pt x="352" y="312"/>
                    <a:pt x="377" y="287"/>
                    <a:pt x="377" y="262"/>
                  </a:cubicBezTo>
                  <a:cubicBezTo>
                    <a:pt x="402" y="237"/>
                    <a:pt x="402" y="212"/>
                    <a:pt x="402" y="187"/>
                  </a:cubicBezTo>
                  <a:cubicBezTo>
                    <a:pt x="402" y="162"/>
                    <a:pt x="402" y="137"/>
                    <a:pt x="377" y="112"/>
                  </a:cubicBezTo>
                  <a:cubicBezTo>
                    <a:pt x="377" y="87"/>
                    <a:pt x="352" y="87"/>
                    <a:pt x="327" y="62"/>
                  </a:cubicBezTo>
                  <a:cubicBezTo>
                    <a:pt x="327" y="62"/>
                    <a:pt x="302" y="62"/>
                    <a:pt x="302" y="36"/>
                  </a:cubicBezTo>
                  <a:lnTo>
                    <a:pt x="277" y="36"/>
                  </a:lnTo>
                  <a:lnTo>
                    <a:pt x="226" y="11"/>
                  </a:lnTo>
                  <a:cubicBezTo>
                    <a:pt x="210" y="11"/>
                    <a:pt x="193" y="0"/>
                    <a:pt x="176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951186" y="5279935"/>
              <a:ext cx="21827" cy="21827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0"/>
                  </a:moveTo>
                  <a:cubicBezTo>
                    <a:pt x="176" y="0"/>
                    <a:pt x="151" y="25"/>
                    <a:pt x="126" y="25"/>
                  </a:cubicBezTo>
                  <a:cubicBezTo>
                    <a:pt x="126" y="25"/>
                    <a:pt x="126" y="50"/>
                    <a:pt x="126" y="50"/>
                  </a:cubicBezTo>
                  <a:cubicBezTo>
                    <a:pt x="101" y="50"/>
                    <a:pt x="76" y="50"/>
                    <a:pt x="76" y="76"/>
                  </a:cubicBezTo>
                  <a:cubicBezTo>
                    <a:pt x="76" y="76"/>
                    <a:pt x="51" y="101"/>
                    <a:pt x="51" y="126"/>
                  </a:cubicBezTo>
                  <a:cubicBezTo>
                    <a:pt x="26" y="151"/>
                    <a:pt x="26" y="176"/>
                    <a:pt x="26" y="201"/>
                  </a:cubicBezTo>
                  <a:cubicBezTo>
                    <a:pt x="0" y="226"/>
                    <a:pt x="26" y="251"/>
                    <a:pt x="26" y="276"/>
                  </a:cubicBezTo>
                  <a:cubicBezTo>
                    <a:pt x="26" y="276"/>
                    <a:pt x="26" y="301"/>
                    <a:pt x="51" y="301"/>
                  </a:cubicBezTo>
                  <a:cubicBezTo>
                    <a:pt x="51" y="351"/>
                    <a:pt x="76" y="351"/>
                    <a:pt x="101" y="376"/>
                  </a:cubicBezTo>
                  <a:lnTo>
                    <a:pt x="126" y="376"/>
                  </a:lnTo>
                  <a:cubicBezTo>
                    <a:pt x="126" y="376"/>
                    <a:pt x="126" y="401"/>
                    <a:pt x="126" y="401"/>
                  </a:cubicBezTo>
                  <a:lnTo>
                    <a:pt x="176" y="401"/>
                  </a:lnTo>
                  <a:lnTo>
                    <a:pt x="226" y="426"/>
                  </a:lnTo>
                  <a:lnTo>
                    <a:pt x="276" y="401"/>
                  </a:lnTo>
                  <a:cubicBezTo>
                    <a:pt x="301" y="401"/>
                    <a:pt x="326" y="401"/>
                    <a:pt x="326" y="376"/>
                  </a:cubicBezTo>
                  <a:cubicBezTo>
                    <a:pt x="351" y="376"/>
                    <a:pt x="351" y="351"/>
                    <a:pt x="351" y="351"/>
                  </a:cubicBezTo>
                  <a:cubicBezTo>
                    <a:pt x="376" y="351"/>
                    <a:pt x="376" y="326"/>
                    <a:pt x="376" y="326"/>
                  </a:cubicBezTo>
                  <a:cubicBezTo>
                    <a:pt x="401" y="301"/>
                    <a:pt x="401" y="276"/>
                    <a:pt x="401" y="251"/>
                  </a:cubicBezTo>
                  <a:cubicBezTo>
                    <a:pt x="427" y="226"/>
                    <a:pt x="427" y="201"/>
                    <a:pt x="427" y="176"/>
                  </a:cubicBezTo>
                  <a:cubicBezTo>
                    <a:pt x="427" y="151"/>
                    <a:pt x="401" y="126"/>
                    <a:pt x="401" y="101"/>
                  </a:cubicBezTo>
                  <a:cubicBezTo>
                    <a:pt x="376" y="101"/>
                    <a:pt x="376" y="76"/>
                    <a:pt x="351" y="76"/>
                  </a:cubicBezTo>
                  <a:cubicBezTo>
                    <a:pt x="326" y="50"/>
                    <a:pt x="301" y="25"/>
                    <a:pt x="276" y="25"/>
                  </a:cubicBezTo>
                  <a:cubicBezTo>
                    <a:pt x="251" y="0"/>
                    <a:pt x="251" y="0"/>
                    <a:pt x="226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979352" y="5310657"/>
              <a:ext cx="20549" cy="19271"/>
            </a:xfrm>
            <a:custGeom>
              <a:avLst/>
              <a:gdLst/>
              <a:ahLst/>
              <a:cxnLst/>
              <a:rect l="l" t="t" r="r" b="b"/>
              <a:pathLst>
                <a:path w="402" h="377" extrusionOk="0">
                  <a:moveTo>
                    <a:pt x="201" y="1"/>
                  </a:moveTo>
                  <a:cubicBezTo>
                    <a:pt x="176" y="1"/>
                    <a:pt x="151" y="1"/>
                    <a:pt x="126" y="26"/>
                  </a:cubicBezTo>
                  <a:cubicBezTo>
                    <a:pt x="101" y="26"/>
                    <a:pt x="76" y="51"/>
                    <a:pt x="76" y="51"/>
                  </a:cubicBezTo>
                  <a:cubicBezTo>
                    <a:pt x="51" y="76"/>
                    <a:pt x="26" y="101"/>
                    <a:pt x="26" y="126"/>
                  </a:cubicBezTo>
                  <a:cubicBezTo>
                    <a:pt x="26" y="151"/>
                    <a:pt x="1" y="176"/>
                    <a:pt x="1" y="201"/>
                  </a:cubicBezTo>
                  <a:lnTo>
                    <a:pt x="26" y="251"/>
                  </a:lnTo>
                  <a:cubicBezTo>
                    <a:pt x="26" y="277"/>
                    <a:pt x="51" y="302"/>
                    <a:pt x="76" y="327"/>
                  </a:cubicBezTo>
                  <a:cubicBezTo>
                    <a:pt x="76" y="352"/>
                    <a:pt x="101" y="352"/>
                    <a:pt x="101" y="352"/>
                  </a:cubicBezTo>
                  <a:cubicBezTo>
                    <a:pt x="126" y="377"/>
                    <a:pt x="176" y="377"/>
                    <a:pt x="201" y="377"/>
                  </a:cubicBezTo>
                  <a:lnTo>
                    <a:pt x="277" y="377"/>
                  </a:lnTo>
                  <a:cubicBezTo>
                    <a:pt x="302" y="352"/>
                    <a:pt x="327" y="352"/>
                    <a:pt x="327" y="327"/>
                  </a:cubicBezTo>
                  <a:cubicBezTo>
                    <a:pt x="352" y="302"/>
                    <a:pt x="377" y="302"/>
                    <a:pt x="377" y="277"/>
                  </a:cubicBezTo>
                  <a:cubicBezTo>
                    <a:pt x="377" y="251"/>
                    <a:pt x="402" y="226"/>
                    <a:pt x="402" y="201"/>
                  </a:cubicBezTo>
                  <a:lnTo>
                    <a:pt x="377" y="151"/>
                  </a:lnTo>
                  <a:cubicBezTo>
                    <a:pt x="377" y="101"/>
                    <a:pt x="352" y="76"/>
                    <a:pt x="327" y="51"/>
                  </a:cubicBezTo>
                  <a:cubicBezTo>
                    <a:pt x="327" y="51"/>
                    <a:pt x="302" y="51"/>
                    <a:pt x="302" y="26"/>
                  </a:cubicBezTo>
                  <a:cubicBezTo>
                    <a:pt x="277" y="1"/>
                    <a:pt x="226" y="1"/>
                    <a:pt x="201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1007569" y="5281520"/>
              <a:ext cx="19271" cy="20243"/>
            </a:xfrm>
            <a:custGeom>
              <a:avLst/>
              <a:gdLst/>
              <a:ahLst/>
              <a:cxnLst/>
              <a:rect l="l" t="t" r="r" b="b"/>
              <a:pathLst>
                <a:path w="377" h="396" extrusionOk="0">
                  <a:moveTo>
                    <a:pt x="201" y="1"/>
                  </a:moveTo>
                  <a:cubicBezTo>
                    <a:pt x="182" y="1"/>
                    <a:pt x="163" y="7"/>
                    <a:pt x="151" y="19"/>
                  </a:cubicBezTo>
                  <a:cubicBezTo>
                    <a:pt x="126" y="19"/>
                    <a:pt x="126" y="19"/>
                    <a:pt x="100" y="45"/>
                  </a:cubicBezTo>
                  <a:cubicBezTo>
                    <a:pt x="75" y="45"/>
                    <a:pt x="50" y="70"/>
                    <a:pt x="50" y="95"/>
                  </a:cubicBezTo>
                  <a:cubicBezTo>
                    <a:pt x="25" y="95"/>
                    <a:pt x="0" y="120"/>
                    <a:pt x="0" y="145"/>
                  </a:cubicBezTo>
                  <a:cubicBezTo>
                    <a:pt x="0" y="170"/>
                    <a:pt x="0" y="170"/>
                    <a:pt x="0" y="195"/>
                  </a:cubicBezTo>
                  <a:cubicBezTo>
                    <a:pt x="0" y="220"/>
                    <a:pt x="0" y="270"/>
                    <a:pt x="25" y="295"/>
                  </a:cubicBezTo>
                  <a:cubicBezTo>
                    <a:pt x="25" y="295"/>
                    <a:pt x="50" y="320"/>
                    <a:pt x="50" y="320"/>
                  </a:cubicBezTo>
                  <a:cubicBezTo>
                    <a:pt x="75" y="345"/>
                    <a:pt x="100" y="370"/>
                    <a:pt x="126" y="370"/>
                  </a:cubicBezTo>
                  <a:lnTo>
                    <a:pt x="176" y="395"/>
                  </a:lnTo>
                  <a:cubicBezTo>
                    <a:pt x="226" y="395"/>
                    <a:pt x="251" y="370"/>
                    <a:pt x="251" y="370"/>
                  </a:cubicBezTo>
                  <a:cubicBezTo>
                    <a:pt x="276" y="370"/>
                    <a:pt x="276" y="370"/>
                    <a:pt x="301" y="345"/>
                  </a:cubicBezTo>
                  <a:cubicBezTo>
                    <a:pt x="301" y="345"/>
                    <a:pt x="326" y="345"/>
                    <a:pt x="326" y="320"/>
                  </a:cubicBezTo>
                  <a:cubicBezTo>
                    <a:pt x="351" y="295"/>
                    <a:pt x="376" y="270"/>
                    <a:pt x="376" y="245"/>
                  </a:cubicBezTo>
                  <a:cubicBezTo>
                    <a:pt x="376" y="220"/>
                    <a:pt x="376" y="195"/>
                    <a:pt x="376" y="170"/>
                  </a:cubicBezTo>
                  <a:cubicBezTo>
                    <a:pt x="376" y="145"/>
                    <a:pt x="376" y="145"/>
                    <a:pt x="351" y="120"/>
                  </a:cubicBezTo>
                  <a:cubicBezTo>
                    <a:pt x="351" y="120"/>
                    <a:pt x="351" y="120"/>
                    <a:pt x="351" y="95"/>
                  </a:cubicBezTo>
                  <a:cubicBezTo>
                    <a:pt x="351" y="70"/>
                    <a:pt x="326" y="70"/>
                    <a:pt x="301" y="45"/>
                  </a:cubicBezTo>
                  <a:cubicBezTo>
                    <a:pt x="276" y="19"/>
                    <a:pt x="251" y="19"/>
                    <a:pt x="251" y="19"/>
                  </a:cubicBezTo>
                  <a:cubicBezTo>
                    <a:pt x="238" y="7"/>
                    <a:pt x="220" y="1"/>
                    <a:pt x="201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457956" y="5276102"/>
              <a:ext cx="19271" cy="20549"/>
            </a:xfrm>
            <a:custGeom>
              <a:avLst/>
              <a:gdLst/>
              <a:ahLst/>
              <a:cxnLst/>
              <a:rect l="l" t="t" r="r" b="b"/>
              <a:pathLst>
                <a:path w="377" h="402" extrusionOk="0">
                  <a:moveTo>
                    <a:pt x="176" y="0"/>
                  </a:moveTo>
                  <a:cubicBezTo>
                    <a:pt x="151" y="0"/>
                    <a:pt x="126" y="25"/>
                    <a:pt x="126" y="25"/>
                  </a:cubicBezTo>
                  <a:cubicBezTo>
                    <a:pt x="101" y="25"/>
                    <a:pt x="101" y="25"/>
                    <a:pt x="75" y="50"/>
                  </a:cubicBezTo>
                  <a:cubicBezTo>
                    <a:pt x="50" y="50"/>
                    <a:pt x="50" y="75"/>
                    <a:pt x="50" y="75"/>
                  </a:cubicBezTo>
                  <a:cubicBezTo>
                    <a:pt x="25" y="100"/>
                    <a:pt x="25" y="100"/>
                    <a:pt x="25" y="125"/>
                  </a:cubicBezTo>
                  <a:cubicBezTo>
                    <a:pt x="0" y="151"/>
                    <a:pt x="0" y="151"/>
                    <a:pt x="0" y="176"/>
                  </a:cubicBezTo>
                  <a:cubicBezTo>
                    <a:pt x="0" y="201"/>
                    <a:pt x="0" y="201"/>
                    <a:pt x="0" y="226"/>
                  </a:cubicBezTo>
                  <a:cubicBezTo>
                    <a:pt x="0" y="251"/>
                    <a:pt x="25" y="276"/>
                    <a:pt x="25" y="301"/>
                  </a:cubicBezTo>
                  <a:cubicBezTo>
                    <a:pt x="50" y="326"/>
                    <a:pt x="75" y="351"/>
                    <a:pt x="101" y="376"/>
                  </a:cubicBezTo>
                  <a:cubicBezTo>
                    <a:pt x="126" y="376"/>
                    <a:pt x="151" y="401"/>
                    <a:pt x="176" y="401"/>
                  </a:cubicBezTo>
                  <a:cubicBezTo>
                    <a:pt x="201" y="401"/>
                    <a:pt x="226" y="401"/>
                    <a:pt x="251" y="376"/>
                  </a:cubicBezTo>
                  <a:cubicBezTo>
                    <a:pt x="276" y="376"/>
                    <a:pt x="301" y="351"/>
                    <a:pt x="326" y="326"/>
                  </a:cubicBezTo>
                  <a:lnTo>
                    <a:pt x="351" y="301"/>
                  </a:lnTo>
                  <a:cubicBezTo>
                    <a:pt x="376" y="276"/>
                    <a:pt x="376" y="276"/>
                    <a:pt x="376" y="251"/>
                  </a:cubicBezTo>
                  <a:cubicBezTo>
                    <a:pt x="376" y="226"/>
                    <a:pt x="376" y="226"/>
                    <a:pt x="376" y="201"/>
                  </a:cubicBezTo>
                  <a:cubicBezTo>
                    <a:pt x="376" y="176"/>
                    <a:pt x="376" y="176"/>
                    <a:pt x="376" y="151"/>
                  </a:cubicBezTo>
                  <a:cubicBezTo>
                    <a:pt x="376" y="125"/>
                    <a:pt x="376" y="125"/>
                    <a:pt x="351" y="100"/>
                  </a:cubicBezTo>
                  <a:lnTo>
                    <a:pt x="326" y="75"/>
                  </a:lnTo>
                  <a:cubicBezTo>
                    <a:pt x="326" y="50"/>
                    <a:pt x="301" y="50"/>
                    <a:pt x="301" y="25"/>
                  </a:cubicBezTo>
                  <a:cubicBezTo>
                    <a:pt x="276" y="25"/>
                    <a:pt x="251" y="25"/>
                    <a:pt x="226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02786" y="5253048"/>
              <a:ext cx="23105" cy="20549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01" y="0"/>
                  </a:moveTo>
                  <a:cubicBezTo>
                    <a:pt x="176" y="0"/>
                    <a:pt x="151" y="25"/>
                    <a:pt x="126" y="25"/>
                  </a:cubicBezTo>
                  <a:cubicBezTo>
                    <a:pt x="101" y="25"/>
                    <a:pt x="76" y="50"/>
                    <a:pt x="76" y="75"/>
                  </a:cubicBezTo>
                  <a:cubicBezTo>
                    <a:pt x="51" y="75"/>
                    <a:pt x="26" y="100"/>
                    <a:pt x="26" y="125"/>
                  </a:cubicBezTo>
                  <a:cubicBezTo>
                    <a:pt x="0" y="150"/>
                    <a:pt x="0" y="175"/>
                    <a:pt x="0" y="201"/>
                  </a:cubicBezTo>
                  <a:cubicBezTo>
                    <a:pt x="0" y="226"/>
                    <a:pt x="0" y="226"/>
                    <a:pt x="26" y="251"/>
                  </a:cubicBezTo>
                  <a:cubicBezTo>
                    <a:pt x="26" y="276"/>
                    <a:pt x="51" y="301"/>
                    <a:pt x="76" y="326"/>
                  </a:cubicBezTo>
                  <a:cubicBezTo>
                    <a:pt x="76" y="351"/>
                    <a:pt x="101" y="351"/>
                    <a:pt x="101" y="376"/>
                  </a:cubicBezTo>
                  <a:cubicBezTo>
                    <a:pt x="126" y="376"/>
                    <a:pt x="176" y="401"/>
                    <a:pt x="201" y="401"/>
                  </a:cubicBezTo>
                  <a:lnTo>
                    <a:pt x="251" y="401"/>
                  </a:lnTo>
                  <a:cubicBezTo>
                    <a:pt x="276" y="401"/>
                    <a:pt x="301" y="376"/>
                    <a:pt x="351" y="376"/>
                  </a:cubicBezTo>
                  <a:cubicBezTo>
                    <a:pt x="376" y="351"/>
                    <a:pt x="376" y="351"/>
                    <a:pt x="401" y="326"/>
                  </a:cubicBezTo>
                  <a:lnTo>
                    <a:pt x="427" y="301"/>
                  </a:lnTo>
                  <a:cubicBezTo>
                    <a:pt x="452" y="251"/>
                    <a:pt x="452" y="226"/>
                    <a:pt x="452" y="201"/>
                  </a:cubicBezTo>
                  <a:cubicBezTo>
                    <a:pt x="452" y="175"/>
                    <a:pt x="452" y="150"/>
                    <a:pt x="427" y="100"/>
                  </a:cubicBezTo>
                  <a:cubicBezTo>
                    <a:pt x="427" y="100"/>
                    <a:pt x="401" y="75"/>
                    <a:pt x="401" y="75"/>
                  </a:cubicBezTo>
                  <a:cubicBezTo>
                    <a:pt x="376" y="50"/>
                    <a:pt x="376" y="50"/>
                    <a:pt x="351" y="25"/>
                  </a:cubicBezTo>
                  <a:cubicBezTo>
                    <a:pt x="301" y="25"/>
                    <a:pt x="276" y="0"/>
                    <a:pt x="251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54122" y="5233828"/>
              <a:ext cx="20549" cy="21469"/>
            </a:xfrm>
            <a:custGeom>
              <a:avLst/>
              <a:gdLst/>
              <a:ahLst/>
              <a:cxnLst/>
              <a:rect l="l" t="t" r="r" b="b"/>
              <a:pathLst>
                <a:path w="402" h="420" extrusionOk="0">
                  <a:moveTo>
                    <a:pt x="150" y="0"/>
                  </a:moveTo>
                  <a:cubicBezTo>
                    <a:pt x="125" y="0"/>
                    <a:pt x="100" y="0"/>
                    <a:pt x="100" y="25"/>
                  </a:cubicBezTo>
                  <a:cubicBezTo>
                    <a:pt x="75" y="25"/>
                    <a:pt x="50" y="50"/>
                    <a:pt x="50" y="75"/>
                  </a:cubicBezTo>
                  <a:cubicBezTo>
                    <a:pt x="25" y="75"/>
                    <a:pt x="0" y="100"/>
                    <a:pt x="0" y="125"/>
                  </a:cubicBezTo>
                  <a:cubicBezTo>
                    <a:pt x="0" y="150"/>
                    <a:pt x="0" y="176"/>
                    <a:pt x="0" y="176"/>
                  </a:cubicBezTo>
                  <a:cubicBezTo>
                    <a:pt x="0" y="226"/>
                    <a:pt x="0" y="251"/>
                    <a:pt x="25" y="276"/>
                  </a:cubicBezTo>
                  <a:cubicBezTo>
                    <a:pt x="25" y="276"/>
                    <a:pt x="25" y="301"/>
                    <a:pt x="50" y="301"/>
                  </a:cubicBezTo>
                  <a:cubicBezTo>
                    <a:pt x="50" y="326"/>
                    <a:pt x="75" y="351"/>
                    <a:pt x="100" y="376"/>
                  </a:cubicBezTo>
                  <a:cubicBezTo>
                    <a:pt x="100" y="376"/>
                    <a:pt x="125" y="401"/>
                    <a:pt x="176" y="401"/>
                  </a:cubicBezTo>
                  <a:cubicBezTo>
                    <a:pt x="188" y="414"/>
                    <a:pt x="201" y="420"/>
                    <a:pt x="213" y="420"/>
                  </a:cubicBezTo>
                  <a:cubicBezTo>
                    <a:pt x="226" y="420"/>
                    <a:pt x="238" y="414"/>
                    <a:pt x="251" y="401"/>
                  </a:cubicBezTo>
                  <a:cubicBezTo>
                    <a:pt x="301" y="401"/>
                    <a:pt x="326" y="376"/>
                    <a:pt x="326" y="376"/>
                  </a:cubicBezTo>
                  <a:cubicBezTo>
                    <a:pt x="351" y="351"/>
                    <a:pt x="376" y="326"/>
                    <a:pt x="376" y="301"/>
                  </a:cubicBezTo>
                  <a:cubicBezTo>
                    <a:pt x="376" y="276"/>
                    <a:pt x="376" y="251"/>
                    <a:pt x="401" y="226"/>
                  </a:cubicBezTo>
                  <a:cubicBezTo>
                    <a:pt x="401" y="226"/>
                    <a:pt x="401" y="226"/>
                    <a:pt x="401" y="201"/>
                  </a:cubicBezTo>
                  <a:cubicBezTo>
                    <a:pt x="401" y="201"/>
                    <a:pt x="376" y="201"/>
                    <a:pt x="376" y="176"/>
                  </a:cubicBezTo>
                  <a:cubicBezTo>
                    <a:pt x="376" y="150"/>
                    <a:pt x="376" y="125"/>
                    <a:pt x="351" y="75"/>
                  </a:cubicBezTo>
                  <a:cubicBezTo>
                    <a:pt x="351" y="50"/>
                    <a:pt x="326" y="50"/>
                    <a:pt x="301" y="25"/>
                  </a:cubicBezTo>
                  <a:cubicBezTo>
                    <a:pt x="301" y="0"/>
                    <a:pt x="276" y="0"/>
                    <a:pt x="251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82288" y="5017552"/>
              <a:ext cx="626547" cy="198489"/>
            </a:xfrm>
            <a:custGeom>
              <a:avLst/>
              <a:gdLst/>
              <a:ahLst/>
              <a:cxnLst/>
              <a:rect l="l" t="t" r="r" b="b"/>
              <a:pathLst>
                <a:path w="12257" h="3883" extrusionOk="0">
                  <a:moveTo>
                    <a:pt x="1745" y="0"/>
                  </a:moveTo>
                  <a:cubicBezTo>
                    <a:pt x="1647" y="0"/>
                    <a:pt x="1549" y="14"/>
                    <a:pt x="1454" y="46"/>
                  </a:cubicBezTo>
                  <a:cubicBezTo>
                    <a:pt x="1279" y="121"/>
                    <a:pt x="1153" y="271"/>
                    <a:pt x="1053" y="422"/>
                  </a:cubicBezTo>
                  <a:cubicBezTo>
                    <a:pt x="903" y="697"/>
                    <a:pt x="953" y="1023"/>
                    <a:pt x="802" y="1299"/>
                  </a:cubicBezTo>
                  <a:cubicBezTo>
                    <a:pt x="777" y="1324"/>
                    <a:pt x="752" y="1349"/>
                    <a:pt x="702" y="1374"/>
                  </a:cubicBezTo>
                  <a:cubicBezTo>
                    <a:pt x="527" y="1499"/>
                    <a:pt x="326" y="1650"/>
                    <a:pt x="201" y="1825"/>
                  </a:cubicBezTo>
                  <a:cubicBezTo>
                    <a:pt x="76" y="2001"/>
                    <a:pt x="0" y="2226"/>
                    <a:pt x="76" y="2427"/>
                  </a:cubicBezTo>
                  <a:cubicBezTo>
                    <a:pt x="126" y="2627"/>
                    <a:pt x="301" y="2752"/>
                    <a:pt x="502" y="2803"/>
                  </a:cubicBezTo>
                  <a:cubicBezTo>
                    <a:pt x="702" y="2853"/>
                    <a:pt x="928" y="2828"/>
                    <a:pt x="1128" y="2903"/>
                  </a:cubicBezTo>
                  <a:cubicBezTo>
                    <a:pt x="1354" y="2953"/>
                    <a:pt x="1554" y="3078"/>
                    <a:pt x="1755" y="3204"/>
                  </a:cubicBezTo>
                  <a:cubicBezTo>
                    <a:pt x="1955" y="3329"/>
                    <a:pt x="2156" y="3454"/>
                    <a:pt x="2356" y="3554"/>
                  </a:cubicBezTo>
                  <a:cubicBezTo>
                    <a:pt x="2582" y="3655"/>
                    <a:pt x="2833" y="3730"/>
                    <a:pt x="3083" y="3780"/>
                  </a:cubicBezTo>
                  <a:cubicBezTo>
                    <a:pt x="3442" y="3855"/>
                    <a:pt x="3804" y="3883"/>
                    <a:pt x="4167" y="3883"/>
                  </a:cubicBezTo>
                  <a:cubicBezTo>
                    <a:pt x="4893" y="3883"/>
                    <a:pt x="5623" y="3772"/>
                    <a:pt x="6341" y="3705"/>
                  </a:cubicBezTo>
                  <a:cubicBezTo>
                    <a:pt x="6776" y="3675"/>
                    <a:pt x="7215" y="3661"/>
                    <a:pt x="7656" y="3661"/>
                  </a:cubicBezTo>
                  <a:cubicBezTo>
                    <a:pt x="8334" y="3661"/>
                    <a:pt x="9017" y="3694"/>
                    <a:pt x="9700" y="3755"/>
                  </a:cubicBezTo>
                  <a:cubicBezTo>
                    <a:pt x="9975" y="3780"/>
                    <a:pt x="10251" y="3830"/>
                    <a:pt x="10527" y="3855"/>
                  </a:cubicBezTo>
                  <a:cubicBezTo>
                    <a:pt x="10578" y="3861"/>
                    <a:pt x="10630" y="3864"/>
                    <a:pt x="10682" y="3864"/>
                  </a:cubicBezTo>
                  <a:cubicBezTo>
                    <a:pt x="10864" y="3864"/>
                    <a:pt x="11054" y="3827"/>
                    <a:pt x="11229" y="3730"/>
                  </a:cubicBezTo>
                  <a:cubicBezTo>
                    <a:pt x="11404" y="3605"/>
                    <a:pt x="11504" y="3429"/>
                    <a:pt x="11529" y="3204"/>
                  </a:cubicBezTo>
                  <a:cubicBezTo>
                    <a:pt x="11554" y="2953"/>
                    <a:pt x="11529" y="2727"/>
                    <a:pt x="11579" y="2477"/>
                  </a:cubicBezTo>
                  <a:cubicBezTo>
                    <a:pt x="11605" y="2251"/>
                    <a:pt x="11705" y="2026"/>
                    <a:pt x="11830" y="1825"/>
                  </a:cubicBezTo>
                  <a:cubicBezTo>
                    <a:pt x="11981" y="1625"/>
                    <a:pt x="12156" y="1449"/>
                    <a:pt x="12206" y="1224"/>
                  </a:cubicBezTo>
                  <a:cubicBezTo>
                    <a:pt x="12256" y="1023"/>
                    <a:pt x="12231" y="797"/>
                    <a:pt x="12056" y="672"/>
                  </a:cubicBezTo>
                  <a:cubicBezTo>
                    <a:pt x="11947" y="579"/>
                    <a:pt x="11808" y="553"/>
                    <a:pt x="11665" y="553"/>
                  </a:cubicBezTo>
                  <a:cubicBezTo>
                    <a:pt x="11578" y="553"/>
                    <a:pt x="11489" y="562"/>
                    <a:pt x="11404" y="572"/>
                  </a:cubicBezTo>
                  <a:cubicBezTo>
                    <a:pt x="11153" y="597"/>
                    <a:pt x="10903" y="697"/>
                    <a:pt x="10652" y="722"/>
                  </a:cubicBezTo>
                  <a:cubicBezTo>
                    <a:pt x="10539" y="756"/>
                    <a:pt x="10421" y="770"/>
                    <a:pt x="10302" y="770"/>
                  </a:cubicBezTo>
                  <a:cubicBezTo>
                    <a:pt x="10158" y="770"/>
                    <a:pt x="10013" y="750"/>
                    <a:pt x="9875" y="722"/>
                  </a:cubicBezTo>
                  <a:cubicBezTo>
                    <a:pt x="9374" y="622"/>
                    <a:pt x="8898" y="422"/>
                    <a:pt x="8371" y="321"/>
                  </a:cubicBezTo>
                  <a:cubicBezTo>
                    <a:pt x="8095" y="283"/>
                    <a:pt x="7818" y="267"/>
                    <a:pt x="7542" y="267"/>
                  </a:cubicBezTo>
                  <a:cubicBezTo>
                    <a:pt x="6742" y="267"/>
                    <a:pt x="5946" y="397"/>
                    <a:pt x="5163" y="472"/>
                  </a:cubicBezTo>
                  <a:cubicBezTo>
                    <a:pt x="4860" y="486"/>
                    <a:pt x="4556" y="501"/>
                    <a:pt x="4257" y="501"/>
                  </a:cubicBezTo>
                  <a:cubicBezTo>
                    <a:pt x="4038" y="501"/>
                    <a:pt x="3821" y="493"/>
                    <a:pt x="3610" y="472"/>
                  </a:cubicBezTo>
                  <a:cubicBezTo>
                    <a:pt x="3359" y="447"/>
                    <a:pt x="3108" y="396"/>
                    <a:pt x="2858" y="321"/>
                  </a:cubicBezTo>
                  <a:cubicBezTo>
                    <a:pt x="2632" y="246"/>
                    <a:pt x="2381" y="146"/>
                    <a:pt x="2131" y="71"/>
                  </a:cubicBezTo>
                  <a:cubicBezTo>
                    <a:pt x="2014" y="27"/>
                    <a:pt x="1881" y="0"/>
                    <a:pt x="1745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485355" y="5140182"/>
              <a:ext cx="584631" cy="86440"/>
            </a:xfrm>
            <a:custGeom>
              <a:avLst/>
              <a:gdLst/>
              <a:ahLst/>
              <a:cxnLst/>
              <a:rect l="l" t="t" r="r" b="b"/>
              <a:pathLst>
                <a:path w="11437" h="1691" extrusionOk="0">
                  <a:moveTo>
                    <a:pt x="32" y="0"/>
                  </a:moveTo>
                  <a:cubicBezTo>
                    <a:pt x="13" y="0"/>
                    <a:pt x="0" y="22"/>
                    <a:pt x="16" y="53"/>
                  </a:cubicBezTo>
                  <a:cubicBezTo>
                    <a:pt x="66" y="303"/>
                    <a:pt x="291" y="454"/>
                    <a:pt x="517" y="529"/>
                  </a:cubicBezTo>
                  <a:cubicBezTo>
                    <a:pt x="843" y="629"/>
                    <a:pt x="1169" y="629"/>
                    <a:pt x="1469" y="754"/>
                  </a:cubicBezTo>
                  <a:cubicBezTo>
                    <a:pt x="1745" y="855"/>
                    <a:pt x="2021" y="1030"/>
                    <a:pt x="2271" y="1180"/>
                  </a:cubicBezTo>
                  <a:cubicBezTo>
                    <a:pt x="2547" y="1331"/>
                    <a:pt x="2823" y="1456"/>
                    <a:pt x="3123" y="1531"/>
                  </a:cubicBezTo>
                  <a:cubicBezTo>
                    <a:pt x="3513" y="1645"/>
                    <a:pt x="3905" y="1690"/>
                    <a:pt x="4297" y="1690"/>
                  </a:cubicBezTo>
                  <a:cubicBezTo>
                    <a:pt x="5116" y="1690"/>
                    <a:pt x="5936" y="1492"/>
                    <a:pt x="6733" y="1306"/>
                  </a:cubicBezTo>
                  <a:cubicBezTo>
                    <a:pt x="6808" y="1306"/>
                    <a:pt x="6908" y="1306"/>
                    <a:pt x="7008" y="1331"/>
                  </a:cubicBezTo>
                  <a:cubicBezTo>
                    <a:pt x="7184" y="1331"/>
                    <a:pt x="7359" y="1356"/>
                    <a:pt x="7535" y="1356"/>
                  </a:cubicBezTo>
                  <a:cubicBezTo>
                    <a:pt x="7885" y="1381"/>
                    <a:pt x="8261" y="1406"/>
                    <a:pt x="8612" y="1406"/>
                  </a:cubicBezTo>
                  <a:cubicBezTo>
                    <a:pt x="8963" y="1431"/>
                    <a:pt x="9314" y="1456"/>
                    <a:pt x="9690" y="1481"/>
                  </a:cubicBezTo>
                  <a:lnTo>
                    <a:pt x="10216" y="1506"/>
                  </a:lnTo>
                  <a:cubicBezTo>
                    <a:pt x="10333" y="1506"/>
                    <a:pt x="10450" y="1517"/>
                    <a:pt x="10560" y="1517"/>
                  </a:cubicBezTo>
                  <a:cubicBezTo>
                    <a:pt x="10614" y="1517"/>
                    <a:pt x="10667" y="1515"/>
                    <a:pt x="10717" y="1506"/>
                  </a:cubicBezTo>
                  <a:cubicBezTo>
                    <a:pt x="10893" y="1481"/>
                    <a:pt x="11043" y="1456"/>
                    <a:pt x="11194" y="1356"/>
                  </a:cubicBezTo>
                  <a:cubicBezTo>
                    <a:pt x="11294" y="1281"/>
                    <a:pt x="11419" y="1180"/>
                    <a:pt x="11419" y="1030"/>
                  </a:cubicBezTo>
                  <a:cubicBezTo>
                    <a:pt x="11437" y="995"/>
                    <a:pt x="11405" y="959"/>
                    <a:pt x="11375" y="959"/>
                  </a:cubicBezTo>
                  <a:cubicBezTo>
                    <a:pt x="11363" y="959"/>
                    <a:pt x="11351" y="965"/>
                    <a:pt x="11344" y="980"/>
                  </a:cubicBezTo>
                  <a:cubicBezTo>
                    <a:pt x="11269" y="1105"/>
                    <a:pt x="11194" y="1206"/>
                    <a:pt x="11068" y="1281"/>
                  </a:cubicBezTo>
                  <a:cubicBezTo>
                    <a:pt x="10943" y="1331"/>
                    <a:pt x="10768" y="1331"/>
                    <a:pt x="10617" y="1331"/>
                  </a:cubicBezTo>
                  <a:cubicBezTo>
                    <a:pt x="10291" y="1331"/>
                    <a:pt x="9966" y="1306"/>
                    <a:pt x="9640" y="1281"/>
                  </a:cubicBezTo>
                  <a:cubicBezTo>
                    <a:pt x="8963" y="1256"/>
                    <a:pt x="8286" y="1231"/>
                    <a:pt x="7610" y="1206"/>
                  </a:cubicBezTo>
                  <a:cubicBezTo>
                    <a:pt x="7484" y="1180"/>
                    <a:pt x="7384" y="1180"/>
                    <a:pt x="7259" y="1180"/>
                  </a:cubicBezTo>
                  <a:cubicBezTo>
                    <a:pt x="7885" y="1030"/>
                    <a:pt x="8512" y="905"/>
                    <a:pt x="9164" y="880"/>
                  </a:cubicBezTo>
                  <a:cubicBezTo>
                    <a:pt x="9289" y="880"/>
                    <a:pt x="9289" y="679"/>
                    <a:pt x="9164" y="679"/>
                  </a:cubicBezTo>
                  <a:cubicBezTo>
                    <a:pt x="7835" y="704"/>
                    <a:pt x="6607" y="1180"/>
                    <a:pt x="5329" y="1381"/>
                  </a:cubicBezTo>
                  <a:cubicBezTo>
                    <a:pt x="4957" y="1443"/>
                    <a:pt x="4576" y="1486"/>
                    <a:pt x="4197" y="1486"/>
                  </a:cubicBezTo>
                  <a:cubicBezTo>
                    <a:pt x="3963" y="1486"/>
                    <a:pt x="3729" y="1469"/>
                    <a:pt x="3499" y="1431"/>
                  </a:cubicBezTo>
                  <a:cubicBezTo>
                    <a:pt x="3199" y="1381"/>
                    <a:pt x="2898" y="1281"/>
                    <a:pt x="2647" y="1155"/>
                  </a:cubicBezTo>
                  <a:cubicBezTo>
                    <a:pt x="2372" y="1030"/>
                    <a:pt x="2121" y="880"/>
                    <a:pt x="1845" y="729"/>
                  </a:cubicBezTo>
                  <a:cubicBezTo>
                    <a:pt x="1720" y="654"/>
                    <a:pt x="1570" y="604"/>
                    <a:pt x="1419" y="554"/>
                  </a:cubicBezTo>
                  <a:cubicBezTo>
                    <a:pt x="1244" y="479"/>
                    <a:pt x="1068" y="454"/>
                    <a:pt x="893" y="429"/>
                  </a:cubicBezTo>
                  <a:cubicBezTo>
                    <a:pt x="567" y="404"/>
                    <a:pt x="241" y="303"/>
                    <a:pt x="66" y="28"/>
                  </a:cubicBezTo>
                  <a:cubicBezTo>
                    <a:pt x="56" y="8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967850" y="5076541"/>
              <a:ext cx="143538" cy="77903"/>
            </a:xfrm>
            <a:custGeom>
              <a:avLst/>
              <a:gdLst/>
              <a:ahLst/>
              <a:cxnLst/>
              <a:rect l="l" t="t" r="r" b="b"/>
              <a:pathLst>
                <a:path w="2808" h="1524" extrusionOk="0">
                  <a:moveTo>
                    <a:pt x="2644" y="1"/>
                  </a:moveTo>
                  <a:cubicBezTo>
                    <a:pt x="2632" y="1"/>
                    <a:pt x="2619" y="7"/>
                    <a:pt x="2607" y="19"/>
                  </a:cubicBezTo>
                  <a:cubicBezTo>
                    <a:pt x="2582" y="145"/>
                    <a:pt x="2557" y="270"/>
                    <a:pt x="2507" y="370"/>
                  </a:cubicBezTo>
                  <a:cubicBezTo>
                    <a:pt x="2482" y="471"/>
                    <a:pt x="2406" y="571"/>
                    <a:pt x="2331" y="671"/>
                  </a:cubicBezTo>
                  <a:cubicBezTo>
                    <a:pt x="2156" y="847"/>
                    <a:pt x="1905" y="972"/>
                    <a:pt x="1654" y="1047"/>
                  </a:cubicBezTo>
                  <a:cubicBezTo>
                    <a:pt x="1379" y="1097"/>
                    <a:pt x="1103" y="1147"/>
                    <a:pt x="827" y="1172"/>
                  </a:cubicBezTo>
                  <a:cubicBezTo>
                    <a:pt x="702" y="1197"/>
                    <a:pt x="552" y="1222"/>
                    <a:pt x="426" y="1248"/>
                  </a:cubicBezTo>
                  <a:cubicBezTo>
                    <a:pt x="301" y="1273"/>
                    <a:pt x="126" y="1298"/>
                    <a:pt x="25" y="1398"/>
                  </a:cubicBezTo>
                  <a:cubicBezTo>
                    <a:pt x="0" y="1448"/>
                    <a:pt x="25" y="1498"/>
                    <a:pt x="75" y="1523"/>
                  </a:cubicBezTo>
                  <a:cubicBezTo>
                    <a:pt x="151" y="1523"/>
                    <a:pt x="226" y="1473"/>
                    <a:pt x="301" y="1473"/>
                  </a:cubicBezTo>
                  <a:cubicBezTo>
                    <a:pt x="376" y="1448"/>
                    <a:pt x="451" y="1423"/>
                    <a:pt x="527" y="1423"/>
                  </a:cubicBezTo>
                  <a:cubicBezTo>
                    <a:pt x="677" y="1398"/>
                    <a:pt x="852" y="1373"/>
                    <a:pt x="1003" y="1348"/>
                  </a:cubicBezTo>
                  <a:cubicBezTo>
                    <a:pt x="1304" y="1323"/>
                    <a:pt x="1579" y="1273"/>
                    <a:pt x="1855" y="1172"/>
                  </a:cubicBezTo>
                  <a:cubicBezTo>
                    <a:pt x="2131" y="1072"/>
                    <a:pt x="2356" y="922"/>
                    <a:pt x="2507" y="721"/>
                  </a:cubicBezTo>
                  <a:cubicBezTo>
                    <a:pt x="2657" y="546"/>
                    <a:pt x="2807" y="245"/>
                    <a:pt x="2682" y="19"/>
                  </a:cubicBezTo>
                  <a:cubicBezTo>
                    <a:pt x="2669" y="7"/>
                    <a:pt x="2657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811738" y="5055736"/>
              <a:ext cx="222770" cy="47693"/>
            </a:xfrm>
            <a:custGeom>
              <a:avLst/>
              <a:gdLst/>
              <a:ahLst/>
              <a:cxnLst/>
              <a:rect l="l" t="t" r="r" b="b"/>
              <a:pathLst>
                <a:path w="4358" h="933" extrusionOk="0">
                  <a:moveTo>
                    <a:pt x="4257" y="0"/>
                  </a:moveTo>
                  <a:cubicBezTo>
                    <a:pt x="4107" y="25"/>
                    <a:pt x="3957" y="50"/>
                    <a:pt x="3806" y="76"/>
                  </a:cubicBezTo>
                  <a:cubicBezTo>
                    <a:pt x="3656" y="101"/>
                    <a:pt x="3505" y="101"/>
                    <a:pt x="3355" y="126"/>
                  </a:cubicBezTo>
                  <a:cubicBezTo>
                    <a:pt x="3054" y="126"/>
                    <a:pt x="2728" y="151"/>
                    <a:pt x="2428" y="176"/>
                  </a:cubicBezTo>
                  <a:cubicBezTo>
                    <a:pt x="1876" y="201"/>
                    <a:pt x="1325" y="251"/>
                    <a:pt x="799" y="426"/>
                  </a:cubicBezTo>
                  <a:cubicBezTo>
                    <a:pt x="523" y="502"/>
                    <a:pt x="222" y="627"/>
                    <a:pt x="22" y="853"/>
                  </a:cubicBezTo>
                  <a:cubicBezTo>
                    <a:pt x="0" y="874"/>
                    <a:pt x="16" y="933"/>
                    <a:pt x="52" y="933"/>
                  </a:cubicBezTo>
                  <a:cubicBezTo>
                    <a:pt x="58" y="933"/>
                    <a:pt x="65" y="931"/>
                    <a:pt x="72" y="928"/>
                  </a:cubicBezTo>
                  <a:cubicBezTo>
                    <a:pt x="297" y="827"/>
                    <a:pt x="548" y="702"/>
                    <a:pt x="774" y="627"/>
                  </a:cubicBezTo>
                  <a:cubicBezTo>
                    <a:pt x="1024" y="527"/>
                    <a:pt x="1300" y="477"/>
                    <a:pt x="1551" y="426"/>
                  </a:cubicBezTo>
                  <a:cubicBezTo>
                    <a:pt x="2127" y="351"/>
                    <a:pt x="2703" y="351"/>
                    <a:pt x="3280" y="301"/>
                  </a:cubicBezTo>
                  <a:cubicBezTo>
                    <a:pt x="3455" y="301"/>
                    <a:pt x="3606" y="276"/>
                    <a:pt x="3781" y="251"/>
                  </a:cubicBezTo>
                  <a:cubicBezTo>
                    <a:pt x="3957" y="226"/>
                    <a:pt x="4132" y="201"/>
                    <a:pt x="4282" y="151"/>
                  </a:cubicBezTo>
                  <a:cubicBezTo>
                    <a:pt x="4358" y="126"/>
                    <a:pt x="4358" y="0"/>
                    <a:pt x="4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628841" y="5033245"/>
              <a:ext cx="108420" cy="75040"/>
            </a:xfrm>
            <a:custGeom>
              <a:avLst/>
              <a:gdLst/>
              <a:ahLst/>
              <a:cxnLst/>
              <a:rect l="l" t="t" r="r" b="b"/>
              <a:pathLst>
                <a:path w="2121" h="1468" extrusionOk="0">
                  <a:moveTo>
                    <a:pt x="108" y="1"/>
                  </a:moveTo>
                  <a:cubicBezTo>
                    <a:pt x="58" y="1"/>
                    <a:pt x="0" y="74"/>
                    <a:pt x="41" y="115"/>
                  </a:cubicBezTo>
                  <a:cubicBezTo>
                    <a:pt x="367" y="365"/>
                    <a:pt x="667" y="616"/>
                    <a:pt x="993" y="841"/>
                  </a:cubicBezTo>
                  <a:cubicBezTo>
                    <a:pt x="1169" y="967"/>
                    <a:pt x="1344" y="1067"/>
                    <a:pt x="1494" y="1167"/>
                  </a:cubicBezTo>
                  <a:cubicBezTo>
                    <a:pt x="1570" y="1217"/>
                    <a:pt x="1670" y="1293"/>
                    <a:pt x="1745" y="1343"/>
                  </a:cubicBezTo>
                  <a:cubicBezTo>
                    <a:pt x="1820" y="1393"/>
                    <a:pt x="1920" y="1443"/>
                    <a:pt x="2021" y="1468"/>
                  </a:cubicBezTo>
                  <a:cubicBezTo>
                    <a:pt x="2071" y="1468"/>
                    <a:pt x="2121" y="1418"/>
                    <a:pt x="2071" y="1368"/>
                  </a:cubicBezTo>
                  <a:cubicBezTo>
                    <a:pt x="2021" y="1293"/>
                    <a:pt x="1920" y="1242"/>
                    <a:pt x="1845" y="1217"/>
                  </a:cubicBezTo>
                  <a:cubicBezTo>
                    <a:pt x="1770" y="1142"/>
                    <a:pt x="1695" y="1092"/>
                    <a:pt x="1620" y="1042"/>
                  </a:cubicBezTo>
                  <a:cubicBezTo>
                    <a:pt x="1444" y="942"/>
                    <a:pt x="1269" y="841"/>
                    <a:pt x="1118" y="716"/>
                  </a:cubicBezTo>
                  <a:cubicBezTo>
                    <a:pt x="793" y="490"/>
                    <a:pt x="467" y="265"/>
                    <a:pt x="141" y="14"/>
                  </a:cubicBezTo>
                  <a:cubicBezTo>
                    <a:pt x="131" y="5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515616" y="5074956"/>
              <a:ext cx="146094" cy="54389"/>
            </a:xfrm>
            <a:custGeom>
              <a:avLst/>
              <a:gdLst/>
              <a:ahLst/>
              <a:cxnLst/>
              <a:rect l="l" t="t" r="r" b="b"/>
              <a:pathLst>
                <a:path w="2858" h="1064" extrusionOk="0">
                  <a:moveTo>
                    <a:pt x="978" y="0"/>
                  </a:moveTo>
                  <a:cubicBezTo>
                    <a:pt x="927" y="0"/>
                    <a:pt x="927" y="75"/>
                    <a:pt x="953" y="101"/>
                  </a:cubicBezTo>
                  <a:cubicBezTo>
                    <a:pt x="1003" y="101"/>
                    <a:pt x="1028" y="126"/>
                    <a:pt x="1053" y="151"/>
                  </a:cubicBezTo>
                  <a:cubicBezTo>
                    <a:pt x="1078" y="151"/>
                    <a:pt x="1128" y="176"/>
                    <a:pt x="1153" y="176"/>
                  </a:cubicBezTo>
                  <a:cubicBezTo>
                    <a:pt x="1253" y="201"/>
                    <a:pt x="1328" y="226"/>
                    <a:pt x="1429" y="251"/>
                  </a:cubicBezTo>
                  <a:lnTo>
                    <a:pt x="1930" y="376"/>
                  </a:lnTo>
                  <a:cubicBezTo>
                    <a:pt x="2080" y="401"/>
                    <a:pt x="2256" y="426"/>
                    <a:pt x="2406" y="477"/>
                  </a:cubicBezTo>
                  <a:cubicBezTo>
                    <a:pt x="2506" y="527"/>
                    <a:pt x="2682" y="602"/>
                    <a:pt x="2657" y="752"/>
                  </a:cubicBezTo>
                  <a:cubicBezTo>
                    <a:pt x="2641" y="866"/>
                    <a:pt x="2530" y="895"/>
                    <a:pt x="2427" y="895"/>
                  </a:cubicBezTo>
                  <a:cubicBezTo>
                    <a:pt x="2371" y="895"/>
                    <a:pt x="2316" y="886"/>
                    <a:pt x="2281" y="878"/>
                  </a:cubicBezTo>
                  <a:cubicBezTo>
                    <a:pt x="2130" y="852"/>
                    <a:pt x="1980" y="802"/>
                    <a:pt x="1830" y="752"/>
                  </a:cubicBezTo>
                  <a:cubicBezTo>
                    <a:pt x="1529" y="677"/>
                    <a:pt x="1228" y="552"/>
                    <a:pt x="953" y="401"/>
                  </a:cubicBezTo>
                  <a:cubicBezTo>
                    <a:pt x="802" y="326"/>
                    <a:pt x="652" y="226"/>
                    <a:pt x="501" y="151"/>
                  </a:cubicBezTo>
                  <a:cubicBezTo>
                    <a:pt x="406" y="119"/>
                    <a:pt x="311" y="87"/>
                    <a:pt x="222" y="87"/>
                  </a:cubicBezTo>
                  <a:cubicBezTo>
                    <a:pt x="171" y="87"/>
                    <a:pt x="121" y="98"/>
                    <a:pt x="75" y="126"/>
                  </a:cubicBezTo>
                  <a:cubicBezTo>
                    <a:pt x="0" y="176"/>
                    <a:pt x="50" y="251"/>
                    <a:pt x="125" y="251"/>
                  </a:cubicBezTo>
                  <a:cubicBezTo>
                    <a:pt x="158" y="242"/>
                    <a:pt x="190" y="237"/>
                    <a:pt x="221" y="237"/>
                  </a:cubicBezTo>
                  <a:cubicBezTo>
                    <a:pt x="357" y="237"/>
                    <a:pt x="479" y="315"/>
                    <a:pt x="602" y="376"/>
                  </a:cubicBezTo>
                  <a:cubicBezTo>
                    <a:pt x="752" y="477"/>
                    <a:pt x="902" y="552"/>
                    <a:pt x="1053" y="652"/>
                  </a:cubicBezTo>
                  <a:cubicBezTo>
                    <a:pt x="1379" y="802"/>
                    <a:pt x="1704" y="903"/>
                    <a:pt x="2030" y="1003"/>
                  </a:cubicBezTo>
                  <a:cubicBezTo>
                    <a:pt x="2144" y="1026"/>
                    <a:pt x="2303" y="1064"/>
                    <a:pt x="2451" y="1064"/>
                  </a:cubicBezTo>
                  <a:cubicBezTo>
                    <a:pt x="2630" y="1064"/>
                    <a:pt x="2791" y="1008"/>
                    <a:pt x="2832" y="802"/>
                  </a:cubicBezTo>
                  <a:cubicBezTo>
                    <a:pt x="2857" y="652"/>
                    <a:pt x="2782" y="527"/>
                    <a:pt x="2682" y="426"/>
                  </a:cubicBezTo>
                  <a:cubicBezTo>
                    <a:pt x="2557" y="326"/>
                    <a:pt x="2406" y="301"/>
                    <a:pt x="2256" y="251"/>
                  </a:cubicBezTo>
                  <a:cubicBezTo>
                    <a:pt x="2030" y="201"/>
                    <a:pt x="1830" y="176"/>
                    <a:pt x="1629" y="126"/>
                  </a:cubicBezTo>
                  <a:cubicBezTo>
                    <a:pt x="1529" y="101"/>
                    <a:pt x="1404" y="50"/>
                    <a:pt x="1303" y="50"/>
                  </a:cubicBezTo>
                  <a:cubicBezTo>
                    <a:pt x="1253" y="25"/>
                    <a:pt x="1203" y="25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860249" y="3677215"/>
              <a:ext cx="737983" cy="737983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218" y="1"/>
                  </a:moveTo>
                  <a:cubicBezTo>
                    <a:pt x="3233" y="1"/>
                    <a:pt x="0" y="3234"/>
                    <a:pt x="0" y="7219"/>
                  </a:cubicBezTo>
                  <a:cubicBezTo>
                    <a:pt x="0" y="11204"/>
                    <a:pt x="3233" y="14437"/>
                    <a:pt x="7218" y="14437"/>
                  </a:cubicBezTo>
                  <a:cubicBezTo>
                    <a:pt x="11203" y="14437"/>
                    <a:pt x="14436" y="11204"/>
                    <a:pt x="14436" y="7219"/>
                  </a:cubicBezTo>
                  <a:cubicBezTo>
                    <a:pt x="14436" y="3234"/>
                    <a:pt x="11203" y="1"/>
                    <a:pt x="7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853808" y="3670826"/>
              <a:ext cx="749536" cy="749536"/>
            </a:xfrm>
            <a:custGeom>
              <a:avLst/>
              <a:gdLst/>
              <a:ahLst/>
              <a:cxnLst/>
              <a:rect l="l" t="t" r="r" b="b"/>
              <a:pathLst>
                <a:path w="14663" h="14663" extrusionOk="0">
                  <a:moveTo>
                    <a:pt x="7344" y="226"/>
                  </a:moveTo>
                  <a:cubicBezTo>
                    <a:pt x="11254" y="226"/>
                    <a:pt x="14462" y="3409"/>
                    <a:pt x="14462" y="7344"/>
                  </a:cubicBezTo>
                  <a:cubicBezTo>
                    <a:pt x="14462" y="11254"/>
                    <a:pt x="11254" y="14462"/>
                    <a:pt x="7344" y="14462"/>
                  </a:cubicBezTo>
                  <a:cubicBezTo>
                    <a:pt x="3409" y="14462"/>
                    <a:pt x="226" y="11254"/>
                    <a:pt x="226" y="7344"/>
                  </a:cubicBezTo>
                  <a:cubicBezTo>
                    <a:pt x="226" y="3409"/>
                    <a:pt x="3409" y="226"/>
                    <a:pt x="7344" y="226"/>
                  </a:cubicBezTo>
                  <a:close/>
                  <a:moveTo>
                    <a:pt x="7344" y="0"/>
                  </a:moveTo>
                  <a:cubicBezTo>
                    <a:pt x="3309" y="0"/>
                    <a:pt x="1" y="3284"/>
                    <a:pt x="1" y="7344"/>
                  </a:cubicBezTo>
                  <a:cubicBezTo>
                    <a:pt x="1" y="11379"/>
                    <a:pt x="3309" y="14662"/>
                    <a:pt x="7344" y="14662"/>
                  </a:cubicBezTo>
                  <a:cubicBezTo>
                    <a:pt x="11379" y="14662"/>
                    <a:pt x="14662" y="11379"/>
                    <a:pt x="14662" y="7344"/>
                  </a:cubicBezTo>
                  <a:cubicBezTo>
                    <a:pt x="14662" y="3284"/>
                    <a:pt x="11379" y="0"/>
                    <a:pt x="7344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1048565" y="3941132"/>
              <a:ext cx="424122" cy="356238"/>
            </a:xfrm>
            <a:custGeom>
              <a:avLst/>
              <a:gdLst/>
              <a:ahLst/>
              <a:cxnLst/>
              <a:rect l="l" t="t" r="r" b="b"/>
              <a:pathLst>
                <a:path w="8297" h="6969" extrusionOk="0">
                  <a:moveTo>
                    <a:pt x="7243" y="1"/>
                  </a:moveTo>
                  <a:lnTo>
                    <a:pt x="7243" y="1"/>
                  </a:lnTo>
                  <a:cubicBezTo>
                    <a:pt x="7494" y="1454"/>
                    <a:pt x="6968" y="3008"/>
                    <a:pt x="5715" y="3986"/>
                  </a:cubicBezTo>
                  <a:cubicBezTo>
                    <a:pt x="4950" y="4595"/>
                    <a:pt x="4034" y="4891"/>
                    <a:pt x="3123" y="4891"/>
                  </a:cubicBezTo>
                  <a:cubicBezTo>
                    <a:pt x="1971" y="4891"/>
                    <a:pt x="826" y="4419"/>
                    <a:pt x="0" y="3510"/>
                  </a:cubicBezTo>
                  <a:lnTo>
                    <a:pt x="0" y="3510"/>
                  </a:lnTo>
                  <a:cubicBezTo>
                    <a:pt x="351" y="5464"/>
                    <a:pt x="2055" y="6968"/>
                    <a:pt x="4136" y="6968"/>
                  </a:cubicBezTo>
                  <a:cubicBezTo>
                    <a:pt x="6441" y="6968"/>
                    <a:pt x="8296" y="5088"/>
                    <a:pt x="8296" y="2783"/>
                  </a:cubicBezTo>
                  <a:cubicBezTo>
                    <a:pt x="8296" y="1705"/>
                    <a:pt x="7895" y="728"/>
                    <a:pt x="7243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1043402" y="3935509"/>
              <a:ext cx="435674" cy="366973"/>
            </a:xfrm>
            <a:custGeom>
              <a:avLst/>
              <a:gdLst/>
              <a:ahLst/>
              <a:cxnLst/>
              <a:rect l="l" t="t" r="r" b="b"/>
              <a:pathLst>
                <a:path w="8523" h="7179" extrusionOk="0">
                  <a:moveTo>
                    <a:pt x="7495" y="437"/>
                  </a:moveTo>
                  <a:lnTo>
                    <a:pt x="7495" y="437"/>
                  </a:lnTo>
                  <a:cubicBezTo>
                    <a:pt x="8021" y="1163"/>
                    <a:pt x="8297" y="2016"/>
                    <a:pt x="8297" y="2893"/>
                  </a:cubicBezTo>
                  <a:cubicBezTo>
                    <a:pt x="8297" y="5148"/>
                    <a:pt x="6467" y="6978"/>
                    <a:pt x="4237" y="6978"/>
                  </a:cubicBezTo>
                  <a:cubicBezTo>
                    <a:pt x="2357" y="6978"/>
                    <a:pt x="753" y="5725"/>
                    <a:pt x="277" y="3945"/>
                  </a:cubicBezTo>
                  <a:lnTo>
                    <a:pt x="277" y="3945"/>
                  </a:lnTo>
                  <a:cubicBezTo>
                    <a:pt x="1099" y="4715"/>
                    <a:pt x="2153" y="5105"/>
                    <a:pt x="3212" y="5105"/>
                  </a:cubicBezTo>
                  <a:cubicBezTo>
                    <a:pt x="4154" y="5105"/>
                    <a:pt x="5100" y="4796"/>
                    <a:pt x="5891" y="4171"/>
                  </a:cubicBezTo>
                  <a:cubicBezTo>
                    <a:pt x="7019" y="3269"/>
                    <a:pt x="7620" y="1865"/>
                    <a:pt x="7495" y="437"/>
                  </a:cubicBezTo>
                  <a:close/>
                  <a:moveTo>
                    <a:pt x="7338" y="0"/>
                  </a:moveTo>
                  <a:cubicBezTo>
                    <a:pt x="7324" y="0"/>
                    <a:pt x="7309" y="3"/>
                    <a:pt x="7294" y="10"/>
                  </a:cubicBezTo>
                  <a:cubicBezTo>
                    <a:pt x="7244" y="36"/>
                    <a:pt x="7219" y="86"/>
                    <a:pt x="7244" y="111"/>
                  </a:cubicBezTo>
                  <a:cubicBezTo>
                    <a:pt x="7495" y="1589"/>
                    <a:pt x="6918" y="3093"/>
                    <a:pt x="5765" y="4021"/>
                  </a:cubicBezTo>
                  <a:cubicBezTo>
                    <a:pt x="5011" y="4608"/>
                    <a:pt x="4115" y="4897"/>
                    <a:pt x="3224" y="4897"/>
                  </a:cubicBezTo>
                  <a:cubicBezTo>
                    <a:pt x="2101" y="4897"/>
                    <a:pt x="987" y="4439"/>
                    <a:pt x="176" y="3544"/>
                  </a:cubicBezTo>
                  <a:cubicBezTo>
                    <a:pt x="151" y="3519"/>
                    <a:pt x="101" y="3519"/>
                    <a:pt x="76" y="3519"/>
                  </a:cubicBezTo>
                  <a:cubicBezTo>
                    <a:pt x="26" y="3544"/>
                    <a:pt x="1" y="3594"/>
                    <a:pt x="1" y="3645"/>
                  </a:cubicBezTo>
                  <a:cubicBezTo>
                    <a:pt x="377" y="5700"/>
                    <a:pt x="2131" y="7178"/>
                    <a:pt x="4237" y="7178"/>
                  </a:cubicBezTo>
                  <a:cubicBezTo>
                    <a:pt x="6593" y="7178"/>
                    <a:pt x="8522" y="5249"/>
                    <a:pt x="8522" y="2893"/>
                  </a:cubicBezTo>
                  <a:cubicBezTo>
                    <a:pt x="8522" y="1840"/>
                    <a:pt x="8121" y="812"/>
                    <a:pt x="7420" y="36"/>
                  </a:cubicBezTo>
                  <a:cubicBezTo>
                    <a:pt x="7402" y="18"/>
                    <a:pt x="7372" y="0"/>
                    <a:pt x="7338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1040846" y="3864252"/>
              <a:ext cx="438230" cy="438230"/>
            </a:xfrm>
            <a:custGeom>
              <a:avLst/>
              <a:gdLst/>
              <a:ahLst/>
              <a:cxnLst/>
              <a:rect l="l" t="t" r="r" b="b"/>
              <a:pathLst>
                <a:path w="8573" h="8573" extrusionOk="0">
                  <a:moveTo>
                    <a:pt x="4287" y="201"/>
                  </a:moveTo>
                  <a:cubicBezTo>
                    <a:pt x="6517" y="201"/>
                    <a:pt x="8347" y="2031"/>
                    <a:pt x="8347" y="4287"/>
                  </a:cubicBezTo>
                  <a:cubicBezTo>
                    <a:pt x="8347" y="6542"/>
                    <a:pt x="6517" y="8372"/>
                    <a:pt x="4287" y="8372"/>
                  </a:cubicBezTo>
                  <a:cubicBezTo>
                    <a:pt x="2031" y="8372"/>
                    <a:pt x="201" y="6542"/>
                    <a:pt x="201" y="4287"/>
                  </a:cubicBezTo>
                  <a:cubicBezTo>
                    <a:pt x="201" y="2031"/>
                    <a:pt x="2031" y="201"/>
                    <a:pt x="4287" y="201"/>
                  </a:cubicBezTo>
                  <a:close/>
                  <a:moveTo>
                    <a:pt x="4287" y="1"/>
                  </a:moveTo>
                  <a:cubicBezTo>
                    <a:pt x="1906" y="1"/>
                    <a:pt x="1" y="1931"/>
                    <a:pt x="1" y="4287"/>
                  </a:cubicBezTo>
                  <a:cubicBezTo>
                    <a:pt x="1" y="6643"/>
                    <a:pt x="1906" y="8572"/>
                    <a:pt x="4287" y="8572"/>
                  </a:cubicBezTo>
                  <a:cubicBezTo>
                    <a:pt x="6643" y="8572"/>
                    <a:pt x="8572" y="6643"/>
                    <a:pt x="8572" y="4287"/>
                  </a:cubicBezTo>
                  <a:cubicBezTo>
                    <a:pt x="8572" y="1931"/>
                    <a:pt x="6643" y="1"/>
                    <a:pt x="4287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1056743" y="3762223"/>
              <a:ext cx="76421" cy="106427"/>
            </a:xfrm>
            <a:custGeom>
              <a:avLst/>
              <a:gdLst/>
              <a:ahLst/>
              <a:cxnLst/>
              <a:rect l="l" t="t" r="r" b="b"/>
              <a:pathLst>
                <a:path w="1495" h="2082" extrusionOk="0">
                  <a:moveTo>
                    <a:pt x="45" y="1"/>
                  </a:moveTo>
                  <a:cubicBezTo>
                    <a:pt x="21" y="1"/>
                    <a:pt x="1" y="13"/>
                    <a:pt x="16" y="42"/>
                  </a:cubicBezTo>
                  <a:cubicBezTo>
                    <a:pt x="91" y="218"/>
                    <a:pt x="216" y="393"/>
                    <a:pt x="316" y="543"/>
                  </a:cubicBezTo>
                  <a:cubicBezTo>
                    <a:pt x="442" y="719"/>
                    <a:pt x="567" y="894"/>
                    <a:pt x="692" y="1070"/>
                  </a:cubicBezTo>
                  <a:cubicBezTo>
                    <a:pt x="793" y="1245"/>
                    <a:pt x="918" y="1421"/>
                    <a:pt x="1018" y="1596"/>
                  </a:cubicBezTo>
                  <a:cubicBezTo>
                    <a:pt x="1093" y="1671"/>
                    <a:pt x="1144" y="1771"/>
                    <a:pt x="1194" y="1847"/>
                  </a:cubicBezTo>
                  <a:cubicBezTo>
                    <a:pt x="1244" y="1922"/>
                    <a:pt x="1294" y="2047"/>
                    <a:pt x="1394" y="2072"/>
                  </a:cubicBezTo>
                  <a:cubicBezTo>
                    <a:pt x="1401" y="2079"/>
                    <a:pt x="1411" y="2082"/>
                    <a:pt x="1423" y="2082"/>
                  </a:cubicBezTo>
                  <a:cubicBezTo>
                    <a:pt x="1454" y="2082"/>
                    <a:pt x="1494" y="2059"/>
                    <a:pt x="1494" y="2022"/>
                  </a:cubicBezTo>
                  <a:cubicBezTo>
                    <a:pt x="1494" y="1922"/>
                    <a:pt x="1419" y="1847"/>
                    <a:pt x="1369" y="1771"/>
                  </a:cubicBezTo>
                  <a:cubicBezTo>
                    <a:pt x="1294" y="1696"/>
                    <a:pt x="1244" y="1621"/>
                    <a:pt x="1194" y="1521"/>
                  </a:cubicBezTo>
                  <a:lnTo>
                    <a:pt x="818" y="994"/>
                  </a:lnTo>
                  <a:cubicBezTo>
                    <a:pt x="692" y="844"/>
                    <a:pt x="567" y="669"/>
                    <a:pt x="467" y="493"/>
                  </a:cubicBezTo>
                  <a:cubicBezTo>
                    <a:pt x="392" y="418"/>
                    <a:pt x="341" y="318"/>
                    <a:pt x="291" y="243"/>
                  </a:cubicBezTo>
                  <a:cubicBezTo>
                    <a:pt x="216" y="167"/>
                    <a:pt x="166" y="67"/>
                    <a:pt x="91" y="17"/>
                  </a:cubicBezTo>
                  <a:cubicBezTo>
                    <a:pt x="80" y="7"/>
                    <a:pt x="62" y="1"/>
                    <a:pt x="45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1422641" y="3853773"/>
              <a:ext cx="61392" cy="54133"/>
            </a:xfrm>
            <a:custGeom>
              <a:avLst/>
              <a:gdLst/>
              <a:ahLst/>
              <a:cxnLst/>
              <a:rect l="l" t="t" r="r" b="b"/>
              <a:pathLst>
                <a:path w="1201" h="1059" extrusionOk="0">
                  <a:moveTo>
                    <a:pt x="1140" y="0"/>
                  </a:moveTo>
                  <a:cubicBezTo>
                    <a:pt x="1136" y="0"/>
                    <a:pt x="1132" y="2"/>
                    <a:pt x="1128" y="5"/>
                  </a:cubicBezTo>
                  <a:cubicBezTo>
                    <a:pt x="1053" y="31"/>
                    <a:pt x="1003" y="56"/>
                    <a:pt x="953" y="106"/>
                  </a:cubicBezTo>
                  <a:cubicBezTo>
                    <a:pt x="903" y="131"/>
                    <a:pt x="878" y="181"/>
                    <a:pt x="828" y="231"/>
                  </a:cubicBezTo>
                  <a:cubicBezTo>
                    <a:pt x="727" y="306"/>
                    <a:pt x="627" y="406"/>
                    <a:pt x="527" y="482"/>
                  </a:cubicBezTo>
                  <a:cubicBezTo>
                    <a:pt x="452" y="557"/>
                    <a:pt x="351" y="657"/>
                    <a:pt x="251" y="732"/>
                  </a:cubicBezTo>
                  <a:lnTo>
                    <a:pt x="126" y="858"/>
                  </a:lnTo>
                  <a:cubicBezTo>
                    <a:pt x="76" y="908"/>
                    <a:pt x="26" y="933"/>
                    <a:pt x="1" y="1008"/>
                  </a:cubicBezTo>
                  <a:cubicBezTo>
                    <a:pt x="1" y="1033"/>
                    <a:pt x="26" y="1058"/>
                    <a:pt x="51" y="1058"/>
                  </a:cubicBezTo>
                  <a:cubicBezTo>
                    <a:pt x="101" y="1058"/>
                    <a:pt x="151" y="1008"/>
                    <a:pt x="201" y="983"/>
                  </a:cubicBezTo>
                  <a:cubicBezTo>
                    <a:pt x="251" y="933"/>
                    <a:pt x="301" y="908"/>
                    <a:pt x="326" y="858"/>
                  </a:cubicBezTo>
                  <a:cubicBezTo>
                    <a:pt x="427" y="782"/>
                    <a:pt x="527" y="707"/>
                    <a:pt x="627" y="607"/>
                  </a:cubicBezTo>
                  <a:lnTo>
                    <a:pt x="928" y="356"/>
                  </a:lnTo>
                  <a:cubicBezTo>
                    <a:pt x="1003" y="281"/>
                    <a:pt x="1128" y="206"/>
                    <a:pt x="1179" y="81"/>
                  </a:cubicBezTo>
                  <a:cubicBezTo>
                    <a:pt x="1200" y="59"/>
                    <a:pt x="1166" y="0"/>
                    <a:pt x="1140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1274043" y="3744485"/>
              <a:ext cx="15437" cy="99986"/>
            </a:xfrm>
            <a:custGeom>
              <a:avLst/>
              <a:gdLst/>
              <a:ahLst/>
              <a:cxnLst/>
              <a:rect l="l" t="t" r="r" b="b"/>
              <a:pathLst>
                <a:path w="302" h="1956" extrusionOk="0">
                  <a:moveTo>
                    <a:pt x="260" y="1"/>
                  </a:moveTo>
                  <a:cubicBezTo>
                    <a:pt x="238" y="1"/>
                    <a:pt x="213" y="13"/>
                    <a:pt x="201" y="38"/>
                  </a:cubicBezTo>
                  <a:cubicBezTo>
                    <a:pt x="151" y="164"/>
                    <a:pt x="126" y="339"/>
                    <a:pt x="101" y="489"/>
                  </a:cubicBezTo>
                  <a:cubicBezTo>
                    <a:pt x="75" y="640"/>
                    <a:pt x="75" y="815"/>
                    <a:pt x="50" y="966"/>
                  </a:cubicBezTo>
                  <a:cubicBezTo>
                    <a:pt x="25" y="1291"/>
                    <a:pt x="0" y="1617"/>
                    <a:pt x="50" y="1918"/>
                  </a:cubicBezTo>
                  <a:cubicBezTo>
                    <a:pt x="63" y="1943"/>
                    <a:pt x="94" y="1955"/>
                    <a:pt x="122" y="1955"/>
                  </a:cubicBezTo>
                  <a:cubicBezTo>
                    <a:pt x="151" y="1955"/>
                    <a:pt x="176" y="1943"/>
                    <a:pt x="176" y="1918"/>
                  </a:cubicBezTo>
                  <a:cubicBezTo>
                    <a:pt x="226" y="1617"/>
                    <a:pt x="201" y="1291"/>
                    <a:pt x="226" y="991"/>
                  </a:cubicBezTo>
                  <a:cubicBezTo>
                    <a:pt x="226" y="840"/>
                    <a:pt x="251" y="665"/>
                    <a:pt x="251" y="514"/>
                  </a:cubicBezTo>
                  <a:cubicBezTo>
                    <a:pt x="276" y="364"/>
                    <a:pt x="301" y="189"/>
                    <a:pt x="301" y="38"/>
                  </a:cubicBezTo>
                  <a:cubicBezTo>
                    <a:pt x="301" y="13"/>
                    <a:pt x="282" y="1"/>
                    <a:pt x="260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905078" y="4118866"/>
              <a:ext cx="123040" cy="24434"/>
            </a:xfrm>
            <a:custGeom>
              <a:avLst/>
              <a:gdLst/>
              <a:ahLst/>
              <a:cxnLst/>
              <a:rect l="l" t="t" r="r" b="b"/>
              <a:pathLst>
                <a:path w="2407" h="478" extrusionOk="0">
                  <a:moveTo>
                    <a:pt x="2308" y="0"/>
                  </a:moveTo>
                  <a:cubicBezTo>
                    <a:pt x="2242" y="0"/>
                    <a:pt x="2166" y="33"/>
                    <a:pt x="2105" y="33"/>
                  </a:cubicBezTo>
                  <a:cubicBezTo>
                    <a:pt x="2005" y="58"/>
                    <a:pt x="1905" y="83"/>
                    <a:pt x="1830" y="108"/>
                  </a:cubicBezTo>
                  <a:cubicBezTo>
                    <a:pt x="1629" y="133"/>
                    <a:pt x="1429" y="183"/>
                    <a:pt x="1228" y="208"/>
                  </a:cubicBezTo>
                  <a:cubicBezTo>
                    <a:pt x="1028" y="233"/>
                    <a:pt x="827" y="258"/>
                    <a:pt x="627" y="258"/>
                  </a:cubicBezTo>
                  <a:cubicBezTo>
                    <a:pt x="552" y="283"/>
                    <a:pt x="451" y="283"/>
                    <a:pt x="351" y="283"/>
                  </a:cubicBezTo>
                  <a:cubicBezTo>
                    <a:pt x="251" y="283"/>
                    <a:pt x="151" y="283"/>
                    <a:pt x="75" y="333"/>
                  </a:cubicBezTo>
                  <a:cubicBezTo>
                    <a:pt x="0" y="358"/>
                    <a:pt x="25" y="434"/>
                    <a:pt x="75" y="459"/>
                  </a:cubicBezTo>
                  <a:cubicBezTo>
                    <a:pt x="126" y="471"/>
                    <a:pt x="176" y="477"/>
                    <a:pt x="226" y="477"/>
                  </a:cubicBezTo>
                  <a:cubicBezTo>
                    <a:pt x="276" y="477"/>
                    <a:pt x="326" y="471"/>
                    <a:pt x="376" y="459"/>
                  </a:cubicBezTo>
                  <a:lnTo>
                    <a:pt x="677" y="459"/>
                  </a:lnTo>
                  <a:cubicBezTo>
                    <a:pt x="877" y="434"/>
                    <a:pt x="1053" y="408"/>
                    <a:pt x="1253" y="383"/>
                  </a:cubicBezTo>
                  <a:cubicBezTo>
                    <a:pt x="1454" y="358"/>
                    <a:pt x="1654" y="308"/>
                    <a:pt x="1830" y="283"/>
                  </a:cubicBezTo>
                  <a:cubicBezTo>
                    <a:pt x="1930" y="258"/>
                    <a:pt x="2030" y="233"/>
                    <a:pt x="2131" y="208"/>
                  </a:cubicBezTo>
                  <a:cubicBezTo>
                    <a:pt x="2206" y="183"/>
                    <a:pt x="2331" y="183"/>
                    <a:pt x="2381" y="108"/>
                  </a:cubicBezTo>
                  <a:cubicBezTo>
                    <a:pt x="2406" y="83"/>
                    <a:pt x="2406" y="33"/>
                    <a:pt x="2356" y="7"/>
                  </a:cubicBezTo>
                  <a:cubicBezTo>
                    <a:pt x="2341" y="2"/>
                    <a:pt x="2325" y="0"/>
                    <a:pt x="2308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923225" y="3934385"/>
              <a:ext cx="117264" cy="56996"/>
            </a:xfrm>
            <a:custGeom>
              <a:avLst/>
              <a:gdLst/>
              <a:ahLst/>
              <a:cxnLst/>
              <a:rect l="l" t="t" r="r" b="b"/>
              <a:pathLst>
                <a:path w="2294" h="1115" extrusionOk="0">
                  <a:moveTo>
                    <a:pt x="69" y="1"/>
                  </a:moveTo>
                  <a:cubicBezTo>
                    <a:pt x="30" y="1"/>
                    <a:pt x="1" y="42"/>
                    <a:pt x="21" y="83"/>
                  </a:cubicBezTo>
                  <a:cubicBezTo>
                    <a:pt x="146" y="233"/>
                    <a:pt x="347" y="333"/>
                    <a:pt x="497" y="408"/>
                  </a:cubicBezTo>
                  <a:cubicBezTo>
                    <a:pt x="698" y="509"/>
                    <a:pt x="873" y="609"/>
                    <a:pt x="1049" y="709"/>
                  </a:cubicBezTo>
                  <a:cubicBezTo>
                    <a:pt x="1224" y="784"/>
                    <a:pt x="1425" y="860"/>
                    <a:pt x="1600" y="935"/>
                  </a:cubicBezTo>
                  <a:cubicBezTo>
                    <a:pt x="1801" y="1010"/>
                    <a:pt x="2001" y="1060"/>
                    <a:pt x="2202" y="1110"/>
                  </a:cubicBezTo>
                  <a:cubicBezTo>
                    <a:pt x="2210" y="1113"/>
                    <a:pt x="2217" y="1114"/>
                    <a:pt x="2224" y="1114"/>
                  </a:cubicBezTo>
                  <a:cubicBezTo>
                    <a:pt x="2281" y="1114"/>
                    <a:pt x="2294" y="1030"/>
                    <a:pt x="2227" y="985"/>
                  </a:cubicBezTo>
                  <a:cubicBezTo>
                    <a:pt x="2051" y="935"/>
                    <a:pt x="1876" y="834"/>
                    <a:pt x="1700" y="759"/>
                  </a:cubicBezTo>
                  <a:cubicBezTo>
                    <a:pt x="1500" y="684"/>
                    <a:pt x="1324" y="609"/>
                    <a:pt x="1149" y="534"/>
                  </a:cubicBezTo>
                  <a:cubicBezTo>
                    <a:pt x="974" y="433"/>
                    <a:pt x="798" y="358"/>
                    <a:pt x="623" y="258"/>
                  </a:cubicBezTo>
                  <a:cubicBezTo>
                    <a:pt x="547" y="208"/>
                    <a:pt x="447" y="183"/>
                    <a:pt x="372" y="133"/>
                  </a:cubicBezTo>
                  <a:cubicBezTo>
                    <a:pt x="272" y="83"/>
                    <a:pt x="197" y="7"/>
                    <a:pt x="96" y="7"/>
                  </a:cubicBezTo>
                  <a:cubicBezTo>
                    <a:pt x="87" y="3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1312483" y="3790184"/>
              <a:ext cx="18862" cy="59910"/>
            </a:xfrm>
            <a:custGeom>
              <a:avLst/>
              <a:gdLst/>
              <a:ahLst/>
              <a:cxnLst/>
              <a:rect l="l" t="t" r="r" b="b"/>
              <a:pathLst>
                <a:path w="369" h="1172" extrusionOk="0">
                  <a:moveTo>
                    <a:pt x="307" y="1"/>
                  </a:moveTo>
                  <a:cubicBezTo>
                    <a:pt x="295" y="1"/>
                    <a:pt x="283" y="7"/>
                    <a:pt x="276" y="21"/>
                  </a:cubicBezTo>
                  <a:cubicBezTo>
                    <a:pt x="226" y="122"/>
                    <a:pt x="201" y="197"/>
                    <a:pt x="176" y="272"/>
                  </a:cubicBezTo>
                  <a:cubicBezTo>
                    <a:pt x="151" y="372"/>
                    <a:pt x="125" y="473"/>
                    <a:pt x="100" y="548"/>
                  </a:cubicBezTo>
                  <a:cubicBezTo>
                    <a:pt x="75" y="648"/>
                    <a:pt x="50" y="748"/>
                    <a:pt x="50" y="823"/>
                  </a:cubicBezTo>
                  <a:cubicBezTo>
                    <a:pt x="25" y="924"/>
                    <a:pt x="0" y="1024"/>
                    <a:pt x="25" y="1124"/>
                  </a:cubicBezTo>
                  <a:cubicBezTo>
                    <a:pt x="25" y="1152"/>
                    <a:pt x="48" y="1172"/>
                    <a:pt x="72" y="1172"/>
                  </a:cubicBezTo>
                  <a:cubicBezTo>
                    <a:pt x="93" y="1172"/>
                    <a:pt x="114" y="1158"/>
                    <a:pt x="125" y="1124"/>
                  </a:cubicBezTo>
                  <a:cubicBezTo>
                    <a:pt x="151" y="1049"/>
                    <a:pt x="151" y="949"/>
                    <a:pt x="176" y="848"/>
                  </a:cubicBezTo>
                  <a:cubicBezTo>
                    <a:pt x="201" y="773"/>
                    <a:pt x="201" y="673"/>
                    <a:pt x="226" y="598"/>
                  </a:cubicBezTo>
                  <a:cubicBezTo>
                    <a:pt x="251" y="498"/>
                    <a:pt x="276" y="422"/>
                    <a:pt x="301" y="347"/>
                  </a:cubicBezTo>
                  <a:cubicBezTo>
                    <a:pt x="301" y="297"/>
                    <a:pt x="326" y="247"/>
                    <a:pt x="326" y="197"/>
                  </a:cubicBezTo>
                  <a:cubicBezTo>
                    <a:pt x="351" y="147"/>
                    <a:pt x="351" y="122"/>
                    <a:pt x="351" y="72"/>
                  </a:cubicBezTo>
                  <a:cubicBezTo>
                    <a:pt x="369" y="36"/>
                    <a:pt x="336" y="1"/>
                    <a:pt x="307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1331959" y="3801736"/>
              <a:ext cx="41661" cy="50606"/>
            </a:xfrm>
            <a:custGeom>
              <a:avLst/>
              <a:gdLst/>
              <a:ahLst/>
              <a:cxnLst/>
              <a:rect l="l" t="t" r="r" b="b"/>
              <a:pathLst>
                <a:path w="815" h="990" extrusionOk="0">
                  <a:moveTo>
                    <a:pt x="744" y="0"/>
                  </a:moveTo>
                  <a:cubicBezTo>
                    <a:pt x="728" y="0"/>
                    <a:pt x="712" y="6"/>
                    <a:pt x="697" y="21"/>
                  </a:cubicBezTo>
                  <a:cubicBezTo>
                    <a:pt x="672" y="46"/>
                    <a:pt x="647" y="71"/>
                    <a:pt x="597" y="121"/>
                  </a:cubicBezTo>
                  <a:lnTo>
                    <a:pt x="521" y="221"/>
                  </a:lnTo>
                  <a:cubicBezTo>
                    <a:pt x="471" y="297"/>
                    <a:pt x="396" y="372"/>
                    <a:pt x="346" y="447"/>
                  </a:cubicBezTo>
                  <a:cubicBezTo>
                    <a:pt x="296" y="522"/>
                    <a:pt x="246" y="572"/>
                    <a:pt x="196" y="648"/>
                  </a:cubicBezTo>
                  <a:cubicBezTo>
                    <a:pt x="171" y="698"/>
                    <a:pt x="120" y="723"/>
                    <a:pt x="95" y="773"/>
                  </a:cubicBezTo>
                  <a:cubicBezTo>
                    <a:pt x="70" y="798"/>
                    <a:pt x="45" y="848"/>
                    <a:pt x="20" y="873"/>
                  </a:cubicBezTo>
                  <a:cubicBezTo>
                    <a:pt x="1" y="931"/>
                    <a:pt x="42" y="990"/>
                    <a:pt x="96" y="990"/>
                  </a:cubicBezTo>
                  <a:cubicBezTo>
                    <a:pt x="112" y="990"/>
                    <a:pt x="129" y="985"/>
                    <a:pt x="145" y="973"/>
                  </a:cubicBezTo>
                  <a:cubicBezTo>
                    <a:pt x="171" y="948"/>
                    <a:pt x="196" y="898"/>
                    <a:pt x="246" y="873"/>
                  </a:cubicBezTo>
                  <a:cubicBezTo>
                    <a:pt x="271" y="823"/>
                    <a:pt x="296" y="798"/>
                    <a:pt x="321" y="748"/>
                  </a:cubicBezTo>
                  <a:cubicBezTo>
                    <a:pt x="371" y="673"/>
                    <a:pt x="421" y="597"/>
                    <a:pt x="471" y="547"/>
                  </a:cubicBezTo>
                  <a:cubicBezTo>
                    <a:pt x="547" y="472"/>
                    <a:pt x="597" y="397"/>
                    <a:pt x="647" y="322"/>
                  </a:cubicBezTo>
                  <a:cubicBezTo>
                    <a:pt x="672" y="272"/>
                    <a:pt x="697" y="247"/>
                    <a:pt x="722" y="196"/>
                  </a:cubicBezTo>
                  <a:cubicBezTo>
                    <a:pt x="747" y="171"/>
                    <a:pt x="772" y="121"/>
                    <a:pt x="797" y="71"/>
                  </a:cubicBezTo>
                  <a:cubicBezTo>
                    <a:pt x="815" y="36"/>
                    <a:pt x="782" y="0"/>
                    <a:pt x="744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1358846" y="3773775"/>
              <a:ext cx="91449" cy="90887"/>
            </a:xfrm>
            <a:custGeom>
              <a:avLst/>
              <a:gdLst/>
              <a:ahLst/>
              <a:cxnLst/>
              <a:rect l="l" t="t" r="r" b="b"/>
              <a:pathLst>
                <a:path w="1789" h="1778" extrusionOk="0">
                  <a:moveTo>
                    <a:pt x="1711" y="0"/>
                  </a:moveTo>
                  <a:cubicBezTo>
                    <a:pt x="1699" y="0"/>
                    <a:pt x="1686" y="5"/>
                    <a:pt x="1675" y="17"/>
                  </a:cubicBezTo>
                  <a:cubicBezTo>
                    <a:pt x="1499" y="92"/>
                    <a:pt x="1349" y="242"/>
                    <a:pt x="1198" y="367"/>
                  </a:cubicBezTo>
                  <a:cubicBezTo>
                    <a:pt x="1048" y="493"/>
                    <a:pt x="898" y="643"/>
                    <a:pt x="772" y="768"/>
                  </a:cubicBezTo>
                  <a:cubicBezTo>
                    <a:pt x="622" y="919"/>
                    <a:pt x="497" y="1069"/>
                    <a:pt x="371" y="1220"/>
                  </a:cubicBezTo>
                  <a:cubicBezTo>
                    <a:pt x="296" y="1295"/>
                    <a:pt x="246" y="1370"/>
                    <a:pt x="171" y="1445"/>
                  </a:cubicBezTo>
                  <a:cubicBezTo>
                    <a:pt x="121" y="1520"/>
                    <a:pt x="71" y="1596"/>
                    <a:pt x="21" y="1696"/>
                  </a:cubicBezTo>
                  <a:cubicBezTo>
                    <a:pt x="0" y="1737"/>
                    <a:pt x="46" y="1778"/>
                    <a:pt x="91" y="1778"/>
                  </a:cubicBezTo>
                  <a:cubicBezTo>
                    <a:pt x="102" y="1778"/>
                    <a:pt x="112" y="1776"/>
                    <a:pt x="121" y="1771"/>
                  </a:cubicBezTo>
                  <a:cubicBezTo>
                    <a:pt x="196" y="1721"/>
                    <a:pt x="246" y="1621"/>
                    <a:pt x="296" y="1570"/>
                  </a:cubicBezTo>
                  <a:cubicBezTo>
                    <a:pt x="371" y="1495"/>
                    <a:pt x="422" y="1420"/>
                    <a:pt x="497" y="1345"/>
                  </a:cubicBezTo>
                  <a:cubicBezTo>
                    <a:pt x="622" y="1195"/>
                    <a:pt x="747" y="1044"/>
                    <a:pt x="898" y="919"/>
                  </a:cubicBezTo>
                  <a:cubicBezTo>
                    <a:pt x="1023" y="768"/>
                    <a:pt x="1173" y="643"/>
                    <a:pt x="1299" y="518"/>
                  </a:cubicBezTo>
                  <a:cubicBezTo>
                    <a:pt x="1449" y="367"/>
                    <a:pt x="1625" y="242"/>
                    <a:pt x="1750" y="117"/>
                  </a:cubicBezTo>
                  <a:cubicBezTo>
                    <a:pt x="1789" y="59"/>
                    <a:pt x="1752" y="0"/>
                    <a:pt x="1711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1384200" y="3824023"/>
              <a:ext cx="34658" cy="50555"/>
            </a:xfrm>
            <a:custGeom>
              <a:avLst/>
              <a:gdLst/>
              <a:ahLst/>
              <a:cxnLst/>
              <a:rect l="l" t="t" r="r" b="b"/>
              <a:pathLst>
                <a:path w="678" h="989" extrusionOk="0">
                  <a:moveTo>
                    <a:pt x="629" y="1"/>
                  </a:moveTo>
                  <a:cubicBezTo>
                    <a:pt x="619" y="1"/>
                    <a:pt x="610" y="4"/>
                    <a:pt x="602" y="11"/>
                  </a:cubicBezTo>
                  <a:cubicBezTo>
                    <a:pt x="552" y="11"/>
                    <a:pt x="527" y="61"/>
                    <a:pt x="502" y="86"/>
                  </a:cubicBezTo>
                  <a:cubicBezTo>
                    <a:pt x="477" y="136"/>
                    <a:pt x="452" y="186"/>
                    <a:pt x="427" y="212"/>
                  </a:cubicBezTo>
                  <a:cubicBezTo>
                    <a:pt x="377" y="287"/>
                    <a:pt x="327" y="362"/>
                    <a:pt x="276" y="437"/>
                  </a:cubicBezTo>
                  <a:cubicBezTo>
                    <a:pt x="226" y="512"/>
                    <a:pt x="176" y="587"/>
                    <a:pt x="126" y="663"/>
                  </a:cubicBezTo>
                  <a:cubicBezTo>
                    <a:pt x="101" y="713"/>
                    <a:pt x="76" y="763"/>
                    <a:pt x="51" y="788"/>
                  </a:cubicBezTo>
                  <a:cubicBezTo>
                    <a:pt x="26" y="838"/>
                    <a:pt x="1" y="888"/>
                    <a:pt x="1" y="938"/>
                  </a:cubicBezTo>
                  <a:cubicBezTo>
                    <a:pt x="26" y="963"/>
                    <a:pt x="51" y="988"/>
                    <a:pt x="76" y="988"/>
                  </a:cubicBezTo>
                  <a:cubicBezTo>
                    <a:pt x="126" y="988"/>
                    <a:pt x="151" y="938"/>
                    <a:pt x="201" y="888"/>
                  </a:cubicBezTo>
                  <a:cubicBezTo>
                    <a:pt x="226" y="863"/>
                    <a:pt x="251" y="813"/>
                    <a:pt x="276" y="788"/>
                  </a:cubicBezTo>
                  <a:cubicBezTo>
                    <a:pt x="327" y="713"/>
                    <a:pt x="377" y="638"/>
                    <a:pt x="427" y="537"/>
                  </a:cubicBezTo>
                  <a:cubicBezTo>
                    <a:pt x="477" y="462"/>
                    <a:pt x="527" y="387"/>
                    <a:pt x="577" y="312"/>
                  </a:cubicBezTo>
                  <a:cubicBezTo>
                    <a:pt x="602" y="262"/>
                    <a:pt x="602" y="237"/>
                    <a:pt x="627" y="186"/>
                  </a:cubicBezTo>
                  <a:cubicBezTo>
                    <a:pt x="652" y="136"/>
                    <a:pt x="677" y="86"/>
                    <a:pt x="677" y="36"/>
                  </a:cubicBezTo>
                  <a:cubicBezTo>
                    <a:pt x="677" y="18"/>
                    <a:pt x="652" y="1"/>
                    <a:pt x="629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1401223" y="3842272"/>
              <a:ext cx="66044" cy="47948"/>
            </a:xfrm>
            <a:custGeom>
              <a:avLst/>
              <a:gdLst/>
              <a:ahLst/>
              <a:cxnLst/>
              <a:rect l="l" t="t" r="r" b="b"/>
              <a:pathLst>
                <a:path w="1292" h="938" extrusionOk="0">
                  <a:moveTo>
                    <a:pt x="1213" y="1"/>
                  </a:moveTo>
                  <a:cubicBezTo>
                    <a:pt x="1208" y="1"/>
                    <a:pt x="1202" y="2"/>
                    <a:pt x="1197" y="5"/>
                  </a:cubicBezTo>
                  <a:cubicBezTo>
                    <a:pt x="1121" y="30"/>
                    <a:pt x="1071" y="55"/>
                    <a:pt x="1021" y="80"/>
                  </a:cubicBezTo>
                  <a:cubicBezTo>
                    <a:pt x="971" y="105"/>
                    <a:pt x="921" y="130"/>
                    <a:pt x="871" y="155"/>
                  </a:cubicBezTo>
                  <a:cubicBezTo>
                    <a:pt x="770" y="230"/>
                    <a:pt x="670" y="306"/>
                    <a:pt x="570" y="356"/>
                  </a:cubicBezTo>
                  <a:cubicBezTo>
                    <a:pt x="495" y="431"/>
                    <a:pt x="395" y="506"/>
                    <a:pt x="294" y="581"/>
                  </a:cubicBezTo>
                  <a:cubicBezTo>
                    <a:pt x="219" y="657"/>
                    <a:pt x="94" y="732"/>
                    <a:pt x="44" y="832"/>
                  </a:cubicBezTo>
                  <a:cubicBezTo>
                    <a:pt x="0" y="875"/>
                    <a:pt x="50" y="937"/>
                    <a:pt x="113" y="937"/>
                  </a:cubicBezTo>
                  <a:cubicBezTo>
                    <a:pt x="123" y="937"/>
                    <a:pt x="134" y="936"/>
                    <a:pt x="144" y="932"/>
                  </a:cubicBezTo>
                  <a:cubicBezTo>
                    <a:pt x="194" y="907"/>
                    <a:pt x="244" y="857"/>
                    <a:pt x="269" y="832"/>
                  </a:cubicBezTo>
                  <a:cubicBezTo>
                    <a:pt x="319" y="782"/>
                    <a:pt x="369" y="757"/>
                    <a:pt x="420" y="707"/>
                  </a:cubicBezTo>
                  <a:cubicBezTo>
                    <a:pt x="495" y="631"/>
                    <a:pt x="595" y="581"/>
                    <a:pt x="695" y="506"/>
                  </a:cubicBezTo>
                  <a:cubicBezTo>
                    <a:pt x="770" y="431"/>
                    <a:pt x="871" y="381"/>
                    <a:pt x="971" y="306"/>
                  </a:cubicBezTo>
                  <a:cubicBezTo>
                    <a:pt x="1071" y="256"/>
                    <a:pt x="1146" y="180"/>
                    <a:pt x="1247" y="105"/>
                  </a:cubicBezTo>
                  <a:cubicBezTo>
                    <a:pt x="1291" y="83"/>
                    <a:pt x="1256" y="1"/>
                    <a:pt x="1213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1117726" y="3809199"/>
              <a:ext cx="34658" cy="49737"/>
            </a:xfrm>
            <a:custGeom>
              <a:avLst/>
              <a:gdLst/>
              <a:ahLst/>
              <a:cxnLst/>
              <a:rect l="l" t="t" r="r" b="b"/>
              <a:pathLst>
                <a:path w="678" h="973" extrusionOk="0">
                  <a:moveTo>
                    <a:pt x="51" y="0"/>
                  </a:moveTo>
                  <a:cubicBezTo>
                    <a:pt x="26" y="0"/>
                    <a:pt x="1" y="0"/>
                    <a:pt x="1" y="50"/>
                  </a:cubicBezTo>
                  <a:cubicBezTo>
                    <a:pt x="1" y="75"/>
                    <a:pt x="26" y="126"/>
                    <a:pt x="51" y="151"/>
                  </a:cubicBezTo>
                  <a:cubicBezTo>
                    <a:pt x="76" y="201"/>
                    <a:pt x="101" y="226"/>
                    <a:pt x="126" y="276"/>
                  </a:cubicBezTo>
                  <a:cubicBezTo>
                    <a:pt x="176" y="351"/>
                    <a:pt x="226" y="426"/>
                    <a:pt x="276" y="502"/>
                  </a:cubicBezTo>
                  <a:cubicBezTo>
                    <a:pt x="326" y="577"/>
                    <a:pt x="352" y="652"/>
                    <a:pt x="402" y="727"/>
                  </a:cubicBezTo>
                  <a:cubicBezTo>
                    <a:pt x="427" y="752"/>
                    <a:pt x="452" y="802"/>
                    <a:pt x="477" y="827"/>
                  </a:cubicBezTo>
                  <a:cubicBezTo>
                    <a:pt x="502" y="877"/>
                    <a:pt x="527" y="928"/>
                    <a:pt x="552" y="953"/>
                  </a:cubicBezTo>
                  <a:cubicBezTo>
                    <a:pt x="566" y="967"/>
                    <a:pt x="582" y="973"/>
                    <a:pt x="598" y="973"/>
                  </a:cubicBezTo>
                  <a:cubicBezTo>
                    <a:pt x="638" y="973"/>
                    <a:pt x="677" y="932"/>
                    <a:pt x="677" y="877"/>
                  </a:cubicBezTo>
                  <a:cubicBezTo>
                    <a:pt x="652" y="852"/>
                    <a:pt x="627" y="802"/>
                    <a:pt x="627" y="752"/>
                  </a:cubicBezTo>
                  <a:cubicBezTo>
                    <a:pt x="602" y="727"/>
                    <a:pt x="577" y="677"/>
                    <a:pt x="552" y="627"/>
                  </a:cubicBezTo>
                  <a:cubicBezTo>
                    <a:pt x="502" y="552"/>
                    <a:pt x="452" y="476"/>
                    <a:pt x="402" y="401"/>
                  </a:cubicBezTo>
                  <a:cubicBezTo>
                    <a:pt x="352" y="326"/>
                    <a:pt x="301" y="251"/>
                    <a:pt x="251" y="176"/>
                  </a:cubicBezTo>
                  <a:cubicBezTo>
                    <a:pt x="226" y="151"/>
                    <a:pt x="201" y="101"/>
                    <a:pt x="176" y="75"/>
                  </a:cubicBezTo>
                  <a:cubicBezTo>
                    <a:pt x="151" y="50"/>
                    <a:pt x="126" y="50"/>
                    <a:pt x="126" y="25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1144614" y="3794580"/>
              <a:ext cx="24434" cy="57763"/>
            </a:xfrm>
            <a:custGeom>
              <a:avLst/>
              <a:gdLst/>
              <a:ahLst/>
              <a:cxnLst/>
              <a:rect l="l" t="t" r="r" b="b"/>
              <a:pathLst>
                <a:path w="478" h="1130" extrusionOk="0">
                  <a:moveTo>
                    <a:pt x="69" y="0"/>
                  </a:moveTo>
                  <a:cubicBezTo>
                    <a:pt x="39" y="0"/>
                    <a:pt x="1" y="18"/>
                    <a:pt x="1" y="36"/>
                  </a:cubicBezTo>
                  <a:cubicBezTo>
                    <a:pt x="26" y="136"/>
                    <a:pt x="51" y="211"/>
                    <a:pt x="76" y="311"/>
                  </a:cubicBezTo>
                  <a:cubicBezTo>
                    <a:pt x="101" y="387"/>
                    <a:pt x="126" y="487"/>
                    <a:pt x="176" y="562"/>
                  </a:cubicBezTo>
                  <a:cubicBezTo>
                    <a:pt x="201" y="662"/>
                    <a:pt x="227" y="737"/>
                    <a:pt x="252" y="838"/>
                  </a:cubicBezTo>
                  <a:cubicBezTo>
                    <a:pt x="252" y="888"/>
                    <a:pt x="277" y="913"/>
                    <a:pt x="277" y="963"/>
                  </a:cubicBezTo>
                  <a:cubicBezTo>
                    <a:pt x="302" y="1013"/>
                    <a:pt x="302" y="1063"/>
                    <a:pt x="327" y="1113"/>
                  </a:cubicBezTo>
                  <a:cubicBezTo>
                    <a:pt x="348" y="1124"/>
                    <a:pt x="373" y="1130"/>
                    <a:pt x="395" y="1130"/>
                  </a:cubicBezTo>
                  <a:cubicBezTo>
                    <a:pt x="426" y="1130"/>
                    <a:pt x="452" y="1118"/>
                    <a:pt x="452" y="1088"/>
                  </a:cubicBezTo>
                  <a:cubicBezTo>
                    <a:pt x="477" y="988"/>
                    <a:pt x="427" y="888"/>
                    <a:pt x="402" y="788"/>
                  </a:cubicBezTo>
                  <a:cubicBezTo>
                    <a:pt x="402" y="712"/>
                    <a:pt x="352" y="612"/>
                    <a:pt x="327" y="537"/>
                  </a:cubicBezTo>
                  <a:cubicBezTo>
                    <a:pt x="302" y="437"/>
                    <a:pt x="277" y="336"/>
                    <a:pt x="227" y="261"/>
                  </a:cubicBezTo>
                  <a:cubicBezTo>
                    <a:pt x="227" y="211"/>
                    <a:pt x="201" y="186"/>
                    <a:pt x="176" y="136"/>
                  </a:cubicBezTo>
                  <a:cubicBezTo>
                    <a:pt x="151" y="86"/>
                    <a:pt x="126" y="36"/>
                    <a:pt x="101" y="11"/>
                  </a:cubicBezTo>
                  <a:cubicBezTo>
                    <a:pt x="94" y="3"/>
                    <a:pt x="82" y="0"/>
                    <a:pt x="69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1244548" y="3767335"/>
              <a:ext cx="14160" cy="66248"/>
            </a:xfrm>
            <a:custGeom>
              <a:avLst/>
              <a:gdLst/>
              <a:ahLst/>
              <a:cxnLst/>
              <a:rect l="l" t="t" r="r" b="b"/>
              <a:pathLst>
                <a:path w="277" h="1296" extrusionOk="0">
                  <a:moveTo>
                    <a:pt x="199" y="1"/>
                  </a:moveTo>
                  <a:cubicBezTo>
                    <a:pt x="181" y="1"/>
                    <a:pt x="162" y="7"/>
                    <a:pt x="151" y="17"/>
                  </a:cubicBezTo>
                  <a:cubicBezTo>
                    <a:pt x="101" y="118"/>
                    <a:pt x="76" y="218"/>
                    <a:pt x="76" y="293"/>
                  </a:cubicBezTo>
                  <a:cubicBezTo>
                    <a:pt x="51" y="393"/>
                    <a:pt x="26" y="493"/>
                    <a:pt x="26" y="619"/>
                  </a:cubicBezTo>
                  <a:cubicBezTo>
                    <a:pt x="1" y="819"/>
                    <a:pt x="1" y="1020"/>
                    <a:pt x="26" y="1220"/>
                  </a:cubicBezTo>
                  <a:cubicBezTo>
                    <a:pt x="26" y="1270"/>
                    <a:pt x="64" y="1295"/>
                    <a:pt x="101" y="1295"/>
                  </a:cubicBezTo>
                  <a:cubicBezTo>
                    <a:pt x="139" y="1295"/>
                    <a:pt x="176" y="1270"/>
                    <a:pt x="176" y="1220"/>
                  </a:cubicBezTo>
                  <a:cubicBezTo>
                    <a:pt x="201" y="1020"/>
                    <a:pt x="201" y="819"/>
                    <a:pt x="201" y="619"/>
                  </a:cubicBezTo>
                  <a:cubicBezTo>
                    <a:pt x="226" y="519"/>
                    <a:pt x="226" y="418"/>
                    <a:pt x="251" y="318"/>
                  </a:cubicBezTo>
                  <a:cubicBezTo>
                    <a:pt x="251" y="218"/>
                    <a:pt x="277" y="143"/>
                    <a:pt x="251" y="42"/>
                  </a:cubicBezTo>
                  <a:cubicBezTo>
                    <a:pt x="251" y="13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1216383" y="3766568"/>
              <a:ext cx="19271" cy="70951"/>
            </a:xfrm>
            <a:custGeom>
              <a:avLst/>
              <a:gdLst/>
              <a:ahLst/>
              <a:cxnLst/>
              <a:rect l="l" t="t" r="r" b="b"/>
              <a:pathLst>
                <a:path w="377" h="1388" extrusionOk="0">
                  <a:moveTo>
                    <a:pt x="66" y="1"/>
                  </a:moveTo>
                  <a:cubicBezTo>
                    <a:pt x="32" y="1"/>
                    <a:pt x="0" y="20"/>
                    <a:pt x="0" y="57"/>
                  </a:cubicBezTo>
                  <a:cubicBezTo>
                    <a:pt x="26" y="283"/>
                    <a:pt x="76" y="508"/>
                    <a:pt x="101" y="709"/>
                  </a:cubicBezTo>
                  <a:cubicBezTo>
                    <a:pt x="126" y="809"/>
                    <a:pt x="151" y="909"/>
                    <a:pt x="176" y="1035"/>
                  </a:cubicBezTo>
                  <a:cubicBezTo>
                    <a:pt x="176" y="1135"/>
                    <a:pt x="201" y="1260"/>
                    <a:pt x="226" y="1361"/>
                  </a:cubicBezTo>
                  <a:cubicBezTo>
                    <a:pt x="236" y="1380"/>
                    <a:pt x="256" y="1388"/>
                    <a:pt x="278" y="1388"/>
                  </a:cubicBezTo>
                  <a:cubicBezTo>
                    <a:pt x="313" y="1388"/>
                    <a:pt x="351" y="1367"/>
                    <a:pt x="351" y="1336"/>
                  </a:cubicBezTo>
                  <a:cubicBezTo>
                    <a:pt x="376" y="1235"/>
                    <a:pt x="351" y="1110"/>
                    <a:pt x="351" y="1010"/>
                  </a:cubicBezTo>
                  <a:cubicBezTo>
                    <a:pt x="326" y="909"/>
                    <a:pt x="301" y="784"/>
                    <a:pt x="301" y="684"/>
                  </a:cubicBezTo>
                  <a:cubicBezTo>
                    <a:pt x="251" y="483"/>
                    <a:pt x="226" y="258"/>
                    <a:pt x="151" y="57"/>
                  </a:cubicBezTo>
                  <a:cubicBezTo>
                    <a:pt x="138" y="20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1160000" y="3717393"/>
              <a:ext cx="42325" cy="118286"/>
            </a:xfrm>
            <a:custGeom>
              <a:avLst/>
              <a:gdLst/>
              <a:ahLst/>
              <a:cxnLst/>
              <a:rect l="l" t="t" r="r" b="b"/>
              <a:pathLst>
                <a:path w="828" h="2314" extrusionOk="0">
                  <a:moveTo>
                    <a:pt x="37" y="0"/>
                  </a:moveTo>
                  <a:cubicBezTo>
                    <a:pt x="18" y="0"/>
                    <a:pt x="1" y="13"/>
                    <a:pt x="1" y="42"/>
                  </a:cubicBezTo>
                  <a:cubicBezTo>
                    <a:pt x="1" y="142"/>
                    <a:pt x="51" y="217"/>
                    <a:pt x="76" y="318"/>
                  </a:cubicBezTo>
                  <a:cubicBezTo>
                    <a:pt x="126" y="393"/>
                    <a:pt x="151" y="493"/>
                    <a:pt x="201" y="593"/>
                  </a:cubicBezTo>
                  <a:cubicBezTo>
                    <a:pt x="251" y="769"/>
                    <a:pt x="327" y="969"/>
                    <a:pt x="402" y="1145"/>
                  </a:cubicBezTo>
                  <a:cubicBezTo>
                    <a:pt x="452" y="1345"/>
                    <a:pt x="502" y="1521"/>
                    <a:pt x="552" y="1721"/>
                  </a:cubicBezTo>
                  <a:cubicBezTo>
                    <a:pt x="577" y="1796"/>
                    <a:pt x="602" y="1897"/>
                    <a:pt x="602" y="1997"/>
                  </a:cubicBezTo>
                  <a:cubicBezTo>
                    <a:pt x="627" y="2097"/>
                    <a:pt x="652" y="2197"/>
                    <a:pt x="677" y="2298"/>
                  </a:cubicBezTo>
                  <a:cubicBezTo>
                    <a:pt x="688" y="2308"/>
                    <a:pt x="707" y="2314"/>
                    <a:pt x="727" y="2314"/>
                  </a:cubicBezTo>
                  <a:cubicBezTo>
                    <a:pt x="756" y="2314"/>
                    <a:pt x="788" y="2302"/>
                    <a:pt x="803" y="2272"/>
                  </a:cubicBezTo>
                  <a:cubicBezTo>
                    <a:pt x="828" y="2172"/>
                    <a:pt x="803" y="2072"/>
                    <a:pt x="778" y="1997"/>
                  </a:cubicBezTo>
                  <a:cubicBezTo>
                    <a:pt x="778" y="1897"/>
                    <a:pt x="753" y="1796"/>
                    <a:pt x="728" y="1696"/>
                  </a:cubicBezTo>
                  <a:cubicBezTo>
                    <a:pt x="702" y="1496"/>
                    <a:pt x="627" y="1295"/>
                    <a:pt x="577" y="1095"/>
                  </a:cubicBezTo>
                  <a:cubicBezTo>
                    <a:pt x="527" y="919"/>
                    <a:pt x="452" y="719"/>
                    <a:pt x="377" y="543"/>
                  </a:cubicBezTo>
                  <a:cubicBezTo>
                    <a:pt x="327" y="443"/>
                    <a:pt x="276" y="368"/>
                    <a:pt x="251" y="267"/>
                  </a:cubicBezTo>
                  <a:cubicBezTo>
                    <a:pt x="201" y="167"/>
                    <a:pt x="151" y="67"/>
                    <a:pt x="76" y="17"/>
                  </a:cubicBezTo>
                  <a:cubicBezTo>
                    <a:pt x="66" y="6"/>
                    <a:pt x="51" y="0"/>
                    <a:pt x="37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1054392" y="3824790"/>
              <a:ext cx="54440" cy="56536"/>
            </a:xfrm>
            <a:custGeom>
              <a:avLst/>
              <a:gdLst/>
              <a:ahLst/>
              <a:cxnLst/>
              <a:rect l="l" t="t" r="r" b="b"/>
              <a:pathLst>
                <a:path w="1065" h="1106" extrusionOk="0">
                  <a:moveTo>
                    <a:pt x="88" y="1"/>
                  </a:moveTo>
                  <a:cubicBezTo>
                    <a:pt x="42" y="1"/>
                    <a:pt x="0" y="42"/>
                    <a:pt x="37" y="96"/>
                  </a:cubicBezTo>
                  <a:cubicBezTo>
                    <a:pt x="162" y="272"/>
                    <a:pt x="337" y="447"/>
                    <a:pt x="488" y="623"/>
                  </a:cubicBezTo>
                  <a:cubicBezTo>
                    <a:pt x="563" y="723"/>
                    <a:pt x="638" y="798"/>
                    <a:pt x="713" y="873"/>
                  </a:cubicBezTo>
                  <a:cubicBezTo>
                    <a:pt x="789" y="973"/>
                    <a:pt x="864" y="1074"/>
                    <a:pt x="989" y="1099"/>
                  </a:cubicBezTo>
                  <a:cubicBezTo>
                    <a:pt x="994" y="1103"/>
                    <a:pt x="999" y="1105"/>
                    <a:pt x="1005" y="1105"/>
                  </a:cubicBezTo>
                  <a:cubicBezTo>
                    <a:pt x="1031" y="1105"/>
                    <a:pt x="1064" y="1065"/>
                    <a:pt x="1064" y="1024"/>
                  </a:cubicBezTo>
                  <a:cubicBezTo>
                    <a:pt x="1014" y="923"/>
                    <a:pt x="939" y="848"/>
                    <a:pt x="864" y="748"/>
                  </a:cubicBezTo>
                  <a:cubicBezTo>
                    <a:pt x="789" y="673"/>
                    <a:pt x="713" y="572"/>
                    <a:pt x="613" y="497"/>
                  </a:cubicBezTo>
                  <a:cubicBezTo>
                    <a:pt x="463" y="322"/>
                    <a:pt x="312" y="171"/>
                    <a:pt x="137" y="21"/>
                  </a:cubicBezTo>
                  <a:cubicBezTo>
                    <a:pt x="123" y="7"/>
                    <a:pt x="105" y="1"/>
                    <a:pt x="88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1028067" y="3842476"/>
              <a:ext cx="71360" cy="50249"/>
            </a:xfrm>
            <a:custGeom>
              <a:avLst/>
              <a:gdLst/>
              <a:ahLst/>
              <a:cxnLst/>
              <a:rect l="l" t="t" r="r" b="b"/>
              <a:pathLst>
                <a:path w="1396" h="983" extrusionOk="0">
                  <a:moveTo>
                    <a:pt x="75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126"/>
                    <a:pt x="50" y="176"/>
                    <a:pt x="100" y="226"/>
                  </a:cubicBezTo>
                  <a:cubicBezTo>
                    <a:pt x="151" y="277"/>
                    <a:pt x="201" y="302"/>
                    <a:pt x="251" y="352"/>
                  </a:cubicBezTo>
                  <a:cubicBezTo>
                    <a:pt x="351" y="452"/>
                    <a:pt x="451" y="527"/>
                    <a:pt x="577" y="602"/>
                  </a:cubicBezTo>
                  <a:cubicBezTo>
                    <a:pt x="802" y="753"/>
                    <a:pt x="1028" y="903"/>
                    <a:pt x="1278" y="978"/>
                  </a:cubicBezTo>
                  <a:cubicBezTo>
                    <a:pt x="1287" y="981"/>
                    <a:pt x="1294" y="982"/>
                    <a:pt x="1302" y="982"/>
                  </a:cubicBezTo>
                  <a:cubicBezTo>
                    <a:pt x="1363" y="982"/>
                    <a:pt x="1396" y="898"/>
                    <a:pt x="1329" y="853"/>
                  </a:cubicBezTo>
                  <a:cubicBezTo>
                    <a:pt x="1103" y="728"/>
                    <a:pt x="877" y="602"/>
                    <a:pt x="677" y="452"/>
                  </a:cubicBezTo>
                  <a:cubicBezTo>
                    <a:pt x="577" y="377"/>
                    <a:pt x="476" y="302"/>
                    <a:pt x="376" y="226"/>
                  </a:cubicBezTo>
                  <a:cubicBezTo>
                    <a:pt x="326" y="176"/>
                    <a:pt x="276" y="126"/>
                    <a:pt x="226" y="101"/>
                  </a:cubicBezTo>
                  <a:cubicBezTo>
                    <a:pt x="176" y="51"/>
                    <a:pt x="126" y="1"/>
                    <a:pt x="75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975518" y="3931931"/>
              <a:ext cx="70542" cy="36498"/>
            </a:xfrm>
            <a:custGeom>
              <a:avLst/>
              <a:gdLst/>
              <a:ahLst/>
              <a:cxnLst/>
              <a:rect l="l" t="t" r="r" b="b"/>
              <a:pathLst>
                <a:path w="1380" h="714" extrusionOk="0">
                  <a:moveTo>
                    <a:pt x="118" y="0"/>
                  </a:moveTo>
                  <a:cubicBezTo>
                    <a:pt x="104" y="0"/>
                    <a:pt x="90" y="2"/>
                    <a:pt x="76" y="5"/>
                  </a:cubicBezTo>
                  <a:cubicBezTo>
                    <a:pt x="26" y="5"/>
                    <a:pt x="1" y="30"/>
                    <a:pt x="26" y="80"/>
                  </a:cubicBezTo>
                  <a:cubicBezTo>
                    <a:pt x="101" y="156"/>
                    <a:pt x="226" y="206"/>
                    <a:pt x="326" y="256"/>
                  </a:cubicBezTo>
                  <a:cubicBezTo>
                    <a:pt x="427" y="331"/>
                    <a:pt x="552" y="381"/>
                    <a:pt x="652" y="431"/>
                  </a:cubicBezTo>
                  <a:cubicBezTo>
                    <a:pt x="778" y="481"/>
                    <a:pt x="878" y="532"/>
                    <a:pt x="1003" y="607"/>
                  </a:cubicBezTo>
                  <a:cubicBezTo>
                    <a:pt x="1053" y="632"/>
                    <a:pt x="1103" y="657"/>
                    <a:pt x="1154" y="657"/>
                  </a:cubicBezTo>
                  <a:cubicBezTo>
                    <a:pt x="1214" y="677"/>
                    <a:pt x="1259" y="714"/>
                    <a:pt x="1300" y="714"/>
                  </a:cubicBezTo>
                  <a:cubicBezTo>
                    <a:pt x="1310" y="714"/>
                    <a:pt x="1319" y="712"/>
                    <a:pt x="1329" y="707"/>
                  </a:cubicBezTo>
                  <a:cubicBezTo>
                    <a:pt x="1379" y="707"/>
                    <a:pt x="1379" y="657"/>
                    <a:pt x="1379" y="632"/>
                  </a:cubicBezTo>
                  <a:cubicBezTo>
                    <a:pt x="1329" y="557"/>
                    <a:pt x="1279" y="532"/>
                    <a:pt x="1229" y="507"/>
                  </a:cubicBezTo>
                  <a:cubicBezTo>
                    <a:pt x="1179" y="481"/>
                    <a:pt x="1128" y="456"/>
                    <a:pt x="1078" y="431"/>
                  </a:cubicBezTo>
                  <a:cubicBezTo>
                    <a:pt x="953" y="381"/>
                    <a:pt x="853" y="331"/>
                    <a:pt x="727" y="281"/>
                  </a:cubicBezTo>
                  <a:cubicBezTo>
                    <a:pt x="627" y="206"/>
                    <a:pt x="527" y="156"/>
                    <a:pt x="402" y="106"/>
                  </a:cubicBezTo>
                  <a:cubicBezTo>
                    <a:pt x="315" y="62"/>
                    <a:pt x="210" y="0"/>
                    <a:pt x="118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989626" y="3904941"/>
              <a:ext cx="65021" cy="50606"/>
            </a:xfrm>
            <a:custGeom>
              <a:avLst/>
              <a:gdLst/>
              <a:ahLst/>
              <a:cxnLst/>
              <a:rect l="l" t="t" r="r" b="b"/>
              <a:pathLst>
                <a:path w="1272" h="990" extrusionOk="0">
                  <a:moveTo>
                    <a:pt x="36" y="0"/>
                  </a:moveTo>
                  <a:cubicBezTo>
                    <a:pt x="17" y="0"/>
                    <a:pt x="0" y="37"/>
                    <a:pt x="0" y="57"/>
                  </a:cubicBezTo>
                  <a:cubicBezTo>
                    <a:pt x="25" y="107"/>
                    <a:pt x="76" y="157"/>
                    <a:pt x="126" y="182"/>
                  </a:cubicBezTo>
                  <a:cubicBezTo>
                    <a:pt x="151" y="233"/>
                    <a:pt x="201" y="283"/>
                    <a:pt x="251" y="308"/>
                  </a:cubicBezTo>
                  <a:lnTo>
                    <a:pt x="552" y="533"/>
                  </a:lnTo>
                  <a:cubicBezTo>
                    <a:pt x="652" y="608"/>
                    <a:pt x="752" y="684"/>
                    <a:pt x="827" y="759"/>
                  </a:cubicBezTo>
                  <a:cubicBezTo>
                    <a:pt x="953" y="834"/>
                    <a:pt x="1053" y="909"/>
                    <a:pt x="1153" y="984"/>
                  </a:cubicBezTo>
                  <a:cubicBezTo>
                    <a:pt x="1160" y="988"/>
                    <a:pt x="1167" y="989"/>
                    <a:pt x="1175" y="989"/>
                  </a:cubicBezTo>
                  <a:cubicBezTo>
                    <a:pt x="1222" y="989"/>
                    <a:pt x="1272" y="927"/>
                    <a:pt x="1228" y="884"/>
                  </a:cubicBezTo>
                  <a:cubicBezTo>
                    <a:pt x="1128" y="809"/>
                    <a:pt x="1053" y="709"/>
                    <a:pt x="953" y="634"/>
                  </a:cubicBezTo>
                  <a:cubicBezTo>
                    <a:pt x="852" y="558"/>
                    <a:pt x="752" y="483"/>
                    <a:pt x="652" y="408"/>
                  </a:cubicBezTo>
                  <a:lnTo>
                    <a:pt x="376" y="182"/>
                  </a:lnTo>
                  <a:cubicBezTo>
                    <a:pt x="326" y="157"/>
                    <a:pt x="276" y="107"/>
                    <a:pt x="226" y="82"/>
                  </a:cubicBezTo>
                  <a:cubicBezTo>
                    <a:pt x="176" y="57"/>
                    <a:pt x="101" y="7"/>
                    <a:pt x="50" y="7"/>
                  </a:cubicBezTo>
                  <a:cubicBezTo>
                    <a:pt x="46" y="2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961410" y="3851473"/>
              <a:ext cx="114094" cy="73047"/>
            </a:xfrm>
            <a:custGeom>
              <a:avLst/>
              <a:gdLst/>
              <a:ahLst/>
              <a:cxnLst/>
              <a:rect l="l" t="t" r="r" b="b"/>
              <a:pathLst>
                <a:path w="2232" h="1429" extrusionOk="0">
                  <a:moveTo>
                    <a:pt x="76" y="0"/>
                  </a:moveTo>
                  <a:cubicBezTo>
                    <a:pt x="26" y="0"/>
                    <a:pt x="1" y="25"/>
                    <a:pt x="26" y="76"/>
                  </a:cubicBezTo>
                  <a:cubicBezTo>
                    <a:pt x="76" y="151"/>
                    <a:pt x="151" y="226"/>
                    <a:pt x="227" y="276"/>
                  </a:cubicBezTo>
                  <a:cubicBezTo>
                    <a:pt x="327" y="351"/>
                    <a:pt x="402" y="401"/>
                    <a:pt x="502" y="477"/>
                  </a:cubicBezTo>
                  <a:cubicBezTo>
                    <a:pt x="678" y="602"/>
                    <a:pt x="853" y="727"/>
                    <a:pt x="1029" y="852"/>
                  </a:cubicBezTo>
                  <a:cubicBezTo>
                    <a:pt x="1229" y="953"/>
                    <a:pt x="1404" y="1078"/>
                    <a:pt x="1580" y="1178"/>
                  </a:cubicBezTo>
                  <a:cubicBezTo>
                    <a:pt x="1680" y="1228"/>
                    <a:pt x="1780" y="1279"/>
                    <a:pt x="1881" y="1329"/>
                  </a:cubicBezTo>
                  <a:cubicBezTo>
                    <a:pt x="1981" y="1379"/>
                    <a:pt x="2081" y="1429"/>
                    <a:pt x="2181" y="1429"/>
                  </a:cubicBezTo>
                  <a:cubicBezTo>
                    <a:pt x="2206" y="1429"/>
                    <a:pt x="2232" y="1379"/>
                    <a:pt x="2206" y="1354"/>
                  </a:cubicBezTo>
                  <a:cubicBezTo>
                    <a:pt x="2106" y="1203"/>
                    <a:pt x="1881" y="1103"/>
                    <a:pt x="1705" y="1003"/>
                  </a:cubicBezTo>
                  <a:cubicBezTo>
                    <a:pt x="1530" y="903"/>
                    <a:pt x="1329" y="802"/>
                    <a:pt x="1154" y="677"/>
                  </a:cubicBezTo>
                  <a:cubicBezTo>
                    <a:pt x="978" y="577"/>
                    <a:pt x="803" y="451"/>
                    <a:pt x="628" y="326"/>
                  </a:cubicBezTo>
                  <a:cubicBezTo>
                    <a:pt x="527" y="276"/>
                    <a:pt x="427" y="226"/>
                    <a:pt x="352" y="151"/>
                  </a:cubicBezTo>
                  <a:cubicBezTo>
                    <a:pt x="277" y="101"/>
                    <a:pt x="176" y="25"/>
                    <a:pt x="76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978074" y="3983406"/>
              <a:ext cx="51322" cy="22798"/>
            </a:xfrm>
            <a:custGeom>
              <a:avLst/>
              <a:gdLst/>
              <a:ahLst/>
              <a:cxnLst/>
              <a:rect l="l" t="t" r="r" b="b"/>
              <a:pathLst>
                <a:path w="1004" h="446" extrusionOk="0">
                  <a:moveTo>
                    <a:pt x="76" y="1"/>
                  </a:moveTo>
                  <a:cubicBezTo>
                    <a:pt x="26" y="1"/>
                    <a:pt x="1" y="51"/>
                    <a:pt x="26" y="76"/>
                  </a:cubicBezTo>
                  <a:cubicBezTo>
                    <a:pt x="26" y="101"/>
                    <a:pt x="76" y="151"/>
                    <a:pt x="101" y="176"/>
                  </a:cubicBezTo>
                  <a:cubicBezTo>
                    <a:pt x="126" y="201"/>
                    <a:pt x="176" y="226"/>
                    <a:pt x="201" y="226"/>
                  </a:cubicBezTo>
                  <a:cubicBezTo>
                    <a:pt x="276" y="277"/>
                    <a:pt x="352" y="302"/>
                    <a:pt x="427" y="352"/>
                  </a:cubicBezTo>
                  <a:cubicBezTo>
                    <a:pt x="502" y="377"/>
                    <a:pt x="577" y="402"/>
                    <a:pt x="652" y="427"/>
                  </a:cubicBezTo>
                  <a:lnTo>
                    <a:pt x="778" y="427"/>
                  </a:lnTo>
                  <a:cubicBezTo>
                    <a:pt x="803" y="439"/>
                    <a:pt x="828" y="446"/>
                    <a:pt x="850" y="446"/>
                  </a:cubicBezTo>
                  <a:cubicBezTo>
                    <a:pt x="872" y="446"/>
                    <a:pt x="891" y="439"/>
                    <a:pt x="903" y="427"/>
                  </a:cubicBezTo>
                  <a:cubicBezTo>
                    <a:pt x="978" y="427"/>
                    <a:pt x="1003" y="352"/>
                    <a:pt x="928" y="327"/>
                  </a:cubicBezTo>
                  <a:cubicBezTo>
                    <a:pt x="903" y="302"/>
                    <a:pt x="853" y="277"/>
                    <a:pt x="828" y="277"/>
                  </a:cubicBezTo>
                  <a:cubicBezTo>
                    <a:pt x="778" y="251"/>
                    <a:pt x="753" y="251"/>
                    <a:pt x="703" y="226"/>
                  </a:cubicBezTo>
                  <a:cubicBezTo>
                    <a:pt x="627" y="226"/>
                    <a:pt x="552" y="201"/>
                    <a:pt x="502" y="151"/>
                  </a:cubicBezTo>
                  <a:cubicBezTo>
                    <a:pt x="427" y="126"/>
                    <a:pt x="352" y="101"/>
                    <a:pt x="302" y="76"/>
                  </a:cubicBezTo>
                  <a:cubicBezTo>
                    <a:pt x="251" y="51"/>
                    <a:pt x="226" y="51"/>
                    <a:pt x="176" y="26"/>
                  </a:cubicBezTo>
                  <a:cubicBezTo>
                    <a:pt x="151" y="1"/>
                    <a:pt x="101" y="1"/>
                    <a:pt x="76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957576" y="4005386"/>
              <a:ext cx="65379" cy="15795"/>
            </a:xfrm>
            <a:custGeom>
              <a:avLst/>
              <a:gdLst/>
              <a:ahLst/>
              <a:cxnLst/>
              <a:rect l="l" t="t" r="r" b="b"/>
              <a:pathLst>
                <a:path w="1279" h="309" extrusionOk="0">
                  <a:moveTo>
                    <a:pt x="127" y="0"/>
                  </a:moveTo>
                  <a:cubicBezTo>
                    <a:pt x="100" y="0"/>
                    <a:pt x="74" y="6"/>
                    <a:pt x="51" y="22"/>
                  </a:cubicBezTo>
                  <a:cubicBezTo>
                    <a:pt x="26" y="22"/>
                    <a:pt x="1" y="72"/>
                    <a:pt x="26" y="97"/>
                  </a:cubicBezTo>
                  <a:cubicBezTo>
                    <a:pt x="76" y="172"/>
                    <a:pt x="176" y="197"/>
                    <a:pt x="276" y="222"/>
                  </a:cubicBezTo>
                  <a:cubicBezTo>
                    <a:pt x="377" y="248"/>
                    <a:pt x="477" y="248"/>
                    <a:pt x="577" y="273"/>
                  </a:cubicBezTo>
                  <a:cubicBezTo>
                    <a:pt x="719" y="290"/>
                    <a:pt x="861" y="308"/>
                    <a:pt x="1003" y="308"/>
                  </a:cubicBezTo>
                  <a:cubicBezTo>
                    <a:pt x="1061" y="308"/>
                    <a:pt x="1120" y="305"/>
                    <a:pt x="1179" y="298"/>
                  </a:cubicBezTo>
                  <a:cubicBezTo>
                    <a:pt x="1254" y="298"/>
                    <a:pt x="1279" y="197"/>
                    <a:pt x="1204" y="172"/>
                  </a:cubicBezTo>
                  <a:cubicBezTo>
                    <a:pt x="1003" y="147"/>
                    <a:pt x="803" y="122"/>
                    <a:pt x="627" y="97"/>
                  </a:cubicBezTo>
                  <a:cubicBezTo>
                    <a:pt x="527" y="72"/>
                    <a:pt x="427" y="47"/>
                    <a:pt x="327" y="47"/>
                  </a:cubicBezTo>
                  <a:cubicBezTo>
                    <a:pt x="257" y="30"/>
                    <a:pt x="188" y="0"/>
                    <a:pt x="127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921743" y="4037947"/>
              <a:ext cx="97379" cy="16306"/>
            </a:xfrm>
            <a:custGeom>
              <a:avLst/>
              <a:gdLst/>
              <a:ahLst/>
              <a:cxnLst/>
              <a:rect l="l" t="t" r="r" b="b"/>
              <a:pathLst>
                <a:path w="1905" h="319" extrusionOk="0">
                  <a:moveTo>
                    <a:pt x="150" y="0"/>
                  </a:moveTo>
                  <a:cubicBezTo>
                    <a:pt x="125" y="0"/>
                    <a:pt x="100" y="3"/>
                    <a:pt x="75" y="12"/>
                  </a:cubicBezTo>
                  <a:cubicBezTo>
                    <a:pt x="25" y="37"/>
                    <a:pt x="0" y="87"/>
                    <a:pt x="50" y="137"/>
                  </a:cubicBezTo>
                  <a:cubicBezTo>
                    <a:pt x="100" y="187"/>
                    <a:pt x="175" y="187"/>
                    <a:pt x="251" y="187"/>
                  </a:cubicBezTo>
                  <a:cubicBezTo>
                    <a:pt x="326" y="212"/>
                    <a:pt x="376" y="212"/>
                    <a:pt x="451" y="237"/>
                  </a:cubicBezTo>
                  <a:cubicBezTo>
                    <a:pt x="627" y="262"/>
                    <a:pt x="777" y="262"/>
                    <a:pt x="927" y="287"/>
                  </a:cubicBezTo>
                  <a:cubicBezTo>
                    <a:pt x="1078" y="287"/>
                    <a:pt x="1253" y="287"/>
                    <a:pt x="1404" y="312"/>
                  </a:cubicBezTo>
                  <a:cubicBezTo>
                    <a:pt x="1466" y="312"/>
                    <a:pt x="1541" y="319"/>
                    <a:pt x="1620" y="319"/>
                  </a:cubicBezTo>
                  <a:cubicBezTo>
                    <a:pt x="1698" y="319"/>
                    <a:pt x="1779" y="312"/>
                    <a:pt x="1855" y="287"/>
                  </a:cubicBezTo>
                  <a:cubicBezTo>
                    <a:pt x="1905" y="262"/>
                    <a:pt x="1905" y="187"/>
                    <a:pt x="1855" y="162"/>
                  </a:cubicBezTo>
                  <a:cubicBezTo>
                    <a:pt x="1704" y="112"/>
                    <a:pt x="1554" y="137"/>
                    <a:pt x="1404" y="112"/>
                  </a:cubicBezTo>
                  <a:cubicBezTo>
                    <a:pt x="1253" y="112"/>
                    <a:pt x="1103" y="112"/>
                    <a:pt x="952" y="87"/>
                  </a:cubicBezTo>
                  <a:cubicBezTo>
                    <a:pt x="827" y="87"/>
                    <a:pt x="677" y="62"/>
                    <a:pt x="526" y="37"/>
                  </a:cubicBezTo>
                  <a:cubicBezTo>
                    <a:pt x="451" y="37"/>
                    <a:pt x="376" y="37"/>
                    <a:pt x="301" y="12"/>
                  </a:cubicBezTo>
                  <a:cubicBezTo>
                    <a:pt x="251" y="12"/>
                    <a:pt x="201" y="0"/>
                    <a:pt x="150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944797" y="4060490"/>
              <a:ext cx="74325" cy="16511"/>
            </a:xfrm>
            <a:custGeom>
              <a:avLst/>
              <a:gdLst/>
              <a:ahLst/>
              <a:cxnLst/>
              <a:rect l="l" t="t" r="r" b="b"/>
              <a:pathLst>
                <a:path w="1454" h="323" extrusionOk="0">
                  <a:moveTo>
                    <a:pt x="149" y="0"/>
                  </a:moveTo>
                  <a:cubicBezTo>
                    <a:pt x="115" y="0"/>
                    <a:pt x="81" y="6"/>
                    <a:pt x="50" y="22"/>
                  </a:cubicBezTo>
                  <a:cubicBezTo>
                    <a:pt x="0" y="47"/>
                    <a:pt x="25" y="97"/>
                    <a:pt x="50" y="122"/>
                  </a:cubicBezTo>
                  <a:cubicBezTo>
                    <a:pt x="75" y="172"/>
                    <a:pt x="125" y="197"/>
                    <a:pt x="201" y="197"/>
                  </a:cubicBezTo>
                  <a:cubicBezTo>
                    <a:pt x="251" y="222"/>
                    <a:pt x="301" y="222"/>
                    <a:pt x="351" y="247"/>
                  </a:cubicBezTo>
                  <a:cubicBezTo>
                    <a:pt x="476" y="247"/>
                    <a:pt x="577" y="272"/>
                    <a:pt x="677" y="297"/>
                  </a:cubicBezTo>
                  <a:cubicBezTo>
                    <a:pt x="802" y="297"/>
                    <a:pt x="902" y="322"/>
                    <a:pt x="1028" y="322"/>
                  </a:cubicBezTo>
                  <a:cubicBezTo>
                    <a:pt x="1128" y="322"/>
                    <a:pt x="1253" y="322"/>
                    <a:pt x="1354" y="297"/>
                  </a:cubicBezTo>
                  <a:cubicBezTo>
                    <a:pt x="1454" y="297"/>
                    <a:pt x="1454" y="172"/>
                    <a:pt x="1354" y="147"/>
                  </a:cubicBezTo>
                  <a:cubicBezTo>
                    <a:pt x="1153" y="147"/>
                    <a:pt x="927" y="122"/>
                    <a:pt x="702" y="97"/>
                  </a:cubicBezTo>
                  <a:cubicBezTo>
                    <a:pt x="602" y="72"/>
                    <a:pt x="501" y="72"/>
                    <a:pt x="376" y="47"/>
                  </a:cubicBezTo>
                  <a:cubicBezTo>
                    <a:pt x="307" y="29"/>
                    <a:pt x="226" y="0"/>
                    <a:pt x="149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958854" y="4090853"/>
              <a:ext cx="58990" cy="15795"/>
            </a:xfrm>
            <a:custGeom>
              <a:avLst/>
              <a:gdLst/>
              <a:ahLst/>
              <a:cxnLst/>
              <a:rect l="l" t="t" r="r" b="b"/>
              <a:pathLst>
                <a:path w="1154" h="309" extrusionOk="0">
                  <a:moveTo>
                    <a:pt x="1003" y="0"/>
                  </a:moveTo>
                  <a:cubicBezTo>
                    <a:pt x="948" y="0"/>
                    <a:pt x="896" y="15"/>
                    <a:pt x="853" y="29"/>
                  </a:cubicBezTo>
                  <a:cubicBezTo>
                    <a:pt x="753" y="29"/>
                    <a:pt x="652" y="54"/>
                    <a:pt x="552" y="54"/>
                  </a:cubicBezTo>
                  <a:cubicBezTo>
                    <a:pt x="452" y="79"/>
                    <a:pt x="377" y="104"/>
                    <a:pt x="277" y="104"/>
                  </a:cubicBezTo>
                  <a:cubicBezTo>
                    <a:pt x="176" y="129"/>
                    <a:pt x="76" y="129"/>
                    <a:pt x="1" y="205"/>
                  </a:cubicBezTo>
                  <a:cubicBezTo>
                    <a:pt x="1" y="230"/>
                    <a:pt x="1" y="280"/>
                    <a:pt x="26" y="280"/>
                  </a:cubicBezTo>
                  <a:cubicBezTo>
                    <a:pt x="58" y="301"/>
                    <a:pt x="98" y="309"/>
                    <a:pt x="141" y="309"/>
                  </a:cubicBezTo>
                  <a:cubicBezTo>
                    <a:pt x="198" y="309"/>
                    <a:pt x="258" y="294"/>
                    <a:pt x="302" y="280"/>
                  </a:cubicBezTo>
                  <a:cubicBezTo>
                    <a:pt x="402" y="280"/>
                    <a:pt x="502" y="255"/>
                    <a:pt x="602" y="255"/>
                  </a:cubicBezTo>
                  <a:cubicBezTo>
                    <a:pt x="678" y="230"/>
                    <a:pt x="778" y="205"/>
                    <a:pt x="878" y="205"/>
                  </a:cubicBezTo>
                  <a:cubicBezTo>
                    <a:pt x="953" y="180"/>
                    <a:pt x="1053" y="180"/>
                    <a:pt x="1129" y="104"/>
                  </a:cubicBezTo>
                  <a:cubicBezTo>
                    <a:pt x="1154" y="79"/>
                    <a:pt x="1154" y="29"/>
                    <a:pt x="1129" y="29"/>
                  </a:cubicBezTo>
                  <a:cubicBezTo>
                    <a:pt x="1086" y="8"/>
                    <a:pt x="1044" y="0"/>
                    <a:pt x="1003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1139502" y="3900136"/>
              <a:ext cx="121762" cy="184534"/>
            </a:xfrm>
            <a:custGeom>
              <a:avLst/>
              <a:gdLst/>
              <a:ahLst/>
              <a:cxnLst/>
              <a:rect l="l" t="t" r="r" b="b"/>
              <a:pathLst>
                <a:path w="2382" h="3610" extrusionOk="0">
                  <a:moveTo>
                    <a:pt x="1379" y="1"/>
                  </a:moveTo>
                  <a:cubicBezTo>
                    <a:pt x="1279" y="1"/>
                    <a:pt x="1279" y="126"/>
                    <a:pt x="1379" y="126"/>
                  </a:cubicBezTo>
                  <a:cubicBezTo>
                    <a:pt x="1680" y="176"/>
                    <a:pt x="1956" y="352"/>
                    <a:pt x="2106" y="627"/>
                  </a:cubicBezTo>
                  <a:cubicBezTo>
                    <a:pt x="2181" y="753"/>
                    <a:pt x="2206" y="928"/>
                    <a:pt x="2206" y="1078"/>
                  </a:cubicBezTo>
                  <a:cubicBezTo>
                    <a:pt x="2206" y="1154"/>
                    <a:pt x="2206" y="1254"/>
                    <a:pt x="2181" y="1329"/>
                  </a:cubicBezTo>
                  <a:cubicBezTo>
                    <a:pt x="2156" y="1379"/>
                    <a:pt x="2131" y="1429"/>
                    <a:pt x="2106" y="1479"/>
                  </a:cubicBezTo>
                  <a:cubicBezTo>
                    <a:pt x="2006" y="1580"/>
                    <a:pt x="1931" y="1680"/>
                    <a:pt x="1805" y="1755"/>
                  </a:cubicBezTo>
                  <a:cubicBezTo>
                    <a:pt x="1705" y="1855"/>
                    <a:pt x="1580" y="1906"/>
                    <a:pt x="1429" y="1981"/>
                  </a:cubicBezTo>
                  <a:cubicBezTo>
                    <a:pt x="1129" y="2106"/>
                    <a:pt x="803" y="2181"/>
                    <a:pt x="477" y="2231"/>
                  </a:cubicBezTo>
                  <a:cubicBezTo>
                    <a:pt x="352" y="2256"/>
                    <a:pt x="226" y="2256"/>
                    <a:pt x="126" y="2332"/>
                  </a:cubicBezTo>
                  <a:cubicBezTo>
                    <a:pt x="26" y="2407"/>
                    <a:pt x="1" y="2532"/>
                    <a:pt x="51" y="2657"/>
                  </a:cubicBezTo>
                  <a:cubicBezTo>
                    <a:pt x="201" y="2908"/>
                    <a:pt x="552" y="2808"/>
                    <a:pt x="728" y="3033"/>
                  </a:cubicBezTo>
                  <a:cubicBezTo>
                    <a:pt x="778" y="3134"/>
                    <a:pt x="828" y="3259"/>
                    <a:pt x="903" y="3359"/>
                  </a:cubicBezTo>
                  <a:cubicBezTo>
                    <a:pt x="928" y="3459"/>
                    <a:pt x="1028" y="3610"/>
                    <a:pt x="1154" y="3610"/>
                  </a:cubicBezTo>
                  <a:cubicBezTo>
                    <a:pt x="1179" y="3585"/>
                    <a:pt x="1179" y="3585"/>
                    <a:pt x="1179" y="3560"/>
                  </a:cubicBezTo>
                  <a:cubicBezTo>
                    <a:pt x="1179" y="3510"/>
                    <a:pt x="1154" y="3459"/>
                    <a:pt x="1129" y="3434"/>
                  </a:cubicBezTo>
                  <a:cubicBezTo>
                    <a:pt x="1078" y="3384"/>
                    <a:pt x="1053" y="3334"/>
                    <a:pt x="1028" y="3284"/>
                  </a:cubicBezTo>
                  <a:cubicBezTo>
                    <a:pt x="978" y="3209"/>
                    <a:pt x="953" y="3109"/>
                    <a:pt x="903" y="3033"/>
                  </a:cubicBezTo>
                  <a:cubicBezTo>
                    <a:pt x="853" y="2933"/>
                    <a:pt x="778" y="2858"/>
                    <a:pt x="702" y="2808"/>
                  </a:cubicBezTo>
                  <a:cubicBezTo>
                    <a:pt x="577" y="2733"/>
                    <a:pt x="427" y="2733"/>
                    <a:pt x="327" y="2682"/>
                  </a:cubicBezTo>
                  <a:cubicBezTo>
                    <a:pt x="276" y="2657"/>
                    <a:pt x="201" y="2607"/>
                    <a:pt x="201" y="2532"/>
                  </a:cubicBezTo>
                  <a:cubicBezTo>
                    <a:pt x="201" y="2482"/>
                    <a:pt x="251" y="2457"/>
                    <a:pt x="301" y="2432"/>
                  </a:cubicBezTo>
                  <a:cubicBezTo>
                    <a:pt x="427" y="2382"/>
                    <a:pt x="577" y="2382"/>
                    <a:pt x="728" y="2357"/>
                  </a:cubicBezTo>
                  <a:cubicBezTo>
                    <a:pt x="1003" y="2307"/>
                    <a:pt x="1304" y="2231"/>
                    <a:pt x="1555" y="2106"/>
                  </a:cubicBezTo>
                  <a:cubicBezTo>
                    <a:pt x="1780" y="2006"/>
                    <a:pt x="2031" y="1830"/>
                    <a:pt x="2181" y="1630"/>
                  </a:cubicBezTo>
                  <a:cubicBezTo>
                    <a:pt x="2332" y="1504"/>
                    <a:pt x="2357" y="1279"/>
                    <a:pt x="2357" y="1103"/>
                  </a:cubicBezTo>
                  <a:cubicBezTo>
                    <a:pt x="2382" y="903"/>
                    <a:pt x="2332" y="702"/>
                    <a:pt x="2231" y="527"/>
                  </a:cubicBezTo>
                  <a:cubicBezTo>
                    <a:pt x="2056" y="226"/>
                    <a:pt x="1730" y="26"/>
                    <a:pt x="1379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1304764" y="3997514"/>
              <a:ext cx="56434" cy="54389"/>
            </a:xfrm>
            <a:custGeom>
              <a:avLst/>
              <a:gdLst/>
              <a:ahLst/>
              <a:cxnLst/>
              <a:rect l="l" t="t" r="r" b="b"/>
              <a:pathLst>
                <a:path w="1104" h="1064" extrusionOk="0">
                  <a:moveTo>
                    <a:pt x="251" y="1"/>
                  </a:moveTo>
                  <a:cubicBezTo>
                    <a:pt x="176" y="1"/>
                    <a:pt x="101" y="1"/>
                    <a:pt x="51" y="26"/>
                  </a:cubicBezTo>
                  <a:cubicBezTo>
                    <a:pt x="1" y="51"/>
                    <a:pt x="26" y="101"/>
                    <a:pt x="51" y="101"/>
                  </a:cubicBezTo>
                  <a:cubicBezTo>
                    <a:pt x="101" y="126"/>
                    <a:pt x="176" y="126"/>
                    <a:pt x="226" y="126"/>
                  </a:cubicBezTo>
                  <a:cubicBezTo>
                    <a:pt x="302" y="126"/>
                    <a:pt x="352" y="151"/>
                    <a:pt x="427" y="151"/>
                  </a:cubicBezTo>
                  <a:cubicBezTo>
                    <a:pt x="527" y="201"/>
                    <a:pt x="652" y="276"/>
                    <a:pt x="728" y="351"/>
                  </a:cubicBezTo>
                  <a:cubicBezTo>
                    <a:pt x="803" y="452"/>
                    <a:pt x="878" y="552"/>
                    <a:pt x="903" y="677"/>
                  </a:cubicBezTo>
                  <a:cubicBezTo>
                    <a:pt x="928" y="727"/>
                    <a:pt x="953" y="777"/>
                    <a:pt x="953" y="853"/>
                  </a:cubicBezTo>
                  <a:cubicBezTo>
                    <a:pt x="953" y="878"/>
                    <a:pt x="953" y="903"/>
                    <a:pt x="953" y="953"/>
                  </a:cubicBezTo>
                  <a:cubicBezTo>
                    <a:pt x="953" y="978"/>
                    <a:pt x="953" y="1003"/>
                    <a:pt x="978" y="1028"/>
                  </a:cubicBezTo>
                  <a:cubicBezTo>
                    <a:pt x="996" y="1046"/>
                    <a:pt x="1014" y="1064"/>
                    <a:pt x="1031" y="1064"/>
                  </a:cubicBezTo>
                  <a:cubicBezTo>
                    <a:pt x="1039" y="1064"/>
                    <a:pt x="1046" y="1060"/>
                    <a:pt x="1053" y="1053"/>
                  </a:cubicBezTo>
                  <a:cubicBezTo>
                    <a:pt x="1104" y="1003"/>
                    <a:pt x="1104" y="903"/>
                    <a:pt x="1104" y="853"/>
                  </a:cubicBezTo>
                  <a:cubicBezTo>
                    <a:pt x="1104" y="777"/>
                    <a:pt x="1079" y="702"/>
                    <a:pt x="1053" y="627"/>
                  </a:cubicBezTo>
                  <a:cubicBezTo>
                    <a:pt x="1003" y="477"/>
                    <a:pt x="928" y="351"/>
                    <a:pt x="828" y="251"/>
                  </a:cubicBezTo>
                  <a:cubicBezTo>
                    <a:pt x="728" y="151"/>
                    <a:pt x="602" y="76"/>
                    <a:pt x="452" y="51"/>
                  </a:cubicBezTo>
                  <a:cubicBezTo>
                    <a:pt x="377" y="26"/>
                    <a:pt x="327" y="1"/>
                    <a:pt x="251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1110059" y="4056401"/>
              <a:ext cx="68958" cy="61954"/>
            </a:xfrm>
            <a:custGeom>
              <a:avLst/>
              <a:gdLst/>
              <a:ahLst/>
              <a:cxnLst/>
              <a:rect l="l" t="t" r="r" b="b"/>
              <a:pathLst>
                <a:path w="1349" h="1212" extrusionOk="0">
                  <a:moveTo>
                    <a:pt x="61" y="0"/>
                  </a:moveTo>
                  <a:cubicBezTo>
                    <a:pt x="32" y="0"/>
                    <a:pt x="0" y="28"/>
                    <a:pt x="0" y="77"/>
                  </a:cubicBezTo>
                  <a:cubicBezTo>
                    <a:pt x="75" y="352"/>
                    <a:pt x="451" y="352"/>
                    <a:pt x="602" y="553"/>
                  </a:cubicBezTo>
                  <a:cubicBezTo>
                    <a:pt x="652" y="628"/>
                    <a:pt x="677" y="703"/>
                    <a:pt x="727" y="778"/>
                  </a:cubicBezTo>
                  <a:cubicBezTo>
                    <a:pt x="777" y="854"/>
                    <a:pt x="827" y="904"/>
                    <a:pt x="877" y="954"/>
                  </a:cubicBezTo>
                  <a:cubicBezTo>
                    <a:pt x="978" y="1079"/>
                    <a:pt x="1128" y="1179"/>
                    <a:pt x="1304" y="1204"/>
                  </a:cubicBezTo>
                  <a:cubicBezTo>
                    <a:pt x="1308" y="1209"/>
                    <a:pt x="1313" y="1211"/>
                    <a:pt x="1318" y="1211"/>
                  </a:cubicBezTo>
                  <a:cubicBezTo>
                    <a:pt x="1336" y="1211"/>
                    <a:pt x="1349" y="1175"/>
                    <a:pt x="1329" y="1154"/>
                  </a:cubicBezTo>
                  <a:cubicBezTo>
                    <a:pt x="1278" y="1079"/>
                    <a:pt x="1228" y="1054"/>
                    <a:pt x="1153" y="1004"/>
                  </a:cubicBezTo>
                  <a:cubicBezTo>
                    <a:pt x="1078" y="954"/>
                    <a:pt x="1028" y="904"/>
                    <a:pt x="978" y="854"/>
                  </a:cubicBezTo>
                  <a:cubicBezTo>
                    <a:pt x="903" y="803"/>
                    <a:pt x="877" y="728"/>
                    <a:pt x="827" y="678"/>
                  </a:cubicBezTo>
                  <a:cubicBezTo>
                    <a:pt x="802" y="603"/>
                    <a:pt x="752" y="528"/>
                    <a:pt x="702" y="453"/>
                  </a:cubicBezTo>
                  <a:cubicBezTo>
                    <a:pt x="552" y="252"/>
                    <a:pt x="251" y="252"/>
                    <a:pt x="101" y="26"/>
                  </a:cubicBezTo>
                  <a:cubicBezTo>
                    <a:pt x="92" y="9"/>
                    <a:pt x="76" y="0"/>
                    <a:pt x="61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1108781" y="4086151"/>
              <a:ext cx="26939" cy="28984"/>
            </a:xfrm>
            <a:custGeom>
              <a:avLst/>
              <a:gdLst/>
              <a:ahLst/>
              <a:cxnLst/>
              <a:rect l="l" t="t" r="r" b="b"/>
              <a:pathLst>
                <a:path w="527" h="567" extrusionOk="0">
                  <a:moveTo>
                    <a:pt x="132" y="0"/>
                  </a:moveTo>
                  <a:cubicBezTo>
                    <a:pt x="119" y="0"/>
                    <a:pt x="108" y="6"/>
                    <a:pt x="100" y="21"/>
                  </a:cubicBezTo>
                  <a:cubicBezTo>
                    <a:pt x="0" y="121"/>
                    <a:pt x="25" y="322"/>
                    <a:pt x="100" y="422"/>
                  </a:cubicBezTo>
                  <a:cubicBezTo>
                    <a:pt x="126" y="447"/>
                    <a:pt x="151" y="472"/>
                    <a:pt x="201" y="497"/>
                  </a:cubicBezTo>
                  <a:cubicBezTo>
                    <a:pt x="201" y="522"/>
                    <a:pt x="226" y="522"/>
                    <a:pt x="226" y="522"/>
                  </a:cubicBezTo>
                  <a:cubicBezTo>
                    <a:pt x="251" y="547"/>
                    <a:pt x="251" y="547"/>
                    <a:pt x="276" y="547"/>
                  </a:cubicBezTo>
                  <a:lnTo>
                    <a:pt x="301" y="547"/>
                  </a:lnTo>
                  <a:cubicBezTo>
                    <a:pt x="326" y="560"/>
                    <a:pt x="357" y="566"/>
                    <a:pt x="392" y="566"/>
                  </a:cubicBezTo>
                  <a:cubicBezTo>
                    <a:pt x="426" y="566"/>
                    <a:pt x="464" y="560"/>
                    <a:pt x="501" y="547"/>
                  </a:cubicBezTo>
                  <a:cubicBezTo>
                    <a:pt x="527" y="522"/>
                    <a:pt x="527" y="472"/>
                    <a:pt x="476" y="447"/>
                  </a:cubicBezTo>
                  <a:lnTo>
                    <a:pt x="401" y="447"/>
                  </a:lnTo>
                  <a:cubicBezTo>
                    <a:pt x="376" y="422"/>
                    <a:pt x="376" y="422"/>
                    <a:pt x="351" y="422"/>
                  </a:cubicBezTo>
                  <a:lnTo>
                    <a:pt x="326" y="422"/>
                  </a:lnTo>
                  <a:cubicBezTo>
                    <a:pt x="326" y="397"/>
                    <a:pt x="326" y="397"/>
                    <a:pt x="326" y="397"/>
                  </a:cubicBezTo>
                  <a:cubicBezTo>
                    <a:pt x="301" y="397"/>
                    <a:pt x="301" y="397"/>
                    <a:pt x="301" y="372"/>
                  </a:cubicBezTo>
                  <a:lnTo>
                    <a:pt x="276" y="372"/>
                  </a:lnTo>
                  <a:cubicBezTo>
                    <a:pt x="276" y="347"/>
                    <a:pt x="251" y="347"/>
                    <a:pt x="251" y="347"/>
                  </a:cubicBezTo>
                  <a:cubicBezTo>
                    <a:pt x="251" y="347"/>
                    <a:pt x="251" y="347"/>
                    <a:pt x="251" y="322"/>
                  </a:cubicBezTo>
                  <a:lnTo>
                    <a:pt x="226" y="322"/>
                  </a:lnTo>
                  <a:cubicBezTo>
                    <a:pt x="226" y="322"/>
                    <a:pt x="226" y="297"/>
                    <a:pt x="201" y="297"/>
                  </a:cubicBezTo>
                  <a:cubicBezTo>
                    <a:pt x="201" y="297"/>
                    <a:pt x="201" y="297"/>
                    <a:pt x="201" y="272"/>
                  </a:cubicBezTo>
                  <a:cubicBezTo>
                    <a:pt x="201" y="246"/>
                    <a:pt x="201" y="246"/>
                    <a:pt x="176" y="221"/>
                  </a:cubicBezTo>
                  <a:cubicBezTo>
                    <a:pt x="176" y="221"/>
                    <a:pt x="176" y="221"/>
                    <a:pt x="176" y="196"/>
                  </a:cubicBezTo>
                  <a:cubicBezTo>
                    <a:pt x="176" y="196"/>
                    <a:pt x="176" y="196"/>
                    <a:pt x="176" y="171"/>
                  </a:cubicBezTo>
                  <a:cubicBezTo>
                    <a:pt x="176" y="171"/>
                    <a:pt x="176" y="146"/>
                    <a:pt x="176" y="121"/>
                  </a:cubicBezTo>
                  <a:cubicBezTo>
                    <a:pt x="176" y="121"/>
                    <a:pt x="176" y="96"/>
                    <a:pt x="201" y="96"/>
                  </a:cubicBezTo>
                  <a:cubicBezTo>
                    <a:pt x="201" y="96"/>
                    <a:pt x="201" y="71"/>
                    <a:pt x="201" y="71"/>
                  </a:cubicBezTo>
                  <a:cubicBezTo>
                    <a:pt x="201" y="36"/>
                    <a:pt x="163" y="0"/>
                    <a:pt x="132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1280432" y="4014178"/>
              <a:ext cx="56434" cy="72433"/>
            </a:xfrm>
            <a:custGeom>
              <a:avLst/>
              <a:gdLst/>
              <a:ahLst/>
              <a:cxnLst/>
              <a:rect l="l" t="t" r="r" b="b"/>
              <a:pathLst>
                <a:path w="1104" h="1417" extrusionOk="0">
                  <a:moveTo>
                    <a:pt x="51" y="0"/>
                  </a:moveTo>
                  <a:cubicBezTo>
                    <a:pt x="1" y="0"/>
                    <a:pt x="1" y="76"/>
                    <a:pt x="26" y="101"/>
                  </a:cubicBezTo>
                  <a:cubicBezTo>
                    <a:pt x="76" y="151"/>
                    <a:pt x="151" y="176"/>
                    <a:pt x="201" y="201"/>
                  </a:cubicBezTo>
                  <a:cubicBezTo>
                    <a:pt x="251" y="226"/>
                    <a:pt x="301" y="251"/>
                    <a:pt x="351" y="276"/>
                  </a:cubicBezTo>
                  <a:cubicBezTo>
                    <a:pt x="326" y="301"/>
                    <a:pt x="301" y="301"/>
                    <a:pt x="301" y="326"/>
                  </a:cubicBezTo>
                  <a:cubicBezTo>
                    <a:pt x="251" y="351"/>
                    <a:pt x="226" y="376"/>
                    <a:pt x="201" y="426"/>
                  </a:cubicBezTo>
                  <a:cubicBezTo>
                    <a:pt x="151" y="502"/>
                    <a:pt x="101" y="602"/>
                    <a:pt x="101" y="702"/>
                  </a:cubicBezTo>
                  <a:cubicBezTo>
                    <a:pt x="101" y="802"/>
                    <a:pt x="151" y="903"/>
                    <a:pt x="201" y="953"/>
                  </a:cubicBezTo>
                  <a:cubicBezTo>
                    <a:pt x="226" y="978"/>
                    <a:pt x="251" y="1003"/>
                    <a:pt x="276" y="1003"/>
                  </a:cubicBezTo>
                  <a:cubicBezTo>
                    <a:pt x="276" y="1028"/>
                    <a:pt x="326" y="1028"/>
                    <a:pt x="326" y="1028"/>
                  </a:cubicBezTo>
                  <a:cubicBezTo>
                    <a:pt x="351" y="1040"/>
                    <a:pt x="377" y="1047"/>
                    <a:pt x="402" y="1047"/>
                  </a:cubicBezTo>
                  <a:cubicBezTo>
                    <a:pt x="427" y="1047"/>
                    <a:pt x="452" y="1040"/>
                    <a:pt x="477" y="1028"/>
                  </a:cubicBezTo>
                  <a:cubicBezTo>
                    <a:pt x="502" y="1003"/>
                    <a:pt x="502" y="953"/>
                    <a:pt x="477" y="928"/>
                  </a:cubicBezTo>
                  <a:cubicBezTo>
                    <a:pt x="477" y="928"/>
                    <a:pt x="452" y="903"/>
                    <a:pt x="427" y="903"/>
                  </a:cubicBezTo>
                  <a:lnTo>
                    <a:pt x="402" y="903"/>
                  </a:lnTo>
                  <a:cubicBezTo>
                    <a:pt x="402" y="878"/>
                    <a:pt x="402" y="878"/>
                    <a:pt x="402" y="878"/>
                  </a:cubicBezTo>
                  <a:cubicBezTo>
                    <a:pt x="377" y="878"/>
                    <a:pt x="377" y="852"/>
                    <a:pt x="351" y="852"/>
                  </a:cubicBezTo>
                  <a:cubicBezTo>
                    <a:pt x="351" y="852"/>
                    <a:pt x="351" y="852"/>
                    <a:pt x="326" y="827"/>
                  </a:cubicBezTo>
                  <a:cubicBezTo>
                    <a:pt x="326" y="827"/>
                    <a:pt x="326" y="802"/>
                    <a:pt x="326" y="802"/>
                  </a:cubicBezTo>
                  <a:lnTo>
                    <a:pt x="301" y="802"/>
                  </a:lnTo>
                  <a:cubicBezTo>
                    <a:pt x="301" y="790"/>
                    <a:pt x="301" y="790"/>
                    <a:pt x="301" y="790"/>
                  </a:cubicBezTo>
                  <a:cubicBezTo>
                    <a:pt x="301" y="790"/>
                    <a:pt x="301" y="790"/>
                    <a:pt x="301" y="777"/>
                  </a:cubicBezTo>
                  <a:cubicBezTo>
                    <a:pt x="301" y="752"/>
                    <a:pt x="276" y="727"/>
                    <a:pt x="276" y="677"/>
                  </a:cubicBezTo>
                  <a:cubicBezTo>
                    <a:pt x="276" y="627"/>
                    <a:pt x="301" y="552"/>
                    <a:pt x="351" y="502"/>
                  </a:cubicBezTo>
                  <a:cubicBezTo>
                    <a:pt x="377" y="451"/>
                    <a:pt x="427" y="426"/>
                    <a:pt x="477" y="376"/>
                  </a:cubicBezTo>
                  <a:cubicBezTo>
                    <a:pt x="552" y="426"/>
                    <a:pt x="627" y="502"/>
                    <a:pt x="677" y="577"/>
                  </a:cubicBezTo>
                  <a:cubicBezTo>
                    <a:pt x="752" y="702"/>
                    <a:pt x="828" y="827"/>
                    <a:pt x="878" y="953"/>
                  </a:cubicBezTo>
                  <a:cubicBezTo>
                    <a:pt x="903" y="1028"/>
                    <a:pt x="903" y="1103"/>
                    <a:pt x="928" y="1178"/>
                  </a:cubicBezTo>
                  <a:cubicBezTo>
                    <a:pt x="928" y="1228"/>
                    <a:pt x="928" y="1329"/>
                    <a:pt x="953" y="1379"/>
                  </a:cubicBezTo>
                  <a:cubicBezTo>
                    <a:pt x="978" y="1404"/>
                    <a:pt x="997" y="1416"/>
                    <a:pt x="1016" y="1416"/>
                  </a:cubicBezTo>
                  <a:cubicBezTo>
                    <a:pt x="1034" y="1416"/>
                    <a:pt x="1053" y="1404"/>
                    <a:pt x="1078" y="1379"/>
                  </a:cubicBezTo>
                  <a:cubicBezTo>
                    <a:pt x="1103" y="1329"/>
                    <a:pt x="1103" y="1228"/>
                    <a:pt x="1078" y="1153"/>
                  </a:cubicBezTo>
                  <a:cubicBezTo>
                    <a:pt x="1078" y="1078"/>
                    <a:pt x="1053" y="1003"/>
                    <a:pt x="1028" y="903"/>
                  </a:cubicBezTo>
                  <a:cubicBezTo>
                    <a:pt x="978" y="752"/>
                    <a:pt x="903" y="602"/>
                    <a:pt x="803" y="477"/>
                  </a:cubicBezTo>
                  <a:cubicBezTo>
                    <a:pt x="702" y="351"/>
                    <a:pt x="602" y="251"/>
                    <a:pt x="477" y="176"/>
                  </a:cubicBezTo>
                  <a:cubicBezTo>
                    <a:pt x="377" y="101"/>
                    <a:pt x="201" y="0"/>
                    <a:pt x="51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1175387" y="3922628"/>
              <a:ext cx="60268" cy="44677"/>
            </a:xfrm>
            <a:custGeom>
              <a:avLst/>
              <a:gdLst/>
              <a:ahLst/>
              <a:cxnLst/>
              <a:rect l="l" t="t" r="r" b="b"/>
              <a:pathLst>
                <a:path w="1179" h="874" extrusionOk="0">
                  <a:moveTo>
                    <a:pt x="133" y="1"/>
                  </a:moveTo>
                  <a:cubicBezTo>
                    <a:pt x="112" y="1"/>
                    <a:pt x="92" y="4"/>
                    <a:pt x="76" y="12"/>
                  </a:cubicBezTo>
                  <a:cubicBezTo>
                    <a:pt x="0" y="12"/>
                    <a:pt x="0" y="112"/>
                    <a:pt x="76" y="137"/>
                  </a:cubicBezTo>
                  <a:cubicBezTo>
                    <a:pt x="126" y="162"/>
                    <a:pt x="176" y="162"/>
                    <a:pt x="226" y="162"/>
                  </a:cubicBezTo>
                  <a:cubicBezTo>
                    <a:pt x="251" y="162"/>
                    <a:pt x="276" y="187"/>
                    <a:pt x="301" y="187"/>
                  </a:cubicBezTo>
                  <a:cubicBezTo>
                    <a:pt x="301" y="212"/>
                    <a:pt x="276" y="212"/>
                    <a:pt x="276" y="237"/>
                  </a:cubicBezTo>
                  <a:cubicBezTo>
                    <a:pt x="251" y="313"/>
                    <a:pt x="201" y="388"/>
                    <a:pt x="201" y="488"/>
                  </a:cubicBezTo>
                  <a:cubicBezTo>
                    <a:pt x="201" y="563"/>
                    <a:pt x="226" y="638"/>
                    <a:pt x="276" y="714"/>
                  </a:cubicBezTo>
                  <a:cubicBezTo>
                    <a:pt x="314" y="739"/>
                    <a:pt x="364" y="757"/>
                    <a:pt x="408" y="757"/>
                  </a:cubicBezTo>
                  <a:cubicBezTo>
                    <a:pt x="452" y="757"/>
                    <a:pt x="489" y="739"/>
                    <a:pt x="502" y="689"/>
                  </a:cubicBezTo>
                  <a:cubicBezTo>
                    <a:pt x="527" y="663"/>
                    <a:pt x="502" y="638"/>
                    <a:pt x="502" y="638"/>
                  </a:cubicBezTo>
                  <a:cubicBezTo>
                    <a:pt x="477" y="613"/>
                    <a:pt x="452" y="613"/>
                    <a:pt x="452" y="613"/>
                  </a:cubicBezTo>
                  <a:lnTo>
                    <a:pt x="427" y="613"/>
                  </a:lnTo>
                  <a:cubicBezTo>
                    <a:pt x="427" y="613"/>
                    <a:pt x="427" y="588"/>
                    <a:pt x="427" y="588"/>
                  </a:cubicBezTo>
                  <a:lnTo>
                    <a:pt x="401" y="588"/>
                  </a:lnTo>
                  <a:cubicBezTo>
                    <a:pt x="401" y="588"/>
                    <a:pt x="376" y="588"/>
                    <a:pt x="376" y="563"/>
                  </a:cubicBezTo>
                  <a:cubicBezTo>
                    <a:pt x="376" y="563"/>
                    <a:pt x="376" y="538"/>
                    <a:pt x="376" y="538"/>
                  </a:cubicBezTo>
                  <a:lnTo>
                    <a:pt x="351" y="538"/>
                  </a:lnTo>
                  <a:cubicBezTo>
                    <a:pt x="351" y="513"/>
                    <a:pt x="351" y="488"/>
                    <a:pt x="351" y="463"/>
                  </a:cubicBezTo>
                  <a:cubicBezTo>
                    <a:pt x="376" y="413"/>
                    <a:pt x="376" y="388"/>
                    <a:pt x="401" y="363"/>
                  </a:cubicBezTo>
                  <a:cubicBezTo>
                    <a:pt x="401" y="338"/>
                    <a:pt x="401" y="313"/>
                    <a:pt x="427" y="288"/>
                  </a:cubicBezTo>
                  <a:cubicBezTo>
                    <a:pt x="427" y="262"/>
                    <a:pt x="427" y="262"/>
                    <a:pt x="452" y="237"/>
                  </a:cubicBezTo>
                  <a:cubicBezTo>
                    <a:pt x="527" y="262"/>
                    <a:pt x="602" y="313"/>
                    <a:pt x="677" y="363"/>
                  </a:cubicBezTo>
                  <a:cubicBezTo>
                    <a:pt x="752" y="413"/>
                    <a:pt x="828" y="488"/>
                    <a:pt x="878" y="588"/>
                  </a:cubicBezTo>
                  <a:cubicBezTo>
                    <a:pt x="928" y="613"/>
                    <a:pt x="953" y="663"/>
                    <a:pt x="978" y="714"/>
                  </a:cubicBezTo>
                  <a:cubicBezTo>
                    <a:pt x="1003" y="764"/>
                    <a:pt x="1028" y="814"/>
                    <a:pt x="1078" y="864"/>
                  </a:cubicBezTo>
                  <a:cubicBezTo>
                    <a:pt x="1085" y="871"/>
                    <a:pt x="1095" y="874"/>
                    <a:pt x="1107" y="874"/>
                  </a:cubicBezTo>
                  <a:cubicBezTo>
                    <a:pt x="1138" y="874"/>
                    <a:pt x="1178" y="851"/>
                    <a:pt x="1178" y="814"/>
                  </a:cubicBezTo>
                  <a:cubicBezTo>
                    <a:pt x="1178" y="739"/>
                    <a:pt x="1153" y="689"/>
                    <a:pt x="1128" y="638"/>
                  </a:cubicBezTo>
                  <a:cubicBezTo>
                    <a:pt x="1078" y="588"/>
                    <a:pt x="1053" y="538"/>
                    <a:pt x="1003" y="488"/>
                  </a:cubicBezTo>
                  <a:cubicBezTo>
                    <a:pt x="953" y="388"/>
                    <a:pt x="853" y="313"/>
                    <a:pt x="752" y="237"/>
                  </a:cubicBezTo>
                  <a:cubicBezTo>
                    <a:pt x="652" y="162"/>
                    <a:pt x="552" y="112"/>
                    <a:pt x="427" y="62"/>
                  </a:cubicBezTo>
                  <a:cubicBezTo>
                    <a:pt x="376" y="37"/>
                    <a:pt x="326" y="37"/>
                    <a:pt x="276" y="12"/>
                  </a:cubicBezTo>
                  <a:cubicBezTo>
                    <a:pt x="226" y="12"/>
                    <a:pt x="176" y="1"/>
                    <a:pt x="133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1231769" y="4072758"/>
              <a:ext cx="51271" cy="49073"/>
            </a:xfrm>
            <a:custGeom>
              <a:avLst/>
              <a:gdLst/>
              <a:ahLst/>
              <a:cxnLst/>
              <a:rect l="l" t="t" r="r" b="b"/>
              <a:pathLst>
                <a:path w="1003" h="960" extrusionOk="0">
                  <a:moveTo>
                    <a:pt x="527" y="1"/>
                  </a:moveTo>
                  <a:cubicBezTo>
                    <a:pt x="445" y="1"/>
                    <a:pt x="364" y="20"/>
                    <a:pt x="301" y="57"/>
                  </a:cubicBezTo>
                  <a:cubicBezTo>
                    <a:pt x="151" y="82"/>
                    <a:pt x="50" y="258"/>
                    <a:pt x="25" y="408"/>
                  </a:cubicBezTo>
                  <a:cubicBezTo>
                    <a:pt x="0" y="508"/>
                    <a:pt x="0" y="609"/>
                    <a:pt x="25" y="684"/>
                  </a:cubicBezTo>
                  <a:cubicBezTo>
                    <a:pt x="50" y="784"/>
                    <a:pt x="126" y="834"/>
                    <a:pt x="201" y="884"/>
                  </a:cubicBezTo>
                  <a:cubicBezTo>
                    <a:pt x="276" y="935"/>
                    <a:pt x="351" y="960"/>
                    <a:pt x="451" y="960"/>
                  </a:cubicBezTo>
                  <a:cubicBezTo>
                    <a:pt x="552" y="960"/>
                    <a:pt x="652" y="960"/>
                    <a:pt x="727" y="935"/>
                  </a:cubicBezTo>
                  <a:cubicBezTo>
                    <a:pt x="802" y="909"/>
                    <a:pt x="877" y="859"/>
                    <a:pt x="928" y="784"/>
                  </a:cubicBezTo>
                  <a:cubicBezTo>
                    <a:pt x="978" y="709"/>
                    <a:pt x="1003" y="609"/>
                    <a:pt x="1003" y="508"/>
                  </a:cubicBezTo>
                  <a:cubicBezTo>
                    <a:pt x="1003" y="333"/>
                    <a:pt x="902" y="158"/>
                    <a:pt x="752" y="57"/>
                  </a:cubicBezTo>
                  <a:cubicBezTo>
                    <a:pt x="689" y="20"/>
                    <a:pt x="608" y="1"/>
                    <a:pt x="527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1117726" y="3956518"/>
              <a:ext cx="52600" cy="46568"/>
            </a:xfrm>
            <a:custGeom>
              <a:avLst/>
              <a:gdLst/>
              <a:ahLst/>
              <a:cxnLst/>
              <a:rect l="l" t="t" r="r" b="b"/>
              <a:pathLst>
                <a:path w="1029" h="911" extrusionOk="0">
                  <a:moveTo>
                    <a:pt x="552" y="0"/>
                  </a:moveTo>
                  <a:cubicBezTo>
                    <a:pt x="377" y="0"/>
                    <a:pt x="151" y="101"/>
                    <a:pt x="76" y="251"/>
                  </a:cubicBezTo>
                  <a:cubicBezTo>
                    <a:pt x="76" y="251"/>
                    <a:pt x="76" y="276"/>
                    <a:pt x="76" y="276"/>
                  </a:cubicBezTo>
                  <a:cubicBezTo>
                    <a:pt x="1" y="376"/>
                    <a:pt x="1" y="527"/>
                    <a:pt x="26" y="652"/>
                  </a:cubicBezTo>
                  <a:cubicBezTo>
                    <a:pt x="66" y="856"/>
                    <a:pt x="272" y="910"/>
                    <a:pt x="469" y="910"/>
                  </a:cubicBezTo>
                  <a:cubicBezTo>
                    <a:pt x="515" y="910"/>
                    <a:pt x="560" y="907"/>
                    <a:pt x="602" y="903"/>
                  </a:cubicBezTo>
                  <a:cubicBezTo>
                    <a:pt x="702" y="878"/>
                    <a:pt x="828" y="853"/>
                    <a:pt x="903" y="752"/>
                  </a:cubicBezTo>
                  <a:cubicBezTo>
                    <a:pt x="978" y="677"/>
                    <a:pt x="1028" y="552"/>
                    <a:pt x="1003" y="452"/>
                  </a:cubicBezTo>
                  <a:cubicBezTo>
                    <a:pt x="1003" y="326"/>
                    <a:pt x="953" y="226"/>
                    <a:pt x="878" y="126"/>
                  </a:cubicBezTo>
                  <a:cubicBezTo>
                    <a:pt x="778" y="51"/>
                    <a:pt x="677" y="0"/>
                    <a:pt x="552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1326949" y="4037436"/>
              <a:ext cx="18862" cy="27706"/>
            </a:xfrm>
            <a:custGeom>
              <a:avLst/>
              <a:gdLst/>
              <a:ahLst/>
              <a:cxnLst/>
              <a:rect l="l" t="t" r="r" b="b"/>
              <a:pathLst>
                <a:path w="369" h="542" extrusionOk="0">
                  <a:moveTo>
                    <a:pt x="62" y="1"/>
                  </a:moveTo>
                  <a:cubicBezTo>
                    <a:pt x="33" y="1"/>
                    <a:pt x="0" y="36"/>
                    <a:pt x="18" y="72"/>
                  </a:cubicBezTo>
                  <a:cubicBezTo>
                    <a:pt x="68" y="147"/>
                    <a:pt x="118" y="222"/>
                    <a:pt x="168" y="297"/>
                  </a:cubicBezTo>
                  <a:cubicBezTo>
                    <a:pt x="168" y="322"/>
                    <a:pt x="193" y="372"/>
                    <a:pt x="218" y="397"/>
                  </a:cubicBezTo>
                  <a:cubicBezTo>
                    <a:pt x="218" y="448"/>
                    <a:pt x="243" y="498"/>
                    <a:pt x="269" y="523"/>
                  </a:cubicBezTo>
                  <a:cubicBezTo>
                    <a:pt x="281" y="535"/>
                    <a:pt x="300" y="542"/>
                    <a:pt x="319" y="542"/>
                  </a:cubicBezTo>
                  <a:cubicBezTo>
                    <a:pt x="337" y="542"/>
                    <a:pt x="356" y="535"/>
                    <a:pt x="369" y="523"/>
                  </a:cubicBezTo>
                  <a:cubicBezTo>
                    <a:pt x="369" y="473"/>
                    <a:pt x="369" y="473"/>
                    <a:pt x="344" y="423"/>
                  </a:cubicBezTo>
                  <a:cubicBezTo>
                    <a:pt x="344" y="397"/>
                    <a:pt x="344" y="397"/>
                    <a:pt x="319" y="372"/>
                  </a:cubicBezTo>
                  <a:cubicBezTo>
                    <a:pt x="294" y="322"/>
                    <a:pt x="294" y="272"/>
                    <a:pt x="269" y="247"/>
                  </a:cubicBezTo>
                  <a:cubicBezTo>
                    <a:pt x="218" y="147"/>
                    <a:pt x="168" y="72"/>
                    <a:pt x="93" y="22"/>
                  </a:cubicBezTo>
                  <a:cubicBezTo>
                    <a:pt x="86" y="7"/>
                    <a:pt x="74" y="1"/>
                    <a:pt x="62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1184332" y="3912967"/>
              <a:ext cx="24434" cy="10275"/>
            </a:xfrm>
            <a:custGeom>
              <a:avLst/>
              <a:gdLst/>
              <a:ahLst/>
              <a:cxnLst/>
              <a:rect l="l" t="t" r="r" b="b"/>
              <a:pathLst>
                <a:path w="478" h="201" extrusionOk="0">
                  <a:moveTo>
                    <a:pt x="26" y="0"/>
                  </a:moveTo>
                  <a:cubicBezTo>
                    <a:pt x="1" y="25"/>
                    <a:pt x="26" y="76"/>
                    <a:pt x="51" y="76"/>
                  </a:cubicBezTo>
                  <a:cubicBezTo>
                    <a:pt x="76" y="101"/>
                    <a:pt x="101" y="101"/>
                    <a:pt x="126" y="101"/>
                  </a:cubicBezTo>
                  <a:cubicBezTo>
                    <a:pt x="176" y="101"/>
                    <a:pt x="201" y="126"/>
                    <a:pt x="226" y="126"/>
                  </a:cubicBezTo>
                  <a:cubicBezTo>
                    <a:pt x="277" y="151"/>
                    <a:pt x="302" y="151"/>
                    <a:pt x="327" y="176"/>
                  </a:cubicBezTo>
                  <a:cubicBezTo>
                    <a:pt x="352" y="176"/>
                    <a:pt x="352" y="201"/>
                    <a:pt x="377" y="201"/>
                  </a:cubicBezTo>
                  <a:lnTo>
                    <a:pt x="427" y="201"/>
                  </a:lnTo>
                  <a:cubicBezTo>
                    <a:pt x="452" y="201"/>
                    <a:pt x="477" y="176"/>
                    <a:pt x="452" y="151"/>
                  </a:cubicBezTo>
                  <a:lnTo>
                    <a:pt x="452" y="151"/>
                  </a:lnTo>
                  <a:cubicBezTo>
                    <a:pt x="452" y="151"/>
                    <a:pt x="452" y="151"/>
                    <a:pt x="452" y="176"/>
                  </a:cubicBezTo>
                  <a:cubicBezTo>
                    <a:pt x="452" y="151"/>
                    <a:pt x="427" y="126"/>
                    <a:pt x="427" y="126"/>
                  </a:cubicBezTo>
                  <a:cubicBezTo>
                    <a:pt x="402" y="101"/>
                    <a:pt x="377" y="101"/>
                    <a:pt x="377" y="101"/>
                  </a:cubicBezTo>
                  <a:cubicBezTo>
                    <a:pt x="327" y="76"/>
                    <a:pt x="302" y="50"/>
                    <a:pt x="277" y="50"/>
                  </a:cubicBezTo>
                  <a:cubicBezTo>
                    <a:pt x="201" y="25"/>
                    <a:pt x="126" y="0"/>
                    <a:pt x="51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958854" y="4372866"/>
              <a:ext cx="540721" cy="184534"/>
            </a:xfrm>
            <a:custGeom>
              <a:avLst/>
              <a:gdLst/>
              <a:ahLst/>
              <a:cxnLst/>
              <a:rect l="l" t="t" r="r" b="b"/>
              <a:pathLst>
                <a:path w="10578" h="3610" extrusionOk="0">
                  <a:moveTo>
                    <a:pt x="1755" y="1"/>
                  </a:moveTo>
                  <a:cubicBezTo>
                    <a:pt x="978" y="853"/>
                    <a:pt x="427" y="1856"/>
                    <a:pt x="26" y="2933"/>
                  </a:cubicBezTo>
                  <a:cubicBezTo>
                    <a:pt x="1" y="2958"/>
                    <a:pt x="1" y="2983"/>
                    <a:pt x="1" y="2983"/>
                  </a:cubicBezTo>
                  <a:cubicBezTo>
                    <a:pt x="1" y="3334"/>
                    <a:pt x="2357" y="3610"/>
                    <a:pt x="5289" y="3610"/>
                  </a:cubicBezTo>
                  <a:cubicBezTo>
                    <a:pt x="8196" y="3610"/>
                    <a:pt x="10577" y="3334"/>
                    <a:pt x="10577" y="2983"/>
                  </a:cubicBezTo>
                  <a:cubicBezTo>
                    <a:pt x="10577" y="2983"/>
                    <a:pt x="10552" y="2958"/>
                    <a:pt x="10552" y="2933"/>
                  </a:cubicBezTo>
                  <a:cubicBezTo>
                    <a:pt x="10126" y="1856"/>
                    <a:pt x="9575" y="853"/>
                    <a:pt x="8798" y="1"/>
                  </a:cubicBezTo>
                  <a:cubicBezTo>
                    <a:pt x="8447" y="126"/>
                    <a:pt x="6993" y="226"/>
                    <a:pt x="5289" y="226"/>
                  </a:cubicBezTo>
                  <a:lnTo>
                    <a:pt x="5264" y="226"/>
                  </a:lnTo>
                  <a:cubicBezTo>
                    <a:pt x="3560" y="226"/>
                    <a:pt x="2131" y="126"/>
                    <a:pt x="1755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953742" y="4367754"/>
              <a:ext cx="550944" cy="194809"/>
            </a:xfrm>
            <a:custGeom>
              <a:avLst/>
              <a:gdLst/>
              <a:ahLst/>
              <a:cxnLst/>
              <a:rect l="l" t="t" r="r" b="b"/>
              <a:pathLst>
                <a:path w="10778" h="3811" extrusionOk="0">
                  <a:moveTo>
                    <a:pt x="8873" y="226"/>
                  </a:moveTo>
                  <a:cubicBezTo>
                    <a:pt x="9550" y="978"/>
                    <a:pt x="10076" y="1880"/>
                    <a:pt x="10552" y="3083"/>
                  </a:cubicBezTo>
                  <a:cubicBezTo>
                    <a:pt x="10377" y="3309"/>
                    <a:pt x="8472" y="3585"/>
                    <a:pt x="5389" y="3585"/>
                  </a:cubicBezTo>
                  <a:cubicBezTo>
                    <a:pt x="2281" y="3585"/>
                    <a:pt x="377" y="3309"/>
                    <a:pt x="201" y="3083"/>
                  </a:cubicBezTo>
                  <a:lnTo>
                    <a:pt x="226" y="3083"/>
                  </a:lnTo>
                  <a:cubicBezTo>
                    <a:pt x="677" y="1880"/>
                    <a:pt x="1204" y="978"/>
                    <a:pt x="1905" y="226"/>
                  </a:cubicBezTo>
                  <a:cubicBezTo>
                    <a:pt x="2356" y="352"/>
                    <a:pt x="3760" y="427"/>
                    <a:pt x="5389" y="427"/>
                  </a:cubicBezTo>
                  <a:cubicBezTo>
                    <a:pt x="7018" y="427"/>
                    <a:pt x="8397" y="352"/>
                    <a:pt x="8873" y="226"/>
                  </a:cubicBezTo>
                  <a:close/>
                  <a:moveTo>
                    <a:pt x="8873" y="1"/>
                  </a:moveTo>
                  <a:cubicBezTo>
                    <a:pt x="8572" y="126"/>
                    <a:pt x="7269" y="226"/>
                    <a:pt x="5364" y="226"/>
                  </a:cubicBezTo>
                  <a:cubicBezTo>
                    <a:pt x="3710" y="226"/>
                    <a:pt x="2256" y="126"/>
                    <a:pt x="1905" y="26"/>
                  </a:cubicBezTo>
                  <a:cubicBezTo>
                    <a:pt x="1885" y="15"/>
                    <a:pt x="1864" y="9"/>
                    <a:pt x="1845" y="9"/>
                  </a:cubicBezTo>
                  <a:cubicBezTo>
                    <a:pt x="1818" y="9"/>
                    <a:pt x="1795" y="21"/>
                    <a:pt x="1780" y="51"/>
                  </a:cubicBezTo>
                  <a:cubicBezTo>
                    <a:pt x="1078" y="803"/>
                    <a:pt x="502" y="1755"/>
                    <a:pt x="26" y="2983"/>
                  </a:cubicBezTo>
                  <a:cubicBezTo>
                    <a:pt x="1" y="3033"/>
                    <a:pt x="1" y="3058"/>
                    <a:pt x="1" y="3083"/>
                  </a:cubicBezTo>
                  <a:cubicBezTo>
                    <a:pt x="1" y="3785"/>
                    <a:pt x="5164" y="3810"/>
                    <a:pt x="5389" y="3810"/>
                  </a:cubicBezTo>
                  <a:cubicBezTo>
                    <a:pt x="5590" y="3810"/>
                    <a:pt x="10778" y="3785"/>
                    <a:pt x="10778" y="3083"/>
                  </a:cubicBezTo>
                  <a:cubicBezTo>
                    <a:pt x="10778" y="3058"/>
                    <a:pt x="10753" y="3033"/>
                    <a:pt x="10727" y="2983"/>
                  </a:cubicBezTo>
                  <a:cubicBezTo>
                    <a:pt x="10251" y="1755"/>
                    <a:pt x="9700" y="803"/>
                    <a:pt x="8973" y="51"/>
                  </a:cubicBezTo>
                  <a:cubicBezTo>
                    <a:pt x="8948" y="1"/>
                    <a:pt x="8898" y="1"/>
                    <a:pt x="8873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965295" y="4370923"/>
              <a:ext cx="103104" cy="171244"/>
            </a:xfrm>
            <a:custGeom>
              <a:avLst/>
              <a:gdLst/>
              <a:ahLst/>
              <a:cxnLst/>
              <a:rect l="l" t="t" r="r" b="b"/>
              <a:pathLst>
                <a:path w="2017" h="3350" extrusionOk="0">
                  <a:moveTo>
                    <a:pt x="1898" y="0"/>
                  </a:moveTo>
                  <a:cubicBezTo>
                    <a:pt x="1884" y="0"/>
                    <a:pt x="1869" y="4"/>
                    <a:pt x="1855" y="14"/>
                  </a:cubicBezTo>
                  <a:cubicBezTo>
                    <a:pt x="1128" y="716"/>
                    <a:pt x="577" y="1568"/>
                    <a:pt x="226" y="2495"/>
                  </a:cubicBezTo>
                  <a:cubicBezTo>
                    <a:pt x="176" y="2620"/>
                    <a:pt x="125" y="2746"/>
                    <a:pt x="100" y="2896"/>
                  </a:cubicBezTo>
                  <a:cubicBezTo>
                    <a:pt x="50" y="3021"/>
                    <a:pt x="0" y="3172"/>
                    <a:pt x="0" y="3297"/>
                  </a:cubicBezTo>
                  <a:cubicBezTo>
                    <a:pt x="0" y="3328"/>
                    <a:pt x="29" y="3349"/>
                    <a:pt x="57" y="3349"/>
                  </a:cubicBezTo>
                  <a:cubicBezTo>
                    <a:pt x="74" y="3349"/>
                    <a:pt x="91" y="3341"/>
                    <a:pt x="100" y="3322"/>
                  </a:cubicBezTo>
                  <a:cubicBezTo>
                    <a:pt x="151" y="3222"/>
                    <a:pt x="176" y="3097"/>
                    <a:pt x="201" y="2996"/>
                  </a:cubicBezTo>
                  <a:cubicBezTo>
                    <a:pt x="251" y="2871"/>
                    <a:pt x="276" y="2771"/>
                    <a:pt x="326" y="2670"/>
                  </a:cubicBezTo>
                  <a:cubicBezTo>
                    <a:pt x="401" y="2420"/>
                    <a:pt x="501" y="2194"/>
                    <a:pt x="627" y="1969"/>
                  </a:cubicBezTo>
                  <a:cubicBezTo>
                    <a:pt x="827" y="1543"/>
                    <a:pt x="1103" y="1117"/>
                    <a:pt x="1404" y="741"/>
                  </a:cubicBezTo>
                  <a:cubicBezTo>
                    <a:pt x="1579" y="540"/>
                    <a:pt x="1755" y="315"/>
                    <a:pt x="1955" y="139"/>
                  </a:cubicBezTo>
                  <a:cubicBezTo>
                    <a:pt x="2016" y="78"/>
                    <a:pt x="1961" y="0"/>
                    <a:pt x="1898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976796" y="4371537"/>
              <a:ext cx="104484" cy="174873"/>
            </a:xfrm>
            <a:custGeom>
              <a:avLst/>
              <a:gdLst/>
              <a:ahLst/>
              <a:cxnLst/>
              <a:rect l="l" t="t" r="r" b="b"/>
              <a:pathLst>
                <a:path w="2044" h="3421" extrusionOk="0">
                  <a:moveTo>
                    <a:pt x="1949" y="0"/>
                  </a:moveTo>
                  <a:cubicBezTo>
                    <a:pt x="1934" y="0"/>
                    <a:pt x="1918" y="8"/>
                    <a:pt x="1905" y="27"/>
                  </a:cubicBezTo>
                  <a:cubicBezTo>
                    <a:pt x="1429" y="478"/>
                    <a:pt x="1003" y="979"/>
                    <a:pt x="652" y="1556"/>
                  </a:cubicBezTo>
                  <a:cubicBezTo>
                    <a:pt x="327" y="2107"/>
                    <a:pt x="51" y="2734"/>
                    <a:pt x="1" y="3360"/>
                  </a:cubicBezTo>
                  <a:cubicBezTo>
                    <a:pt x="1" y="3402"/>
                    <a:pt x="31" y="3420"/>
                    <a:pt x="63" y="3420"/>
                  </a:cubicBezTo>
                  <a:cubicBezTo>
                    <a:pt x="88" y="3420"/>
                    <a:pt x="115" y="3408"/>
                    <a:pt x="126" y="3385"/>
                  </a:cubicBezTo>
                  <a:cubicBezTo>
                    <a:pt x="176" y="3059"/>
                    <a:pt x="251" y="2759"/>
                    <a:pt x="377" y="2458"/>
                  </a:cubicBezTo>
                  <a:cubicBezTo>
                    <a:pt x="477" y="2182"/>
                    <a:pt x="627" y="1882"/>
                    <a:pt x="778" y="1606"/>
                  </a:cubicBezTo>
                  <a:cubicBezTo>
                    <a:pt x="1129" y="1054"/>
                    <a:pt x="1555" y="578"/>
                    <a:pt x="2006" y="127"/>
                  </a:cubicBezTo>
                  <a:cubicBezTo>
                    <a:pt x="2043" y="71"/>
                    <a:pt x="1996" y="0"/>
                    <a:pt x="1949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1003735" y="4373530"/>
              <a:ext cx="94158" cy="178298"/>
            </a:xfrm>
            <a:custGeom>
              <a:avLst/>
              <a:gdLst/>
              <a:ahLst/>
              <a:cxnLst/>
              <a:rect l="l" t="t" r="r" b="b"/>
              <a:pathLst>
                <a:path w="1842" h="3488" extrusionOk="0">
                  <a:moveTo>
                    <a:pt x="1741" y="1"/>
                  </a:moveTo>
                  <a:cubicBezTo>
                    <a:pt x="1721" y="1"/>
                    <a:pt x="1699" y="11"/>
                    <a:pt x="1679" y="38"/>
                  </a:cubicBezTo>
                  <a:cubicBezTo>
                    <a:pt x="1278" y="514"/>
                    <a:pt x="852" y="1015"/>
                    <a:pt x="551" y="1567"/>
                  </a:cubicBezTo>
                  <a:cubicBezTo>
                    <a:pt x="226" y="2118"/>
                    <a:pt x="25" y="2770"/>
                    <a:pt x="0" y="3422"/>
                  </a:cubicBezTo>
                  <a:cubicBezTo>
                    <a:pt x="0" y="3468"/>
                    <a:pt x="27" y="3488"/>
                    <a:pt x="59" y="3488"/>
                  </a:cubicBezTo>
                  <a:cubicBezTo>
                    <a:pt x="95" y="3488"/>
                    <a:pt x="137" y="3462"/>
                    <a:pt x="150" y="3422"/>
                  </a:cubicBezTo>
                  <a:cubicBezTo>
                    <a:pt x="175" y="3096"/>
                    <a:pt x="226" y="2795"/>
                    <a:pt x="326" y="2469"/>
                  </a:cubicBezTo>
                  <a:cubicBezTo>
                    <a:pt x="426" y="2168"/>
                    <a:pt x="551" y="1893"/>
                    <a:pt x="702" y="1617"/>
                  </a:cubicBezTo>
                  <a:cubicBezTo>
                    <a:pt x="1003" y="1091"/>
                    <a:pt x="1404" y="614"/>
                    <a:pt x="1805" y="138"/>
                  </a:cubicBezTo>
                  <a:cubicBezTo>
                    <a:pt x="1841" y="83"/>
                    <a:pt x="1797" y="1"/>
                    <a:pt x="1741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1369479" y="4368981"/>
              <a:ext cx="92472" cy="181416"/>
            </a:xfrm>
            <a:custGeom>
              <a:avLst/>
              <a:gdLst/>
              <a:ahLst/>
              <a:cxnLst/>
              <a:rect l="l" t="t" r="r" b="b"/>
              <a:pathLst>
                <a:path w="1809" h="3549" extrusionOk="0">
                  <a:moveTo>
                    <a:pt x="105" y="0"/>
                  </a:moveTo>
                  <a:cubicBezTo>
                    <a:pt x="47" y="0"/>
                    <a:pt x="0" y="71"/>
                    <a:pt x="38" y="127"/>
                  </a:cubicBezTo>
                  <a:cubicBezTo>
                    <a:pt x="188" y="428"/>
                    <a:pt x="364" y="678"/>
                    <a:pt x="539" y="954"/>
                  </a:cubicBezTo>
                  <a:cubicBezTo>
                    <a:pt x="690" y="1205"/>
                    <a:pt x="865" y="1505"/>
                    <a:pt x="1016" y="1781"/>
                  </a:cubicBezTo>
                  <a:cubicBezTo>
                    <a:pt x="1166" y="2057"/>
                    <a:pt x="1291" y="2333"/>
                    <a:pt x="1391" y="2608"/>
                  </a:cubicBezTo>
                  <a:cubicBezTo>
                    <a:pt x="1467" y="2759"/>
                    <a:pt x="1517" y="2909"/>
                    <a:pt x="1542" y="3059"/>
                  </a:cubicBezTo>
                  <a:cubicBezTo>
                    <a:pt x="1567" y="3135"/>
                    <a:pt x="1592" y="3185"/>
                    <a:pt x="1617" y="3260"/>
                  </a:cubicBezTo>
                  <a:cubicBezTo>
                    <a:pt x="1642" y="3335"/>
                    <a:pt x="1667" y="3435"/>
                    <a:pt x="1692" y="3511"/>
                  </a:cubicBezTo>
                  <a:cubicBezTo>
                    <a:pt x="1701" y="3538"/>
                    <a:pt x="1721" y="3549"/>
                    <a:pt x="1740" y="3549"/>
                  </a:cubicBezTo>
                  <a:cubicBezTo>
                    <a:pt x="1774" y="3549"/>
                    <a:pt x="1808" y="3517"/>
                    <a:pt x="1792" y="3485"/>
                  </a:cubicBezTo>
                  <a:cubicBezTo>
                    <a:pt x="1792" y="3385"/>
                    <a:pt x="1792" y="3310"/>
                    <a:pt x="1767" y="3210"/>
                  </a:cubicBezTo>
                  <a:cubicBezTo>
                    <a:pt x="1767" y="3160"/>
                    <a:pt x="1742" y="3084"/>
                    <a:pt x="1717" y="3009"/>
                  </a:cubicBezTo>
                  <a:cubicBezTo>
                    <a:pt x="1692" y="2859"/>
                    <a:pt x="1642" y="2708"/>
                    <a:pt x="1592" y="2558"/>
                  </a:cubicBezTo>
                  <a:cubicBezTo>
                    <a:pt x="1467" y="2257"/>
                    <a:pt x="1341" y="1957"/>
                    <a:pt x="1191" y="1681"/>
                  </a:cubicBezTo>
                  <a:cubicBezTo>
                    <a:pt x="1041" y="1405"/>
                    <a:pt x="890" y="1104"/>
                    <a:pt x="715" y="829"/>
                  </a:cubicBezTo>
                  <a:cubicBezTo>
                    <a:pt x="539" y="578"/>
                    <a:pt x="364" y="277"/>
                    <a:pt x="163" y="27"/>
                  </a:cubicBezTo>
                  <a:cubicBezTo>
                    <a:pt x="145" y="8"/>
                    <a:pt x="124" y="0"/>
                    <a:pt x="105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1390846" y="4366118"/>
              <a:ext cx="95896" cy="179422"/>
            </a:xfrm>
            <a:custGeom>
              <a:avLst/>
              <a:gdLst/>
              <a:ahLst/>
              <a:cxnLst/>
              <a:rect l="l" t="t" r="r" b="b"/>
              <a:pathLst>
                <a:path w="1876" h="3510" extrusionOk="0">
                  <a:moveTo>
                    <a:pt x="92" y="1"/>
                  </a:moveTo>
                  <a:cubicBezTo>
                    <a:pt x="47" y="1"/>
                    <a:pt x="1" y="42"/>
                    <a:pt x="21" y="83"/>
                  </a:cubicBezTo>
                  <a:cubicBezTo>
                    <a:pt x="71" y="233"/>
                    <a:pt x="197" y="384"/>
                    <a:pt x="297" y="509"/>
                  </a:cubicBezTo>
                  <a:cubicBezTo>
                    <a:pt x="397" y="634"/>
                    <a:pt x="497" y="785"/>
                    <a:pt x="598" y="910"/>
                  </a:cubicBezTo>
                  <a:cubicBezTo>
                    <a:pt x="773" y="1160"/>
                    <a:pt x="923" y="1436"/>
                    <a:pt x="1074" y="1712"/>
                  </a:cubicBezTo>
                  <a:cubicBezTo>
                    <a:pt x="1224" y="1988"/>
                    <a:pt x="1324" y="2263"/>
                    <a:pt x="1450" y="2564"/>
                  </a:cubicBezTo>
                  <a:cubicBezTo>
                    <a:pt x="1550" y="2840"/>
                    <a:pt x="1650" y="3140"/>
                    <a:pt x="1725" y="3466"/>
                  </a:cubicBezTo>
                  <a:cubicBezTo>
                    <a:pt x="1735" y="3496"/>
                    <a:pt x="1761" y="3510"/>
                    <a:pt x="1788" y="3510"/>
                  </a:cubicBezTo>
                  <a:cubicBezTo>
                    <a:pt x="1830" y="3510"/>
                    <a:pt x="1876" y="3477"/>
                    <a:pt x="1876" y="3416"/>
                  </a:cubicBezTo>
                  <a:cubicBezTo>
                    <a:pt x="1750" y="2790"/>
                    <a:pt x="1550" y="2188"/>
                    <a:pt x="1249" y="1612"/>
                  </a:cubicBezTo>
                  <a:cubicBezTo>
                    <a:pt x="1124" y="1336"/>
                    <a:pt x="948" y="1060"/>
                    <a:pt x="773" y="810"/>
                  </a:cubicBezTo>
                  <a:cubicBezTo>
                    <a:pt x="673" y="659"/>
                    <a:pt x="572" y="534"/>
                    <a:pt x="447" y="384"/>
                  </a:cubicBezTo>
                  <a:cubicBezTo>
                    <a:pt x="347" y="258"/>
                    <a:pt x="247" y="108"/>
                    <a:pt x="121" y="8"/>
                  </a:cubicBezTo>
                  <a:cubicBezTo>
                    <a:pt x="112" y="3"/>
                    <a:pt x="102" y="1"/>
                    <a:pt x="92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1056794" y="4375115"/>
              <a:ext cx="74325" cy="182796"/>
            </a:xfrm>
            <a:custGeom>
              <a:avLst/>
              <a:gdLst/>
              <a:ahLst/>
              <a:cxnLst/>
              <a:rect l="l" t="t" r="r" b="b"/>
              <a:pathLst>
                <a:path w="1454" h="3576" extrusionOk="0">
                  <a:moveTo>
                    <a:pt x="1330" y="1"/>
                  </a:moveTo>
                  <a:cubicBezTo>
                    <a:pt x="1306" y="1"/>
                    <a:pt x="1283" y="10"/>
                    <a:pt x="1268" y="32"/>
                  </a:cubicBezTo>
                  <a:cubicBezTo>
                    <a:pt x="942" y="583"/>
                    <a:pt x="666" y="1135"/>
                    <a:pt x="441" y="1711"/>
                  </a:cubicBezTo>
                  <a:cubicBezTo>
                    <a:pt x="340" y="2012"/>
                    <a:pt x="240" y="2313"/>
                    <a:pt x="165" y="2614"/>
                  </a:cubicBezTo>
                  <a:cubicBezTo>
                    <a:pt x="90" y="2889"/>
                    <a:pt x="15" y="3215"/>
                    <a:pt x="15" y="3516"/>
                  </a:cubicBezTo>
                  <a:cubicBezTo>
                    <a:pt x="1" y="3557"/>
                    <a:pt x="25" y="3576"/>
                    <a:pt x="54" y="3576"/>
                  </a:cubicBezTo>
                  <a:cubicBezTo>
                    <a:pt x="77" y="3576"/>
                    <a:pt x="104" y="3563"/>
                    <a:pt x="115" y="3541"/>
                  </a:cubicBezTo>
                  <a:cubicBezTo>
                    <a:pt x="190" y="3240"/>
                    <a:pt x="240" y="2939"/>
                    <a:pt x="315" y="2639"/>
                  </a:cubicBezTo>
                  <a:cubicBezTo>
                    <a:pt x="391" y="2338"/>
                    <a:pt x="466" y="2062"/>
                    <a:pt x="591" y="1761"/>
                  </a:cubicBezTo>
                  <a:cubicBezTo>
                    <a:pt x="792" y="1185"/>
                    <a:pt x="1067" y="634"/>
                    <a:pt x="1418" y="107"/>
                  </a:cubicBezTo>
                  <a:cubicBezTo>
                    <a:pt x="1454" y="54"/>
                    <a:pt x="1389" y="1"/>
                    <a:pt x="1330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1024233" y="4370310"/>
              <a:ext cx="410013" cy="51322"/>
            </a:xfrm>
            <a:custGeom>
              <a:avLst/>
              <a:gdLst/>
              <a:ahLst/>
              <a:cxnLst/>
              <a:rect l="l" t="t" r="r" b="b"/>
              <a:pathLst>
                <a:path w="8021" h="1004" extrusionOk="0">
                  <a:moveTo>
                    <a:pt x="401" y="1"/>
                  </a:moveTo>
                  <a:cubicBezTo>
                    <a:pt x="401" y="1"/>
                    <a:pt x="0" y="377"/>
                    <a:pt x="0" y="502"/>
                  </a:cubicBezTo>
                  <a:cubicBezTo>
                    <a:pt x="25" y="778"/>
                    <a:pt x="1780" y="1003"/>
                    <a:pt x="3985" y="1003"/>
                  </a:cubicBezTo>
                  <a:lnTo>
                    <a:pt x="4035" y="1003"/>
                  </a:lnTo>
                  <a:cubicBezTo>
                    <a:pt x="6216" y="1003"/>
                    <a:pt x="7995" y="778"/>
                    <a:pt x="7995" y="502"/>
                  </a:cubicBezTo>
                  <a:cubicBezTo>
                    <a:pt x="8020" y="377"/>
                    <a:pt x="7619" y="1"/>
                    <a:pt x="7619" y="1"/>
                  </a:cubicBezTo>
                  <a:cubicBezTo>
                    <a:pt x="7619" y="151"/>
                    <a:pt x="5990" y="276"/>
                    <a:pt x="4010" y="276"/>
                  </a:cubicBezTo>
                  <a:cubicBezTo>
                    <a:pt x="2005" y="276"/>
                    <a:pt x="401" y="151"/>
                    <a:pt x="401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1019070" y="4365198"/>
              <a:ext cx="420288" cy="61545"/>
            </a:xfrm>
            <a:custGeom>
              <a:avLst/>
              <a:gdLst/>
              <a:ahLst/>
              <a:cxnLst/>
              <a:rect l="l" t="t" r="r" b="b"/>
              <a:pathLst>
                <a:path w="8222" h="1204" extrusionOk="0">
                  <a:moveTo>
                    <a:pt x="7695" y="251"/>
                  </a:moveTo>
                  <a:cubicBezTo>
                    <a:pt x="7845" y="376"/>
                    <a:pt x="7971" y="527"/>
                    <a:pt x="7996" y="602"/>
                  </a:cubicBezTo>
                  <a:cubicBezTo>
                    <a:pt x="7845" y="752"/>
                    <a:pt x="6417" y="1003"/>
                    <a:pt x="4136" y="1003"/>
                  </a:cubicBezTo>
                  <a:lnTo>
                    <a:pt x="4086" y="1003"/>
                  </a:lnTo>
                  <a:cubicBezTo>
                    <a:pt x="1780" y="1003"/>
                    <a:pt x="352" y="752"/>
                    <a:pt x="201" y="602"/>
                  </a:cubicBezTo>
                  <a:cubicBezTo>
                    <a:pt x="226" y="527"/>
                    <a:pt x="352" y="376"/>
                    <a:pt x="502" y="251"/>
                  </a:cubicBezTo>
                  <a:cubicBezTo>
                    <a:pt x="627" y="301"/>
                    <a:pt x="928" y="351"/>
                    <a:pt x="1555" y="402"/>
                  </a:cubicBezTo>
                  <a:cubicBezTo>
                    <a:pt x="2231" y="452"/>
                    <a:pt x="3134" y="477"/>
                    <a:pt x="4111" y="477"/>
                  </a:cubicBezTo>
                  <a:cubicBezTo>
                    <a:pt x="5063" y="477"/>
                    <a:pt x="5966" y="452"/>
                    <a:pt x="6668" y="402"/>
                  </a:cubicBezTo>
                  <a:cubicBezTo>
                    <a:pt x="7294" y="351"/>
                    <a:pt x="7570" y="301"/>
                    <a:pt x="7695" y="251"/>
                  </a:cubicBezTo>
                  <a:close/>
                  <a:moveTo>
                    <a:pt x="527" y="1"/>
                  </a:moveTo>
                  <a:cubicBezTo>
                    <a:pt x="502" y="1"/>
                    <a:pt x="452" y="1"/>
                    <a:pt x="427" y="26"/>
                  </a:cubicBezTo>
                  <a:cubicBezTo>
                    <a:pt x="126" y="301"/>
                    <a:pt x="1" y="502"/>
                    <a:pt x="1" y="602"/>
                  </a:cubicBezTo>
                  <a:cubicBezTo>
                    <a:pt x="26" y="1204"/>
                    <a:pt x="3911" y="1204"/>
                    <a:pt x="4086" y="1204"/>
                  </a:cubicBezTo>
                  <a:lnTo>
                    <a:pt x="4136" y="1204"/>
                  </a:lnTo>
                  <a:cubicBezTo>
                    <a:pt x="4287" y="1204"/>
                    <a:pt x="8171" y="1204"/>
                    <a:pt x="8221" y="602"/>
                  </a:cubicBezTo>
                  <a:cubicBezTo>
                    <a:pt x="8221" y="502"/>
                    <a:pt x="8071" y="301"/>
                    <a:pt x="7770" y="26"/>
                  </a:cubicBezTo>
                  <a:cubicBezTo>
                    <a:pt x="7745" y="1"/>
                    <a:pt x="7695" y="1"/>
                    <a:pt x="7670" y="1"/>
                  </a:cubicBezTo>
                  <a:cubicBezTo>
                    <a:pt x="7645" y="26"/>
                    <a:pt x="7620" y="26"/>
                    <a:pt x="7620" y="51"/>
                  </a:cubicBezTo>
                  <a:cubicBezTo>
                    <a:pt x="7444" y="151"/>
                    <a:pt x="6141" y="276"/>
                    <a:pt x="4111" y="276"/>
                  </a:cubicBezTo>
                  <a:cubicBezTo>
                    <a:pt x="2056" y="276"/>
                    <a:pt x="778" y="151"/>
                    <a:pt x="577" y="51"/>
                  </a:cubicBezTo>
                  <a:cubicBezTo>
                    <a:pt x="577" y="26"/>
                    <a:pt x="552" y="26"/>
                    <a:pt x="527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1238158" y="4392341"/>
              <a:ext cx="207230" cy="36958"/>
            </a:xfrm>
            <a:custGeom>
              <a:avLst/>
              <a:gdLst/>
              <a:ahLst/>
              <a:cxnLst/>
              <a:rect l="l" t="t" r="r" b="b"/>
              <a:pathLst>
                <a:path w="4054" h="723" extrusionOk="0">
                  <a:moveTo>
                    <a:pt x="3970" y="1"/>
                  </a:moveTo>
                  <a:cubicBezTo>
                    <a:pt x="3955" y="1"/>
                    <a:pt x="3942" y="7"/>
                    <a:pt x="3935" y="21"/>
                  </a:cubicBezTo>
                  <a:cubicBezTo>
                    <a:pt x="3860" y="171"/>
                    <a:pt x="3710" y="221"/>
                    <a:pt x="3559" y="272"/>
                  </a:cubicBezTo>
                  <a:cubicBezTo>
                    <a:pt x="3409" y="297"/>
                    <a:pt x="3234" y="322"/>
                    <a:pt x="3083" y="347"/>
                  </a:cubicBezTo>
                  <a:cubicBezTo>
                    <a:pt x="2757" y="397"/>
                    <a:pt x="2407" y="447"/>
                    <a:pt x="2081" y="472"/>
                  </a:cubicBezTo>
                  <a:cubicBezTo>
                    <a:pt x="1755" y="497"/>
                    <a:pt x="1429" y="522"/>
                    <a:pt x="1103" y="547"/>
                  </a:cubicBezTo>
                  <a:cubicBezTo>
                    <a:pt x="928" y="572"/>
                    <a:pt x="777" y="572"/>
                    <a:pt x="602" y="572"/>
                  </a:cubicBezTo>
                  <a:cubicBezTo>
                    <a:pt x="427" y="572"/>
                    <a:pt x="251" y="572"/>
                    <a:pt x="101" y="597"/>
                  </a:cubicBezTo>
                  <a:cubicBezTo>
                    <a:pt x="26" y="597"/>
                    <a:pt x="1" y="698"/>
                    <a:pt x="101" y="723"/>
                  </a:cubicBezTo>
                  <a:lnTo>
                    <a:pt x="627" y="723"/>
                  </a:lnTo>
                  <a:cubicBezTo>
                    <a:pt x="803" y="698"/>
                    <a:pt x="1003" y="698"/>
                    <a:pt x="1178" y="698"/>
                  </a:cubicBezTo>
                  <a:cubicBezTo>
                    <a:pt x="1529" y="673"/>
                    <a:pt x="1880" y="647"/>
                    <a:pt x="2231" y="597"/>
                  </a:cubicBezTo>
                  <a:cubicBezTo>
                    <a:pt x="2557" y="547"/>
                    <a:pt x="2908" y="497"/>
                    <a:pt x="3259" y="447"/>
                  </a:cubicBezTo>
                  <a:cubicBezTo>
                    <a:pt x="3534" y="397"/>
                    <a:pt x="3885" y="372"/>
                    <a:pt x="4036" y="96"/>
                  </a:cubicBezTo>
                  <a:cubicBezTo>
                    <a:pt x="4054" y="42"/>
                    <a:pt x="4007" y="1"/>
                    <a:pt x="3970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1013958" y="4392341"/>
              <a:ext cx="116650" cy="32408"/>
            </a:xfrm>
            <a:custGeom>
              <a:avLst/>
              <a:gdLst/>
              <a:ahLst/>
              <a:cxnLst/>
              <a:rect l="l" t="t" r="r" b="b"/>
              <a:pathLst>
                <a:path w="2282" h="634" extrusionOk="0">
                  <a:moveTo>
                    <a:pt x="52" y="1"/>
                  </a:moveTo>
                  <a:cubicBezTo>
                    <a:pt x="26" y="1"/>
                    <a:pt x="1" y="27"/>
                    <a:pt x="1" y="71"/>
                  </a:cubicBezTo>
                  <a:cubicBezTo>
                    <a:pt x="51" y="246"/>
                    <a:pt x="201" y="347"/>
                    <a:pt x="351" y="397"/>
                  </a:cubicBezTo>
                  <a:cubicBezTo>
                    <a:pt x="552" y="472"/>
                    <a:pt x="752" y="497"/>
                    <a:pt x="953" y="522"/>
                  </a:cubicBezTo>
                  <a:cubicBezTo>
                    <a:pt x="1153" y="547"/>
                    <a:pt x="1379" y="572"/>
                    <a:pt x="1580" y="597"/>
                  </a:cubicBezTo>
                  <a:cubicBezTo>
                    <a:pt x="1705" y="597"/>
                    <a:pt x="1805" y="622"/>
                    <a:pt x="1905" y="622"/>
                  </a:cubicBezTo>
                  <a:cubicBezTo>
                    <a:pt x="1972" y="622"/>
                    <a:pt x="2050" y="634"/>
                    <a:pt x="2124" y="634"/>
                  </a:cubicBezTo>
                  <a:cubicBezTo>
                    <a:pt x="2162" y="634"/>
                    <a:pt x="2198" y="631"/>
                    <a:pt x="2231" y="622"/>
                  </a:cubicBezTo>
                  <a:cubicBezTo>
                    <a:pt x="2281" y="597"/>
                    <a:pt x="2281" y="522"/>
                    <a:pt x="2231" y="497"/>
                  </a:cubicBezTo>
                  <a:cubicBezTo>
                    <a:pt x="2156" y="472"/>
                    <a:pt x="2056" y="472"/>
                    <a:pt x="1955" y="472"/>
                  </a:cubicBezTo>
                  <a:lnTo>
                    <a:pt x="1680" y="472"/>
                  </a:lnTo>
                  <a:cubicBezTo>
                    <a:pt x="1479" y="447"/>
                    <a:pt x="1279" y="422"/>
                    <a:pt x="1103" y="397"/>
                  </a:cubicBezTo>
                  <a:cubicBezTo>
                    <a:pt x="903" y="372"/>
                    <a:pt x="727" y="347"/>
                    <a:pt x="552" y="297"/>
                  </a:cubicBezTo>
                  <a:cubicBezTo>
                    <a:pt x="376" y="272"/>
                    <a:pt x="176" y="221"/>
                    <a:pt x="101" y="46"/>
                  </a:cubicBezTo>
                  <a:cubicBezTo>
                    <a:pt x="90" y="14"/>
                    <a:pt x="71" y="1"/>
                    <a:pt x="52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1154888" y="4421273"/>
              <a:ext cx="66657" cy="9303"/>
            </a:xfrm>
            <a:custGeom>
              <a:avLst/>
              <a:gdLst/>
              <a:ahLst/>
              <a:cxnLst/>
              <a:rect l="l" t="t" r="r" b="b"/>
              <a:pathLst>
                <a:path w="1304" h="182" extrusionOk="0">
                  <a:moveTo>
                    <a:pt x="154" y="0"/>
                  </a:moveTo>
                  <a:cubicBezTo>
                    <a:pt x="107" y="0"/>
                    <a:pt x="63" y="6"/>
                    <a:pt x="26" y="31"/>
                  </a:cubicBezTo>
                  <a:cubicBezTo>
                    <a:pt x="0" y="56"/>
                    <a:pt x="0" y="81"/>
                    <a:pt x="26" y="81"/>
                  </a:cubicBezTo>
                  <a:cubicBezTo>
                    <a:pt x="101" y="157"/>
                    <a:pt x="201" y="132"/>
                    <a:pt x="276" y="157"/>
                  </a:cubicBezTo>
                  <a:lnTo>
                    <a:pt x="577" y="157"/>
                  </a:lnTo>
                  <a:cubicBezTo>
                    <a:pt x="777" y="157"/>
                    <a:pt x="1003" y="182"/>
                    <a:pt x="1203" y="182"/>
                  </a:cubicBezTo>
                  <a:cubicBezTo>
                    <a:pt x="1304" y="182"/>
                    <a:pt x="1304" y="31"/>
                    <a:pt x="1203" y="31"/>
                  </a:cubicBezTo>
                  <a:cubicBezTo>
                    <a:pt x="1003" y="31"/>
                    <a:pt x="802" y="31"/>
                    <a:pt x="602" y="6"/>
                  </a:cubicBezTo>
                  <a:lnTo>
                    <a:pt x="301" y="6"/>
                  </a:lnTo>
                  <a:cubicBezTo>
                    <a:pt x="251" y="6"/>
                    <a:pt x="201" y="0"/>
                    <a:pt x="154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940912" y="4351039"/>
              <a:ext cx="677818" cy="397285"/>
            </a:xfrm>
            <a:custGeom>
              <a:avLst/>
              <a:gdLst/>
              <a:ahLst/>
              <a:cxnLst/>
              <a:rect l="l" t="t" r="r" b="b"/>
              <a:pathLst>
                <a:path w="13260" h="7772" extrusionOk="0">
                  <a:moveTo>
                    <a:pt x="12072" y="0"/>
                  </a:moveTo>
                  <a:cubicBezTo>
                    <a:pt x="11731" y="0"/>
                    <a:pt x="11335" y="107"/>
                    <a:pt x="10978" y="278"/>
                  </a:cubicBezTo>
                  <a:cubicBezTo>
                    <a:pt x="10327" y="603"/>
                    <a:pt x="8923" y="1932"/>
                    <a:pt x="7946" y="2082"/>
                  </a:cubicBezTo>
                  <a:cubicBezTo>
                    <a:pt x="6943" y="2232"/>
                    <a:pt x="6141" y="2283"/>
                    <a:pt x="5465" y="2483"/>
                  </a:cubicBezTo>
                  <a:cubicBezTo>
                    <a:pt x="4788" y="2684"/>
                    <a:pt x="3435" y="2959"/>
                    <a:pt x="2532" y="3862"/>
                  </a:cubicBezTo>
                  <a:cubicBezTo>
                    <a:pt x="1655" y="4739"/>
                    <a:pt x="1003" y="5716"/>
                    <a:pt x="778" y="6042"/>
                  </a:cubicBezTo>
                  <a:cubicBezTo>
                    <a:pt x="552" y="6393"/>
                    <a:pt x="126" y="6944"/>
                    <a:pt x="76" y="7245"/>
                  </a:cubicBezTo>
                  <a:cubicBezTo>
                    <a:pt x="1" y="7546"/>
                    <a:pt x="26" y="7771"/>
                    <a:pt x="26" y="7771"/>
                  </a:cubicBezTo>
                  <a:lnTo>
                    <a:pt x="5740" y="7571"/>
                  </a:lnTo>
                  <a:cubicBezTo>
                    <a:pt x="5740" y="7571"/>
                    <a:pt x="6242" y="7044"/>
                    <a:pt x="6417" y="6919"/>
                  </a:cubicBezTo>
                  <a:cubicBezTo>
                    <a:pt x="6618" y="6769"/>
                    <a:pt x="6868" y="6643"/>
                    <a:pt x="7369" y="6117"/>
                  </a:cubicBezTo>
                  <a:cubicBezTo>
                    <a:pt x="7846" y="5591"/>
                    <a:pt x="8522" y="4739"/>
                    <a:pt x="8848" y="4538"/>
                  </a:cubicBezTo>
                  <a:cubicBezTo>
                    <a:pt x="9199" y="4338"/>
                    <a:pt x="9725" y="4137"/>
                    <a:pt x="10051" y="3811"/>
                  </a:cubicBezTo>
                  <a:cubicBezTo>
                    <a:pt x="10352" y="3460"/>
                    <a:pt x="10903" y="2734"/>
                    <a:pt x="11379" y="2283"/>
                  </a:cubicBezTo>
                  <a:cubicBezTo>
                    <a:pt x="11831" y="1856"/>
                    <a:pt x="13259" y="729"/>
                    <a:pt x="12708" y="202"/>
                  </a:cubicBezTo>
                  <a:cubicBezTo>
                    <a:pt x="12556" y="62"/>
                    <a:pt x="12330" y="0"/>
                    <a:pt x="1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939634" y="4331870"/>
              <a:ext cx="682930" cy="406180"/>
            </a:xfrm>
            <a:custGeom>
              <a:avLst/>
              <a:gdLst/>
              <a:ahLst/>
              <a:cxnLst/>
              <a:rect l="l" t="t" r="r" b="b"/>
              <a:pathLst>
                <a:path w="13360" h="7946" extrusionOk="0">
                  <a:moveTo>
                    <a:pt x="13234" y="1"/>
                  </a:moveTo>
                  <a:cubicBezTo>
                    <a:pt x="12858" y="1"/>
                    <a:pt x="12507" y="101"/>
                    <a:pt x="12156" y="277"/>
                  </a:cubicBezTo>
                  <a:cubicBezTo>
                    <a:pt x="12128" y="272"/>
                    <a:pt x="12099" y="270"/>
                    <a:pt x="12070" y="270"/>
                  </a:cubicBezTo>
                  <a:cubicBezTo>
                    <a:pt x="11949" y="270"/>
                    <a:pt x="11832" y="306"/>
                    <a:pt x="11730" y="327"/>
                  </a:cubicBezTo>
                  <a:cubicBezTo>
                    <a:pt x="11530" y="352"/>
                    <a:pt x="11329" y="427"/>
                    <a:pt x="11129" y="527"/>
                  </a:cubicBezTo>
                  <a:cubicBezTo>
                    <a:pt x="10753" y="703"/>
                    <a:pt x="10402" y="928"/>
                    <a:pt x="10076" y="1179"/>
                  </a:cubicBezTo>
                  <a:cubicBezTo>
                    <a:pt x="9374" y="1655"/>
                    <a:pt x="8698" y="2257"/>
                    <a:pt x="7846" y="2432"/>
                  </a:cubicBezTo>
                  <a:cubicBezTo>
                    <a:pt x="7570" y="2482"/>
                    <a:pt x="7269" y="2507"/>
                    <a:pt x="6968" y="2532"/>
                  </a:cubicBezTo>
                  <a:cubicBezTo>
                    <a:pt x="6693" y="2557"/>
                    <a:pt x="6392" y="2582"/>
                    <a:pt x="6116" y="2632"/>
                  </a:cubicBezTo>
                  <a:cubicBezTo>
                    <a:pt x="5540" y="2758"/>
                    <a:pt x="4988" y="2933"/>
                    <a:pt x="4437" y="3109"/>
                  </a:cubicBezTo>
                  <a:cubicBezTo>
                    <a:pt x="3936" y="3259"/>
                    <a:pt x="3435" y="3460"/>
                    <a:pt x="2983" y="3785"/>
                  </a:cubicBezTo>
                  <a:cubicBezTo>
                    <a:pt x="2582" y="4086"/>
                    <a:pt x="2231" y="4437"/>
                    <a:pt x="1906" y="4838"/>
                  </a:cubicBezTo>
                  <a:cubicBezTo>
                    <a:pt x="1555" y="5239"/>
                    <a:pt x="1254" y="5665"/>
                    <a:pt x="928" y="6116"/>
                  </a:cubicBezTo>
                  <a:cubicBezTo>
                    <a:pt x="753" y="6342"/>
                    <a:pt x="602" y="6592"/>
                    <a:pt x="427" y="6818"/>
                  </a:cubicBezTo>
                  <a:cubicBezTo>
                    <a:pt x="277" y="7044"/>
                    <a:pt x="126" y="7269"/>
                    <a:pt x="51" y="7520"/>
                  </a:cubicBezTo>
                  <a:cubicBezTo>
                    <a:pt x="26" y="7620"/>
                    <a:pt x="1" y="7745"/>
                    <a:pt x="1" y="7871"/>
                  </a:cubicBezTo>
                  <a:cubicBezTo>
                    <a:pt x="1" y="7921"/>
                    <a:pt x="32" y="7946"/>
                    <a:pt x="67" y="7946"/>
                  </a:cubicBezTo>
                  <a:cubicBezTo>
                    <a:pt x="101" y="7946"/>
                    <a:pt x="139" y="7921"/>
                    <a:pt x="151" y="7871"/>
                  </a:cubicBezTo>
                  <a:cubicBezTo>
                    <a:pt x="201" y="7344"/>
                    <a:pt x="552" y="6918"/>
                    <a:pt x="853" y="6492"/>
                  </a:cubicBezTo>
                  <a:cubicBezTo>
                    <a:pt x="1179" y="6041"/>
                    <a:pt x="1480" y="5615"/>
                    <a:pt x="1830" y="5189"/>
                  </a:cubicBezTo>
                  <a:cubicBezTo>
                    <a:pt x="2131" y="4788"/>
                    <a:pt x="2457" y="4412"/>
                    <a:pt x="2833" y="4111"/>
                  </a:cubicBezTo>
                  <a:cubicBezTo>
                    <a:pt x="3259" y="3760"/>
                    <a:pt x="3710" y="3535"/>
                    <a:pt x="4211" y="3359"/>
                  </a:cubicBezTo>
                  <a:cubicBezTo>
                    <a:pt x="4738" y="3184"/>
                    <a:pt x="5264" y="3008"/>
                    <a:pt x="5815" y="2883"/>
                  </a:cubicBezTo>
                  <a:cubicBezTo>
                    <a:pt x="6091" y="2808"/>
                    <a:pt x="6367" y="2758"/>
                    <a:pt x="6643" y="2708"/>
                  </a:cubicBezTo>
                  <a:cubicBezTo>
                    <a:pt x="6918" y="2683"/>
                    <a:pt x="7169" y="2658"/>
                    <a:pt x="7445" y="2632"/>
                  </a:cubicBezTo>
                  <a:lnTo>
                    <a:pt x="7445" y="2632"/>
                  </a:lnTo>
                  <a:cubicBezTo>
                    <a:pt x="7294" y="2708"/>
                    <a:pt x="7169" y="2758"/>
                    <a:pt x="7044" y="2833"/>
                  </a:cubicBezTo>
                  <a:cubicBezTo>
                    <a:pt x="6918" y="2908"/>
                    <a:pt x="6768" y="2958"/>
                    <a:pt x="6668" y="3033"/>
                  </a:cubicBezTo>
                  <a:cubicBezTo>
                    <a:pt x="6567" y="3109"/>
                    <a:pt x="6442" y="3209"/>
                    <a:pt x="6417" y="3309"/>
                  </a:cubicBezTo>
                  <a:cubicBezTo>
                    <a:pt x="6417" y="3327"/>
                    <a:pt x="6430" y="3345"/>
                    <a:pt x="6446" y="3345"/>
                  </a:cubicBezTo>
                  <a:cubicBezTo>
                    <a:pt x="6452" y="3345"/>
                    <a:pt x="6460" y="3342"/>
                    <a:pt x="6467" y="3334"/>
                  </a:cubicBezTo>
                  <a:cubicBezTo>
                    <a:pt x="6517" y="3309"/>
                    <a:pt x="6542" y="3259"/>
                    <a:pt x="6592" y="3209"/>
                  </a:cubicBezTo>
                  <a:cubicBezTo>
                    <a:pt x="6643" y="3184"/>
                    <a:pt x="6693" y="3134"/>
                    <a:pt x="6743" y="3109"/>
                  </a:cubicBezTo>
                  <a:cubicBezTo>
                    <a:pt x="6868" y="3033"/>
                    <a:pt x="6993" y="2958"/>
                    <a:pt x="7119" y="2908"/>
                  </a:cubicBezTo>
                  <a:cubicBezTo>
                    <a:pt x="7244" y="2833"/>
                    <a:pt x="7369" y="2783"/>
                    <a:pt x="7520" y="2708"/>
                  </a:cubicBezTo>
                  <a:cubicBezTo>
                    <a:pt x="7595" y="2683"/>
                    <a:pt x="7695" y="2632"/>
                    <a:pt x="7795" y="2582"/>
                  </a:cubicBezTo>
                  <a:cubicBezTo>
                    <a:pt x="8121" y="2532"/>
                    <a:pt x="8447" y="2407"/>
                    <a:pt x="8748" y="2257"/>
                  </a:cubicBezTo>
                  <a:cubicBezTo>
                    <a:pt x="9124" y="2056"/>
                    <a:pt x="9450" y="1805"/>
                    <a:pt x="9775" y="1555"/>
                  </a:cubicBezTo>
                  <a:cubicBezTo>
                    <a:pt x="10402" y="1079"/>
                    <a:pt x="11054" y="577"/>
                    <a:pt x="11856" y="427"/>
                  </a:cubicBezTo>
                  <a:lnTo>
                    <a:pt x="11856" y="427"/>
                  </a:lnTo>
                  <a:cubicBezTo>
                    <a:pt x="11605" y="577"/>
                    <a:pt x="11354" y="753"/>
                    <a:pt x="11129" y="953"/>
                  </a:cubicBezTo>
                  <a:cubicBezTo>
                    <a:pt x="10878" y="1179"/>
                    <a:pt x="10628" y="1480"/>
                    <a:pt x="10628" y="1830"/>
                  </a:cubicBezTo>
                  <a:cubicBezTo>
                    <a:pt x="10628" y="2181"/>
                    <a:pt x="10853" y="2457"/>
                    <a:pt x="11204" y="2507"/>
                  </a:cubicBezTo>
                  <a:lnTo>
                    <a:pt x="11430" y="2507"/>
                  </a:lnTo>
                  <a:cubicBezTo>
                    <a:pt x="11329" y="2582"/>
                    <a:pt x="11229" y="2683"/>
                    <a:pt x="11154" y="2783"/>
                  </a:cubicBezTo>
                  <a:cubicBezTo>
                    <a:pt x="10953" y="3033"/>
                    <a:pt x="10753" y="3309"/>
                    <a:pt x="10527" y="3560"/>
                  </a:cubicBezTo>
                  <a:cubicBezTo>
                    <a:pt x="10302" y="3810"/>
                    <a:pt x="10076" y="4061"/>
                    <a:pt x="9800" y="4262"/>
                  </a:cubicBezTo>
                  <a:cubicBezTo>
                    <a:pt x="9675" y="4362"/>
                    <a:pt x="9525" y="4462"/>
                    <a:pt x="9374" y="4537"/>
                  </a:cubicBezTo>
                  <a:cubicBezTo>
                    <a:pt x="9349" y="4512"/>
                    <a:pt x="9299" y="4487"/>
                    <a:pt x="9249" y="4462"/>
                  </a:cubicBezTo>
                  <a:cubicBezTo>
                    <a:pt x="9174" y="4412"/>
                    <a:pt x="9124" y="4362"/>
                    <a:pt x="9074" y="4337"/>
                  </a:cubicBezTo>
                  <a:cubicBezTo>
                    <a:pt x="8998" y="4287"/>
                    <a:pt x="8948" y="4237"/>
                    <a:pt x="8898" y="4211"/>
                  </a:cubicBezTo>
                  <a:cubicBezTo>
                    <a:pt x="8848" y="4161"/>
                    <a:pt x="8798" y="4086"/>
                    <a:pt x="8723" y="4061"/>
                  </a:cubicBezTo>
                  <a:cubicBezTo>
                    <a:pt x="8714" y="4057"/>
                    <a:pt x="8704" y="4055"/>
                    <a:pt x="8695" y="4055"/>
                  </a:cubicBezTo>
                  <a:cubicBezTo>
                    <a:pt x="8650" y="4055"/>
                    <a:pt x="8606" y="4099"/>
                    <a:pt x="8648" y="4161"/>
                  </a:cubicBezTo>
                  <a:cubicBezTo>
                    <a:pt x="8673" y="4211"/>
                    <a:pt x="8723" y="4262"/>
                    <a:pt x="8798" y="4312"/>
                  </a:cubicBezTo>
                  <a:cubicBezTo>
                    <a:pt x="8848" y="4362"/>
                    <a:pt x="8898" y="4412"/>
                    <a:pt x="8973" y="4462"/>
                  </a:cubicBezTo>
                  <a:cubicBezTo>
                    <a:pt x="9024" y="4512"/>
                    <a:pt x="9099" y="4537"/>
                    <a:pt x="9149" y="4587"/>
                  </a:cubicBezTo>
                  <a:cubicBezTo>
                    <a:pt x="9174" y="4587"/>
                    <a:pt x="9199" y="4612"/>
                    <a:pt x="9224" y="4638"/>
                  </a:cubicBezTo>
                  <a:cubicBezTo>
                    <a:pt x="9124" y="4688"/>
                    <a:pt x="9024" y="4763"/>
                    <a:pt x="8898" y="4838"/>
                  </a:cubicBezTo>
                  <a:cubicBezTo>
                    <a:pt x="8798" y="4788"/>
                    <a:pt x="8698" y="4738"/>
                    <a:pt x="8597" y="4688"/>
                  </a:cubicBezTo>
                  <a:cubicBezTo>
                    <a:pt x="8547" y="4663"/>
                    <a:pt x="8497" y="4638"/>
                    <a:pt x="8472" y="4612"/>
                  </a:cubicBezTo>
                  <a:cubicBezTo>
                    <a:pt x="8422" y="4562"/>
                    <a:pt x="8372" y="4512"/>
                    <a:pt x="8322" y="4487"/>
                  </a:cubicBezTo>
                  <a:cubicBezTo>
                    <a:pt x="8308" y="4483"/>
                    <a:pt x="8295" y="4480"/>
                    <a:pt x="8283" y="4480"/>
                  </a:cubicBezTo>
                  <a:cubicBezTo>
                    <a:pt x="8231" y="4480"/>
                    <a:pt x="8201" y="4521"/>
                    <a:pt x="8222" y="4562"/>
                  </a:cubicBezTo>
                  <a:cubicBezTo>
                    <a:pt x="8247" y="4638"/>
                    <a:pt x="8322" y="4663"/>
                    <a:pt x="8372" y="4713"/>
                  </a:cubicBezTo>
                  <a:cubicBezTo>
                    <a:pt x="8422" y="4763"/>
                    <a:pt x="8472" y="4788"/>
                    <a:pt x="8522" y="4813"/>
                  </a:cubicBezTo>
                  <a:cubicBezTo>
                    <a:pt x="8572" y="4863"/>
                    <a:pt x="8623" y="4888"/>
                    <a:pt x="8698" y="4888"/>
                  </a:cubicBezTo>
                  <a:cubicBezTo>
                    <a:pt x="8723" y="4913"/>
                    <a:pt x="8748" y="4913"/>
                    <a:pt x="8773" y="4913"/>
                  </a:cubicBezTo>
                  <a:cubicBezTo>
                    <a:pt x="8347" y="5239"/>
                    <a:pt x="7996" y="5665"/>
                    <a:pt x="7645" y="6066"/>
                  </a:cubicBezTo>
                  <a:cubicBezTo>
                    <a:pt x="7244" y="6542"/>
                    <a:pt x="6793" y="7044"/>
                    <a:pt x="6216" y="7319"/>
                  </a:cubicBezTo>
                  <a:cubicBezTo>
                    <a:pt x="6107" y="7341"/>
                    <a:pt x="6170" y="7479"/>
                    <a:pt x="6255" y="7479"/>
                  </a:cubicBezTo>
                  <a:cubicBezTo>
                    <a:pt x="6267" y="7479"/>
                    <a:pt x="6279" y="7476"/>
                    <a:pt x="6292" y="7470"/>
                  </a:cubicBezTo>
                  <a:cubicBezTo>
                    <a:pt x="7008" y="7149"/>
                    <a:pt x="7481" y="6536"/>
                    <a:pt x="7974" y="5966"/>
                  </a:cubicBezTo>
                  <a:lnTo>
                    <a:pt x="7974" y="5966"/>
                  </a:lnTo>
                  <a:cubicBezTo>
                    <a:pt x="7971" y="5972"/>
                    <a:pt x="7971" y="5979"/>
                    <a:pt x="7971" y="5991"/>
                  </a:cubicBezTo>
                  <a:cubicBezTo>
                    <a:pt x="7946" y="6091"/>
                    <a:pt x="7921" y="6166"/>
                    <a:pt x="7896" y="6242"/>
                  </a:cubicBezTo>
                  <a:cubicBezTo>
                    <a:pt x="7846" y="6317"/>
                    <a:pt x="7820" y="6417"/>
                    <a:pt x="7795" y="6492"/>
                  </a:cubicBezTo>
                  <a:cubicBezTo>
                    <a:pt x="7770" y="6567"/>
                    <a:pt x="7720" y="6668"/>
                    <a:pt x="7720" y="6743"/>
                  </a:cubicBezTo>
                  <a:cubicBezTo>
                    <a:pt x="7720" y="6779"/>
                    <a:pt x="7761" y="6803"/>
                    <a:pt x="7792" y="6803"/>
                  </a:cubicBezTo>
                  <a:cubicBezTo>
                    <a:pt x="7803" y="6803"/>
                    <a:pt x="7814" y="6800"/>
                    <a:pt x="7820" y="6793"/>
                  </a:cubicBezTo>
                  <a:cubicBezTo>
                    <a:pt x="7871" y="6718"/>
                    <a:pt x="7896" y="6643"/>
                    <a:pt x="7921" y="6542"/>
                  </a:cubicBezTo>
                  <a:cubicBezTo>
                    <a:pt x="7971" y="6467"/>
                    <a:pt x="7996" y="6392"/>
                    <a:pt x="8021" y="6292"/>
                  </a:cubicBezTo>
                  <a:cubicBezTo>
                    <a:pt x="8071" y="6141"/>
                    <a:pt x="8146" y="5966"/>
                    <a:pt x="8121" y="5815"/>
                  </a:cubicBezTo>
                  <a:cubicBezTo>
                    <a:pt x="8121" y="5790"/>
                    <a:pt x="8121" y="5790"/>
                    <a:pt x="8121" y="5790"/>
                  </a:cubicBezTo>
                  <a:cubicBezTo>
                    <a:pt x="8347" y="5540"/>
                    <a:pt x="8572" y="5289"/>
                    <a:pt x="8823" y="5089"/>
                  </a:cubicBezTo>
                  <a:cubicBezTo>
                    <a:pt x="9124" y="4863"/>
                    <a:pt x="9450" y="4713"/>
                    <a:pt x="9750" y="4487"/>
                  </a:cubicBezTo>
                  <a:cubicBezTo>
                    <a:pt x="10026" y="4312"/>
                    <a:pt x="10277" y="4061"/>
                    <a:pt x="10502" y="3810"/>
                  </a:cubicBezTo>
                  <a:cubicBezTo>
                    <a:pt x="10728" y="3560"/>
                    <a:pt x="10953" y="3309"/>
                    <a:pt x="11154" y="3033"/>
                  </a:cubicBezTo>
                  <a:cubicBezTo>
                    <a:pt x="11379" y="2783"/>
                    <a:pt x="11605" y="2557"/>
                    <a:pt x="11831" y="2332"/>
                  </a:cubicBezTo>
                  <a:cubicBezTo>
                    <a:pt x="11856" y="2307"/>
                    <a:pt x="11856" y="2307"/>
                    <a:pt x="11881" y="2282"/>
                  </a:cubicBezTo>
                  <a:cubicBezTo>
                    <a:pt x="12031" y="2181"/>
                    <a:pt x="12156" y="2056"/>
                    <a:pt x="12307" y="1931"/>
                  </a:cubicBezTo>
                  <a:cubicBezTo>
                    <a:pt x="12457" y="1755"/>
                    <a:pt x="12633" y="1605"/>
                    <a:pt x="12783" y="1429"/>
                  </a:cubicBezTo>
                  <a:cubicBezTo>
                    <a:pt x="13084" y="1054"/>
                    <a:pt x="13184" y="552"/>
                    <a:pt x="13334" y="101"/>
                  </a:cubicBezTo>
                  <a:cubicBezTo>
                    <a:pt x="13359" y="51"/>
                    <a:pt x="13334" y="26"/>
                    <a:pt x="13284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1251602" y="4484352"/>
              <a:ext cx="27603" cy="26632"/>
            </a:xfrm>
            <a:custGeom>
              <a:avLst/>
              <a:gdLst/>
              <a:ahLst/>
              <a:cxnLst/>
              <a:rect l="l" t="t" r="r" b="b"/>
              <a:pathLst>
                <a:path w="540" h="521" extrusionOk="0">
                  <a:moveTo>
                    <a:pt x="489" y="0"/>
                  </a:moveTo>
                  <a:cubicBezTo>
                    <a:pt x="389" y="50"/>
                    <a:pt x="289" y="101"/>
                    <a:pt x="189" y="201"/>
                  </a:cubicBezTo>
                  <a:cubicBezTo>
                    <a:pt x="164" y="226"/>
                    <a:pt x="113" y="276"/>
                    <a:pt x="88" y="326"/>
                  </a:cubicBezTo>
                  <a:cubicBezTo>
                    <a:pt x="63" y="351"/>
                    <a:pt x="38" y="376"/>
                    <a:pt x="38" y="401"/>
                  </a:cubicBezTo>
                  <a:cubicBezTo>
                    <a:pt x="13" y="451"/>
                    <a:pt x="13" y="477"/>
                    <a:pt x="13" y="502"/>
                  </a:cubicBezTo>
                  <a:cubicBezTo>
                    <a:pt x="1" y="514"/>
                    <a:pt x="7" y="520"/>
                    <a:pt x="16" y="520"/>
                  </a:cubicBezTo>
                  <a:cubicBezTo>
                    <a:pt x="26" y="520"/>
                    <a:pt x="38" y="514"/>
                    <a:pt x="38" y="502"/>
                  </a:cubicBezTo>
                  <a:cubicBezTo>
                    <a:pt x="63" y="477"/>
                    <a:pt x="63" y="451"/>
                    <a:pt x="88" y="451"/>
                  </a:cubicBezTo>
                  <a:cubicBezTo>
                    <a:pt x="113" y="426"/>
                    <a:pt x="139" y="401"/>
                    <a:pt x="139" y="376"/>
                  </a:cubicBezTo>
                  <a:cubicBezTo>
                    <a:pt x="164" y="326"/>
                    <a:pt x="214" y="276"/>
                    <a:pt x="239" y="251"/>
                  </a:cubicBezTo>
                  <a:cubicBezTo>
                    <a:pt x="339" y="151"/>
                    <a:pt x="414" y="101"/>
                    <a:pt x="514" y="25"/>
                  </a:cubicBezTo>
                  <a:cubicBezTo>
                    <a:pt x="540" y="25"/>
                    <a:pt x="514" y="0"/>
                    <a:pt x="489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3573;p56">
            <a:extLst>
              <a:ext uri="{FF2B5EF4-FFF2-40B4-BE49-F238E27FC236}">
                <a16:creationId xmlns:a16="http://schemas.microsoft.com/office/drawing/2014/main" id="{1A8C89CA-7571-472D-8A17-932DCEAD8E67}"/>
              </a:ext>
            </a:extLst>
          </p:cNvPr>
          <p:cNvGrpSpPr/>
          <p:nvPr/>
        </p:nvGrpSpPr>
        <p:grpSpPr>
          <a:xfrm rot="-1382875">
            <a:off x="538030" y="2714793"/>
            <a:ext cx="1683276" cy="2331656"/>
            <a:chOff x="3512173" y="1267123"/>
            <a:chExt cx="1370356" cy="1898202"/>
          </a:xfrm>
        </p:grpSpPr>
        <p:sp>
          <p:nvSpPr>
            <p:cNvPr id="155" name="Google Shape;3574;p56">
              <a:extLst>
                <a:ext uri="{FF2B5EF4-FFF2-40B4-BE49-F238E27FC236}">
                  <a16:creationId xmlns:a16="http://schemas.microsoft.com/office/drawing/2014/main" id="{8ECCAF92-95B8-4CBA-A393-25CE73661801}"/>
                </a:ext>
              </a:extLst>
            </p:cNvPr>
            <p:cNvSpPr/>
            <p:nvPr/>
          </p:nvSpPr>
          <p:spPr>
            <a:xfrm>
              <a:off x="4853178" y="2323576"/>
              <a:ext cx="26899" cy="6664"/>
            </a:xfrm>
            <a:custGeom>
              <a:avLst/>
              <a:gdLst/>
              <a:ahLst/>
              <a:cxnLst/>
              <a:rect l="l" t="t" r="r" b="b"/>
              <a:pathLst>
                <a:path w="553" h="137" extrusionOk="0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5;p56">
              <a:extLst>
                <a:ext uri="{FF2B5EF4-FFF2-40B4-BE49-F238E27FC236}">
                  <a16:creationId xmlns:a16="http://schemas.microsoft.com/office/drawing/2014/main" id="{934B12E5-4FF1-4262-AC56-008AF6748F25}"/>
                </a:ext>
              </a:extLst>
            </p:cNvPr>
            <p:cNvSpPr/>
            <p:nvPr/>
          </p:nvSpPr>
          <p:spPr>
            <a:xfrm>
              <a:off x="3540239" y="1267123"/>
              <a:ext cx="1342290" cy="1882367"/>
            </a:xfrm>
            <a:custGeom>
              <a:avLst/>
              <a:gdLst/>
              <a:ahLst/>
              <a:cxnLst/>
              <a:rect l="l" t="t" r="r" b="b"/>
              <a:pathLst>
                <a:path w="27595" h="38698" extrusionOk="0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76;p56">
              <a:extLst>
                <a:ext uri="{FF2B5EF4-FFF2-40B4-BE49-F238E27FC236}">
                  <a16:creationId xmlns:a16="http://schemas.microsoft.com/office/drawing/2014/main" id="{B2AAB6E0-01F4-42D5-853D-DF6571A8BC94}"/>
                </a:ext>
              </a:extLst>
            </p:cNvPr>
            <p:cNvSpPr/>
            <p:nvPr/>
          </p:nvSpPr>
          <p:spPr>
            <a:xfrm>
              <a:off x="3590194" y="1324423"/>
              <a:ext cx="57350" cy="54917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77;p56">
              <a:extLst>
                <a:ext uri="{FF2B5EF4-FFF2-40B4-BE49-F238E27FC236}">
                  <a16:creationId xmlns:a16="http://schemas.microsoft.com/office/drawing/2014/main" id="{F77B48D3-98CB-4AD9-A13C-68D719CC9E4D}"/>
                </a:ext>
              </a:extLst>
            </p:cNvPr>
            <p:cNvSpPr/>
            <p:nvPr/>
          </p:nvSpPr>
          <p:spPr>
            <a:xfrm>
              <a:off x="3546319" y="1359786"/>
              <a:ext cx="140236" cy="70726"/>
            </a:xfrm>
            <a:custGeom>
              <a:avLst/>
              <a:gdLst/>
              <a:ahLst/>
              <a:cxnLst/>
              <a:rect l="l" t="t" r="r" b="b"/>
              <a:pathLst>
                <a:path w="2883" h="1454" extrusionOk="0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78;p56">
              <a:extLst>
                <a:ext uri="{FF2B5EF4-FFF2-40B4-BE49-F238E27FC236}">
                  <a16:creationId xmlns:a16="http://schemas.microsoft.com/office/drawing/2014/main" id="{2E92BC6F-DE46-4AB8-9C54-E1FC17E8CF53}"/>
                </a:ext>
              </a:extLst>
            </p:cNvPr>
            <p:cNvSpPr/>
            <p:nvPr/>
          </p:nvSpPr>
          <p:spPr>
            <a:xfrm>
              <a:off x="3604835" y="1343004"/>
              <a:ext cx="25635" cy="22911"/>
            </a:xfrm>
            <a:custGeom>
              <a:avLst/>
              <a:gdLst/>
              <a:ahLst/>
              <a:cxnLst/>
              <a:rect l="l" t="t" r="r" b="b"/>
              <a:pathLst>
                <a:path w="527" h="471" extrusionOk="0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79;p56">
              <a:extLst>
                <a:ext uri="{FF2B5EF4-FFF2-40B4-BE49-F238E27FC236}">
                  <a16:creationId xmlns:a16="http://schemas.microsoft.com/office/drawing/2014/main" id="{0014EC16-6E6E-4D2E-B329-ECA01116116E}"/>
                </a:ext>
              </a:extLst>
            </p:cNvPr>
            <p:cNvSpPr/>
            <p:nvPr/>
          </p:nvSpPr>
          <p:spPr>
            <a:xfrm>
              <a:off x="3515869" y="1424820"/>
              <a:ext cx="36579" cy="32542"/>
            </a:xfrm>
            <a:custGeom>
              <a:avLst/>
              <a:gdLst/>
              <a:ahLst/>
              <a:cxnLst/>
              <a:rect l="l" t="t" r="r" b="b"/>
              <a:pathLst>
                <a:path w="752" h="669" extrusionOk="0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80;p56">
              <a:extLst>
                <a:ext uri="{FF2B5EF4-FFF2-40B4-BE49-F238E27FC236}">
                  <a16:creationId xmlns:a16="http://schemas.microsoft.com/office/drawing/2014/main" id="{7E264ECA-DAFC-4D21-A197-E32730D534EA}"/>
                </a:ext>
              </a:extLst>
            </p:cNvPr>
            <p:cNvSpPr/>
            <p:nvPr/>
          </p:nvSpPr>
          <p:spPr>
            <a:xfrm>
              <a:off x="3512173" y="1442671"/>
              <a:ext cx="20770" cy="9777"/>
            </a:xfrm>
            <a:custGeom>
              <a:avLst/>
              <a:gdLst/>
              <a:ahLst/>
              <a:cxnLst/>
              <a:rect l="l" t="t" r="r" b="b"/>
              <a:pathLst>
                <a:path w="427" h="201" extrusionOk="0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81;p56">
              <a:extLst>
                <a:ext uri="{FF2B5EF4-FFF2-40B4-BE49-F238E27FC236}">
                  <a16:creationId xmlns:a16="http://schemas.microsoft.com/office/drawing/2014/main" id="{928222D0-10B7-4491-A681-C1F4FC7E5931}"/>
                </a:ext>
              </a:extLst>
            </p:cNvPr>
            <p:cNvSpPr/>
            <p:nvPr/>
          </p:nvSpPr>
          <p:spPr>
            <a:xfrm>
              <a:off x="3764526" y="1720611"/>
              <a:ext cx="406019" cy="509627"/>
            </a:xfrm>
            <a:custGeom>
              <a:avLst/>
              <a:gdLst/>
              <a:ahLst/>
              <a:cxnLst/>
              <a:rect l="l" t="t" r="r" b="b"/>
              <a:pathLst>
                <a:path w="8347" h="10477" extrusionOk="0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82;p56">
              <a:extLst>
                <a:ext uri="{FF2B5EF4-FFF2-40B4-BE49-F238E27FC236}">
                  <a16:creationId xmlns:a16="http://schemas.microsoft.com/office/drawing/2014/main" id="{898CEDC6-8065-437A-B807-7613EAB802C1}"/>
                </a:ext>
              </a:extLst>
            </p:cNvPr>
            <p:cNvSpPr/>
            <p:nvPr/>
          </p:nvSpPr>
          <p:spPr>
            <a:xfrm>
              <a:off x="4546005" y="2153719"/>
              <a:ext cx="330429" cy="455683"/>
            </a:xfrm>
            <a:custGeom>
              <a:avLst/>
              <a:gdLst/>
              <a:ahLst/>
              <a:cxnLst/>
              <a:rect l="l" t="t" r="r" b="b"/>
              <a:pathLst>
                <a:path w="6793" h="9368" extrusionOk="0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83;p56">
              <a:extLst>
                <a:ext uri="{FF2B5EF4-FFF2-40B4-BE49-F238E27FC236}">
                  <a16:creationId xmlns:a16="http://schemas.microsoft.com/office/drawing/2014/main" id="{BCB04FF5-40B4-45DA-A777-F07C9C3D530C}"/>
                </a:ext>
              </a:extLst>
            </p:cNvPr>
            <p:cNvSpPr/>
            <p:nvPr/>
          </p:nvSpPr>
          <p:spPr>
            <a:xfrm>
              <a:off x="4380185" y="3121352"/>
              <a:ext cx="35412" cy="34196"/>
            </a:xfrm>
            <a:custGeom>
              <a:avLst/>
              <a:gdLst/>
              <a:ahLst/>
              <a:cxnLst/>
              <a:rect l="l" t="t" r="r" b="b"/>
              <a:pathLst>
                <a:path w="728" h="703" extrusionOk="0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84;p56">
              <a:extLst>
                <a:ext uri="{FF2B5EF4-FFF2-40B4-BE49-F238E27FC236}">
                  <a16:creationId xmlns:a16="http://schemas.microsoft.com/office/drawing/2014/main" id="{D7628C7F-D11E-46C5-AC0B-5FA9A3B63C70}"/>
                </a:ext>
              </a:extLst>
            </p:cNvPr>
            <p:cNvSpPr/>
            <p:nvPr/>
          </p:nvSpPr>
          <p:spPr>
            <a:xfrm>
              <a:off x="4377753" y="3117704"/>
              <a:ext cx="40276" cy="40276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585;p56">
              <a:extLst>
                <a:ext uri="{FF2B5EF4-FFF2-40B4-BE49-F238E27FC236}">
                  <a16:creationId xmlns:a16="http://schemas.microsoft.com/office/drawing/2014/main" id="{9099F9B1-88D6-4937-BA8B-16643486B60E}"/>
                </a:ext>
              </a:extLst>
            </p:cNvPr>
            <p:cNvSpPr/>
            <p:nvPr/>
          </p:nvSpPr>
          <p:spPr>
            <a:xfrm>
              <a:off x="4398474" y="3132345"/>
              <a:ext cx="28067" cy="26851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86;p56">
              <a:extLst>
                <a:ext uri="{FF2B5EF4-FFF2-40B4-BE49-F238E27FC236}">
                  <a16:creationId xmlns:a16="http://schemas.microsoft.com/office/drawing/2014/main" id="{E53705FD-CFCC-4D27-A4B2-864C3A55A3A8}"/>
                </a:ext>
              </a:extLst>
            </p:cNvPr>
            <p:cNvSpPr/>
            <p:nvPr/>
          </p:nvSpPr>
          <p:spPr>
            <a:xfrm>
              <a:off x="4396042" y="3129913"/>
              <a:ext cx="32980" cy="31715"/>
            </a:xfrm>
            <a:custGeom>
              <a:avLst/>
              <a:gdLst/>
              <a:ahLst/>
              <a:cxnLst/>
              <a:rect l="l" t="t" r="r" b="b"/>
              <a:pathLst>
                <a:path w="678" h="652" extrusionOk="0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587;p56">
              <a:extLst>
                <a:ext uri="{FF2B5EF4-FFF2-40B4-BE49-F238E27FC236}">
                  <a16:creationId xmlns:a16="http://schemas.microsoft.com/office/drawing/2014/main" id="{0D927DF1-C127-4B67-A7E1-C9461F7426F8}"/>
                </a:ext>
              </a:extLst>
            </p:cNvPr>
            <p:cNvSpPr/>
            <p:nvPr/>
          </p:nvSpPr>
          <p:spPr>
            <a:xfrm>
              <a:off x="4415548" y="3142074"/>
              <a:ext cx="19554" cy="20770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588;p56">
              <a:extLst>
                <a:ext uri="{FF2B5EF4-FFF2-40B4-BE49-F238E27FC236}">
                  <a16:creationId xmlns:a16="http://schemas.microsoft.com/office/drawing/2014/main" id="{30706208-7C67-4006-8614-4C6CE41B6295}"/>
                </a:ext>
              </a:extLst>
            </p:cNvPr>
            <p:cNvSpPr/>
            <p:nvPr/>
          </p:nvSpPr>
          <p:spPr>
            <a:xfrm>
              <a:off x="4413116" y="3139642"/>
              <a:ext cx="25635" cy="25683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589;p56">
              <a:extLst>
                <a:ext uri="{FF2B5EF4-FFF2-40B4-BE49-F238E27FC236}">
                  <a16:creationId xmlns:a16="http://schemas.microsoft.com/office/drawing/2014/main" id="{7C28886D-46BA-47DF-BB31-7B5D1C036941}"/>
                </a:ext>
              </a:extLst>
            </p:cNvPr>
            <p:cNvSpPr/>
            <p:nvPr/>
          </p:nvSpPr>
          <p:spPr>
            <a:xfrm>
              <a:off x="4427757" y="3150635"/>
              <a:ext cx="13425" cy="12209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590;p56">
              <a:extLst>
                <a:ext uri="{FF2B5EF4-FFF2-40B4-BE49-F238E27FC236}">
                  <a16:creationId xmlns:a16="http://schemas.microsoft.com/office/drawing/2014/main" id="{13F3F0B2-16D8-4E72-B1FC-596D58E92758}"/>
                </a:ext>
              </a:extLst>
            </p:cNvPr>
            <p:cNvSpPr/>
            <p:nvPr/>
          </p:nvSpPr>
          <p:spPr>
            <a:xfrm>
              <a:off x="4425276" y="3146987"/>
              <a:ext cx="18338" cy="18338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591;p56">
              <a:extLst>
                <a:ext uri="{FF2B5EF4-FFF2-40B4-BE49-F238E27FC236}">
                  <a16:creationId xmlns:a16="http://schemas.microsoft.com/office/drawing/2014/main" id="{2D14ABA5-5730-4A61-A36A-2E12875A4F6B}"/>
                </a:ext>
              </a:extLst>
            </p:cNvPr>
            <p:cNvSpPr/>
            <p:nvPr/>
          </p:nvSpPr>
          <p:spPr>
            <a:xfrm>
              <a:off x="4108326" y="2532542"/>
              <a:ext cx="140236" cy="468184"/>
            </a:xfrm>
            <a:custGeom>
              <a:avLst/>
              <a:gdLst/>
              <a:ahLst/>
              <a:cxnLst/>
              <a:rect l="l" t="t" r="r" b="b"/>
              <a:pathLst>
                <a:path w="2883" h="9625" extrusionOk="0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592;p56">
              <a:extLst>
                <a:ext uri="{FF2B5EF4-FFF2-40B4-BE49-F238E27FC236}">
                  <a16:creationId xmlns:a16="http://schemas.microsoft.com/office/drawing/2014/main" id="{2AB3D59C-AB09-4EA1-8201-B73B51A5B9A4}"/>
                </a:ext>
              </a:extLst>
            </p:cNvPr>
            <p:cNvSpPr/>
            <p:nvPr/>
          </p:nvSpPr>
          <p:spPr>
            <a:xfrm>
              <a:off x="3941339" y="1498755"/>
              <a:ext cx="29283" cy="30499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593;p56">
              <a:extLst>
                <a:ext uri="{FF2B5EF4-FFF2-40B4-BE49-F238E27FC236}">
                  <a16:creationId xmlns:a16="http://schemas.microsoft.com/office/drawing/2014/main" id="{EDA306C9-E53B-44E8-9189-86BD036468F6}"/>
                </a:ext>
              </a:extLst>
            </p:cNvPr>
            <p:cNvSpPr/>
            <p:nvPr/>
          </p:nvSpPr>
          <p:spPr>
            <a:xfrm>
              <a:off x="3930346" y="1558488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594;p56">
              <a:extLst>
                <a:ext uri="{FF2B5EF4-FFF2-40B4-BE49-F238E27FC236}">
                  <a16:creationId xmlns:a16="http://schemas.microsoft.com/office/drawing/2014/main" id="{66D52360-671A-4658-ADC9-6D8E1435B11D}"/>
                </a:ext>
              </a:extLst>
            </p:cNvPr>
            <p:cNvSpPr/>
            <p:nvPr/>
          </p:nvSpPr>
          <p:spPr>
            <a:xfrm>
              <a:off x="3912057" y="1607227"/>
              <a:ext cx="20770" cy="20770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595;p56">
              <a:extLst>
                <a:ext uri="{FF2B5EF4-FFF2-40B4-BE49-F238E27FC236}">
                  <a16:creationId xmlns:a16="http://schemas.microsoft.com/office/drawing/2014/main" id="{ECAFA3A2-EE68-4103-A06B-FA571FEA10E5}"/>
                </a:ext>
              </a:extLst>
            </p:cNvPr>
            <p:cNvSpPr/>
            <p:nvPr/>
          </p:nvSpPr>
          <p:spPr>
            <a:xfrm>
              <a:off x="3891335" y="1658447"/>
              <a:ext cx="15906" cy="15906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596;p56">
              <a:extLst>
                <a:ext uri="{FF2B5EF4-FFF2-40B4-BE49-F238E27FC236}">
                  <a16:creationId xmlns:a16="http://schemas.microsoft.com/office/drawing/2014/main" id="{21868802-EDF2-4677-BE3B-EF370CFB7F42}"/>
                </a:ext>
              </a:extLst>
            </p:cNvPr>
            <p:cNvSpPr/>
            <p:nvPr/>
          </p:nvSpPr>
          <p:spPr>
            <a:xfrm>
              <a:off x="4592312" y="2075259"/>
              <a:ext cx="35412" cy="30207"/>
            </a:xfrm>
            <a:custGeom>
              <a:avLst/>
              <a:gdLst/>
              <a:ahLst/>
              <a:cxnLst/>
              <a:rect l="l" t="t" r="r" b="b"/>
              <a:pathLst>
                <a:path w="728" h="621" extrusionOk="0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597;p56">
              <a:extLst>
                <a:ext uri="{FF2B5EF4-FFF2-40B4-BE49-F238E27FC236}">
                  <a16:creationId xmlns:a16="http://schemas.microsoft.com/office/drawing/2014/main" id="{38A18A10-BFD2-45FF-9EA1-32CFCD1CA0AA}"/>
                </a:ext>
              </a:extLst>
            </p:cNvPr>
            <p:cNvSpPr/>
            <p:nvPr/>
          </p:nvSpPr>
          <p:spPr>
            <a:xfrm>
              <a:off x="4659389" y="2098899"/>
              <a:ext cx="28067" cy="24905"/>
            </a:xfrm>
            <a:custGeom>
              <a:avLst/>
              <a:gdLst/>
              <a:ahLst/>
              <a:cxnLst/>
              <a:rect l="l" t="t" r="r" b="b"/>
              <a:pathLst>
                <a:path w="577" h="512" extrusionOk="0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598;p56">
              <a:extLst>
                <a:ext uri="{FF2B5EF4-FFF2-40B4-BE49-F238E27FC236}">
                  <a16:creationId xmlns:a16="http://schemas.microsoft.com/office/drawing/2014/main" id="{E96817D9-0EE1-416D-B322-9D545673626E}"/>
                </a:ext>
              </a:extLst>
            </p:cNvPr>
            <p:cNvSpPr/>
            <p:nvPr/>
          </p:nvSpPr>
          <p:spPr>
            <a:xfrm>
              <a:off x="4714208" y="2131441"/>
              <a:ext cx="23251" cy="20770"/>
            </a:xfrm>
            <a:custGeom>
              <a:avLst/>
              <a:gdLst/>
              <a:ahLst/>
              <a:cxnLst/>
              <a:rect l="l" t="t" r="r" b="b"/>
              <a:pathLst>
                <a:path w="478" h="427" extrusionOk="0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599;p56">
              <a:extLst>
                <a:ext uri="{FF2B5EF4-FFF2-40B4-BE49-F238E27FC236}">
                  <a16:creationId xmlns:a16="http://schemas.microsoft.com/office/drawing/2014/main" id="{10A5C0A9-80CE-488E-AA66-A9F42B2D06E6}"/>
                </a:ext>
              </a:extLst>
            </p:cNvPr>
            <p:cNvSpPr/>
            <p:nvPr/>
          </p:nvSpPr>
          <p:spPr>
            <a:xfrm>
              <a:off x="4764212" y="2175316"/>
              <a:ext cx="18338" cy="15955"/>
            </a:xfrm>
            <a:custGeom>
              <a:avLst/>
              <a:gdLst/>
              <a:ahLst/>
              <a:cxnLst/>
              <a:rect l="l" t="t" r="r" b="b"/>
              <a:pathLst>
                <a:path w="377" h="328" extrusionOk="0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00;p56">
              <a:extLst>
                <a:ext uri="{FF2B5EF4-FFF2-40B4-BE49-F238E27FC236}">
                  <a16:creationId xmlns:a16="http://schemas.microsoft.com/office/drawing/2014/main" id="{8A403887-3F12-45D7-A920-24BF23ABF81C}"/>
                </a:ext>
              </a:extLst>
            </p:cNvPr>
            <p:cNvSpPr/>
            <p:nvPr/>
          </p:nvSpPr>
          <p:spPr>
            <a:xfrm>
              <a:off x="3762094" y="1959540"/>
              <a:ext cx="31764" cy="9826"/>
            </a:xfrm>
            <a:custGeom>
              <a:avLst/>
              <a:gdLst/>
              <a:ahLst/>
              <a:cxnLst/>
              <a:rect l="l" t="t" r="r" b="b"/>
              <a:pathLst>
                <a:path w="653" h="202" extrusionOk="0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01;p56">
              <a:extLst>
                <a:ext uri="{FF2B5EF4-FFF2-40B4-BE49-F238E27FC236}">
                  <a16:creationId xmlns:a16="http://schemas.microsoft.com/office/drawing/2014/main" id="{70C3C182-B1C3-47DE-B116-11B0D6BFC633}"/>
                </a:ext>
              </a:extLst>
            </p:cNvPr>
            <p:cNvSpPr/>
            <p:nvPr/>
          </p:nvSpPr>
          <p:spPr>
            <a:xfrm>
              <a:off x="3781599" y="2024477"/>
              <a:ext cx="31764" cy="16830"/>
            </a:xfrm>
            <a:custGeom>
              <a:avLst/>
              <a:gdLst/>
              <a:ahLst/>
              <a:cxnLst/>
              <a:rect l="l" t="t" r="r" b="b"/>
              <a:pathLst>
                <a:path w="653" h="346" extrusionOk="0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02;p56">
              <a:extLst>
                <a:ext uri="{FF2B5EF4-FFF2-40B4-BE49-F238E27FC236}">
                  <a16:creationId xmlns:a16="http://schemas.microsoft.com/office/drawing/2014/main" id="{F2579A32-9B6B-48DE-91B8-2C9E5A267D49}"/>
                </a:ext>
              </a:extLst>
            </p:cNvPr>
            <p:cNvSpPr/>
            <p:nvPr/>
          </p:nvSpPr>
          <p:spPr>
            <a:xfrm>
              <a:off x="3825523" y="2095203"/>
              <a:ext cx="29283" cy="19214"/>
            </a:xfrm>
            <a:custGeom>
              <a:avLst/>
              <a:gdLst/>
              <a:ahLst/>
              <a:cxnLst/>
              <a:rect l="l" t="t" r="r" b="b"/>
              <a:pathLst>
                <a:path w="602" h="395" extrusionOk="0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03;p56">
              <a:extLst>
                <a:ext uri="{FF2B5EF4-FFF2-40B4-BE49-F238E27FC236}">
                  <a16:creationId xmlns:a16="http://schemas.microsoft.com/office/drawing/2014/main" id="{55A326A4-EE58-4F0E-83F6-C86FDC7A595F}"/>
                </a:ext>
              </a:extLst>
            </p:cNvPr>
            <p:cNvSpPr/>
            <p:nvPr/>
          </p:nvSpPr>
          <p:spPr>
            <a:xfrm>
              <a:off x="3873046" y="2145158"/>
              <a:ext cx="26851" cy="19262"/>
            </a:xfrm>
            <a:custGeom>
              <a:avLst/>
              <a:gdLst/>
              <a:ahLst/>
              <a:cxnLst/>
              <a:rect l="l" t="t" r="r" b="b"/>
              <a:pathLst>
                <a:path w="552" h="396" extrusionOk="0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04;p56">
              <a:extLst>
                <a:ext uri="{FF2B5EF4-FFF2-40B4-BE49-F238E27FC236}">
                  <a16:creationId xmlns:a16="http://schemas.microsoft.com/office/drawing/2014/main" id="{0E1C139D-B88F-4DAA-B515-3965583E70F2}"/>
                </a:ext>
              </a:extLst>
            </p:cNvPr>
            <p:cNvSpPr/>
            <p:nvPr/>
          </p:nvSpPr>
          <p:spPr>
            <a:xfrm>
              <a:off x="3921834" y="2176580"/>
              <a:ext cx="21986" cy="20770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05;p56">
              <a:extLst>
                <a:ext uri="{FF2B5EF4-FFF2-40B4-BE49-F238E27FC236}">
                  <a16:creationId xmlns:a16="http://schemas.microsoft.com/office/drawing/2014/main" id="{681EBA27-30F4-4106-BD81-4F6D7437AFDC}"/>
                </a:ext>
              </a:extLst>
            </p:cNvPr>
            <p:cNvSpPr/>
            <p:nvPr/>
          </p:nvSpPr>
          <p:spPr>
            <a:xfrm>
              <a:off x="4848314" y="2266763"/>
              <a:ext cx="21986" cy="7394"/>
            </a:xfrm>
            <a:custGeom>
              <a:avLst/>
              <a:gdLst/>
              <a:ahLst/>
              <a:cxnLst/>
              <a:rect l="l" t="t" r="r" b="b"/>
              <a:pathLst>
                <a:path w="452" h="152" extrusionOk="0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06;p56">
              <a:extLst>
                <a:ext uri="{FF2B5EF4-FFF2-40B4-BE49-F238E27FC236}">
                  <a16:creationId xmlns:a16="http://schemas.microsoft.com/office/drawing/2014/main" id="{BA2054D7-8B85-4D85-9D4A-EB45FF2C7761}"/>
                </a:ext>
              </a:extLst>
            </p:cNvPr>
            <p:cNvSpPr/>
            <p:nvPr/>
          </p:nvSpPr>
          <p:spPr>
            <a:xfrm>
              <a:off x="4847098" y="2388173"/>
              <a:ext cx="28115" cy="10312"/>
            </a:xfrm>
            <a:custGeom>
              <a:avLst/>
              <a:gdLst/>
              <a:ahLst/>
              <a:cxnLst/>
              <a:rect l="l" t="t" r="r" b="b"/>
              <a:pathLst>
                <a:path w="578" h="212" extrusionOk="0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607;p56">
              <a:extLst>
                <a:ext uri="{FF2B5EF4-FFF2-40B4-BE49-F238E27FC236}">
                  <a16:creationId xmlns:a16="http://schemas.microsoft.com/office/drawing/2014/main" id="{FD70A4C2-53E7-4109-83E5-8C15A84198DD}"/>
                </a:ext>
              </a:extLst>
            </p:cNvPr>
            <p:cNvSpPr/>
            <p:nvPr/>
          </p:nvSpPr>
          <p:spPr>
            <a:xfrm>
              <a:off x="4826376" y="2448732"/>
              <a:ext cx="29331" cy="16830"/>
            </a:xfrm>
            <a:custGeom>
              <a:avLst/>
              <a:gdLst/>
              <a:ahLst/>
              <a:cxnLst/>
              <a:rect l="l" t="t" r="r" b="b"/>
              <a:pathLst>
                <a:path w="603" h="346" extrusionOk="0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608;p56">
              <a:extLst>
                <a:ext uri="{FF2B5EF4-FFF2-40B4-BE49-F238E27FC236}">
                  <a16:creationId xmlns:a16="http://schemas.microsoft.com/office/drawing/2014/main" id="{502FFA2B-7834-4A63-9192-73E339C77E0F}"/>
                </a:ext>
              </a:extLst>
            </p:cNvPr>
            <p:cNvSpPr/>
            <p:nvPr/>
          </p:nvSpPr>
          <p:spPr>
            <a:xfrm>
              <a:off x="4691055" y="2585270"/>
              <a:ext cx="15906" cy="16830"/>
            </a:xfrm>
            <a:custGeom>
              <a:avLst/>
              <a:gdLst/>
              <a:ahLst/>
              <a:cxnLst/>
              <a:rect l="l" t="t" r="r" b="b"/>
              <a:pathLst>
                <a:path w="327" h="346" extrusionOk="0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609;p56">
              <a:extLst>
                <a:ext uri="{FF2B5EF4-FFF2-40B4-BE49-F238E27FC236}">
                  <a16:creationId xmlns:a16="http://schemas.microsoft.com/office/drawing/2014/main" id="{B51343E6-6D55-4B45-9598-D6318EB0E1CE}"/>
                </a:ext>
              </a:extLst>
            </p:cNvPr>
            <p:cNvSpPr/>
            <p:nvPr/>
          </p:nvSpPr>
          <p:spPr>
            <a:xfrm>
              <a:off x="3786512" y="1269555"/>
              <a:ext cx="98793" cy="50004"/>
            </a:xfrm>
            <a:custGeom>
              <a:avLst/>
              <a:gdLst/>
              <a:ahLst/>
              <a:cxnLst/>
              <a:rect l="l" t="t" r="r" b="b"/>
              <a:pathLst>
                <a:path w="2031" h="1028" extrusionOk="0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610;p56">
              <a:extLst>
                <a:ext uri="{FF2B5EF4-FFF2-40B4-BE49-F238E27FC236}">
                  <a16:creationId xmlns:a16="http://schemas.microsoft.com/office/drawing/2014/main" id="{1610C414-3A8B-4D33-B2FB-58BA71DDB800}"/>
                </a:ext>
              </a:extLst>
            </p:cNvPr>
            <p:cNvSpPr/>
            <p:nvPr/>
          </p:nvSpPr>
          <p:spPr>
            <a:xfrm>
              <a:off x="3860837" y="1371265"/>
              <a:ext cx="70775" cy="92178"/>
            </a:xfrm>
            <a:custGeom>
              <a:avLst/>
              <a:gdLst/>
              <a:ahLst/>
              <a:cxnLst/>
              <a:rect l="l" t="t" r="r" b="b"/>
              <a:pathLst>
                <a:path w="1455" h="1895" extrusionOk="0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611;p56">
              <a:extLst>
                <a:ext uri="{FF2B5EF4-FFF2-40B4-BE49-F238E27FC236}">
                  <a16:creationId xmlns:a16="http://schemas.microsoft.com/office/drawing/2014/main" id="{1CD3E68C-15A1-4911-9FE3-9E46AE40B1E6}"/>
                </a:ext>
              </a:extLst>
            </p:cNvPr>
            <p:cNvSpPr/>
            <p:nvPr/>
          </p:nvSpPr>
          <p:spPr>
            <a:xfrm>
              <a:off x="3849893" y="1703538"/>
              <a:ext cx="76855" cy="109786"/>
            </a:xfrm>
            <a:custGeom>
              <a:avLst/>
              <a:gdLst/>
              <a:ahLst/>
              <a:cxnLst/>
              <a:rect l="l" t="t" r="r" b="b"/>
              <a:pathLst>
                <a:path w="1580" h="2257" extrusionOk="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612;p56">
              <a:extLst>
                <a:ext uri="{FF2B5EF4-FFF2-40B4-BE49-F238E27FC236}">
                  <a16:creationId xmlns:a16="http://schemas.microsoft.com/office/drawing/2014/main" id="{28F49710-FCE8-467C-9AC4-534714C044A8}"/>
                </a:ext>
              </a:extLst>
            </p:cNvPr>
            <p:cNvSpPr/>
            <p:nvPr/>
          </p:nvSpPr>
          <p:spPr>
            <a:xfrm>
              <a:off x="3788944" y="1947380"/>
              <a:ext cx="50004" cy="103657"/>
            </a:xfrm>
            <a:custGeom>
              <a:avLst/>
              <a:gdLst/>
              <a:ahLst/>
              <a:cxnLst/>
              <a:rect l="l" t="t" r="r" b="b"/>
              <a:pathLst>
                <a:path w="1028" h="2131" extrusionOk="0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613;p56">
              <a:extLst>
                <a:ext uri="{FF2B5EF4-FFF2-40B4-BE49-F238E27FC236}">
                  <a16:creationId xmlns:a16="http://schemas.microsoft.com/office/drawing/2014/main" id="{9EE3DEF1-CF65-4606-9E2C-C9E38E774686}"/>
                </a:ext>
              </a:extLst>
            </p:cNvPr>
            <p:cNvSpPr/>
            <p:nvPr/>
          </p:nvSpPr>
          <p:spPr>
            <a:xfrm>
              <a:off x="3926698" y="2096127"/>
              <a:ext cx="96361" cy="58566"/>
            </a:xfrm>
            <a:custGeom>
              <a:avLst/>
              <a:gdLst/>
              <a:ahLst/>
              <a:cxnLst/>
              <a:rect l="l" t="t" r="r" b="b"/>
              <a:pathLst>
                <a:path w="1981" h="1204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614;p56">
              <a:extLst>
                <a:ext uri="{FF2B5EF4-FFF2-40B4-BE49-F238E27FC236}">
                  <a16:creationId xmlns:a16="http://schemas.microsoft.com/office/drawing/2014/main" id="{F50A3BD1-3CF3-4781-B6AF-05A734CE642D}"/>
                </a:ext>
              </a:extLst>
            </p:cNvPr>
            <p:cNvSpPr/>
            <p:nvPr/>
          </p:nvSpPr>
          <p:spPr>
            <a:xfrm>
              <a:off x="4113190" y="2187719"/>
              <a:ext cx="118299" cy="40081"/>
            </a:xfrm>
            <a:custGeom>
              <a:avLst/>
              <a:gdLst/>
              <a:ahLst/>
              <a:cxnLst/>
              <a:rect l="l" t="t" r="r" b="b"/>
              <a:pathLst>
                <a:path w="2432" h="824" extrusionOk="0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615;p56">
              <a:extLst>
                <a:ext uri="{FF2B5EF4-FFF2-40B4-BE49-F238E27FC236}">
                  <a16:creationId xmlns:a16="http://schemas.microsoft.com/office/drawing/2014/main" id="{8E606E61-4B52-4470-9C79-BADFAF643016}"/>
                </a:ext>
              </a:extLst>
            </p:cNvPr>
            <p:cNvSpPr/>
            <p:nvPr/>
          </p:nvSpPr>
          <p:spPr>
            <a:xfrm>
              <a:off x="4287523" y="2065628"/>
              <a:ext cx="126860" cy="57350"/>
            </a:xfrm>
            <a:custGeom>
              <a:avLst/>
              <a:gdLst/>
              <a:ahLst/>
              <a:cxnLst/>
              <a:rect l="l" t="t" r="r" b="b"/>
              <a:pathLst>
                <a:path w="2608" h="1179" extrusionOk="0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616;p56">
              <a:extLst>
                <a:ext uri="{FF2B5EF4-FFF2-40B4-BE49-F238E27FC236}">
                  <a16:creationId xmlns:a16="http://schemas.microsoft.com/office/drawing/2014/main" id="{F96EC204-880E-4EF4-9EB1-F8B897D1BB42}"/>
                </a:ext>
              </a:extLst>
            </p:cNvPr>
            <p:cNvSpPr/>
            <p:nvPr/>
          </p:nvSpPr>
          <p:spPr>
            <a:xfrm>
              <a:off x="4478928" y="2096127"/>
              <a:ext cx="128076" cy="42708"/>
            </a:xfrm>
            <a:custGeom>
              <a:avLst/>
              <a:gdLst/>
              <a:ahLst/>
              <a:cxnLst/>
              <a:rect l="l" t="t" r="r" b="b"/>
              <a:pathLst>
                <a:path w="2633" h="878" extrusionOk="0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617;p56">
              <a:extLst>
                <a:ext uri="{FF2B5EF4-FFF2-40B4-BE49-F238E27FC236}">
                  <a16:creationId xmlns:a16="http://schemas.microsoft.com/office/drawing/2014/main" id="{FDAF5E07-5256-4982-BE8D-85758C7C1749}"/>
                </a:ext>
              </a:extLst>
            </p:cNvPr>
            <p:cNvSpPr/>
            <p:nvPr/>
          </p:nvSpPr>
          <p:spPr>
            <a:xfrm>
              <a:off x="4810519" y="2194870"/>
              <a:ext cx="47621" cy="119515"/>
            </a:xfrm>
            <a:custGeom>
              <a:avLst/>
              <a:gdLst/>
              <a:ahLst/>
              <a:cxnLst/>
              <a:rect l="l" t="t" r="r" b="b"/>
              <a:pathLst>
                <a:path w="979" h="2457" extrusionOk="0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618;p56">
              <a:extLst>
                <a:ext uri="{FF2B5EF4-FFF2-40B4-BE49-F238E27FC236}">
                  <a16:creationId xmlns:a16="http://schemas.microsoft.com/office/drawing/2014/main" id="{7A427B59-F969-4EC4-9DD0-B17BAA8688B2}"/>
                </a:ext>
              </a:extLst>
            </p:cNvPr>
            <p:cNvSpPr/>
            <p:nvPr/>
          </p:nvSpPr>
          <p:spPr>
            <a:xfrm>
              <a:off x="4770292" y="2343909"/>
              <a:ext cx="58566" cy="122871"/>
            </a:xfrm>
            <a:custGeom>
              <a:avLst/>
              <a:gdLst/>
              <a:ahLst/>
              <a:cxnLst/>
              <a:rect l="l" t="t" r="r" b="b"/>
              <a:pathLst>
                <a:path w="1204" h="2526" extrusionOk="0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19;p56">
              <a:extLst>
                <a:ext uri="{FF2B5EF4-FFF2-40B4-BE49-F238E27FC236}">
                  <a16:creationId xmlns:a16="http://schemas.microsoft.com/office/drawing/2014/main" id="{0192517D-FE1B-4EB6-A132-6A7B13B8ED25}"/>
                </a:ext>
              </a:extLst>
            </p:cNvPr>
            <p:cNvSpPr/>
            <p:nvPr/>
          </p:nvSpPr>
          <p:spPr>
            <a:xfrm>
              <a:off x="4586232" y="2558128"/>
              <a:ext cx="142668" cy="50053"/>
            </a:xfrm>
            <a:custGeom>
              <a:avLst/>
              <a:gdLst/>
              <a:ahLst/>
              <a:cxnLst/>
              <a:rect l="l" t="t" r="r" b="b"/>
              <a:pathLst>
                <a:path w="2933" h="1029" extrusionOk="0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20;p56">
              <a:extLst>
                <a:ext uri="{FF2B5EF4-FFF2-40B4-BE49-F238E27FC236}">
                  <a16:creationId xmlns:a16="http://schemas.microsoft.com/office/drawing/2014/main" id="{5478445E-6466-4CD7-BC2A-8FE86CBDCDA9}"/>
                </a:ext>
              </a:extLst>
            </p:cNvPr>
            <p:cNvSpPr/>
            <p:nvPr/>
          </p:nvSpPr>
          <p:spPr>
            <a:xfrm>
              <a:off x="4396042" y="2512112"/>
              <a:ext cx="120731" cy="39984"/>
            </a:xfrm>
            <a:custGeom>
              <a:avLst/>
              <a:gdLst/>
              <a:ahLst/>
              <a:cxnLst/>
              <a:rect l="l" t="t" r="r" b="b"/>
              <a:pathLst>
                <a:path w="2482" h="822" extrusionOk="0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21;p56">
              <a:extLst>
                <a:ext uri="{FF2B5EF4-FFF2-40B4-BE49-F238E27FC236}">
                  <a16:creationId xmlns:a16="http://schemas.microsoft.com/office/drawing/2014/main" id="{D4F5B500-9DE1-4ECC-99F6-2CEDADAB8765}"/>
                </a:ext>
              </a:extLst>
            </p:cNvPr>
            <p:cNvSpPr/>
            <p:nvPr/>
          </p:nvSpPr>
          <p:spPr>
            <a:xfrm>
              <a:off x="4211933" y="2563721"/>
              <a:ext cx="106138" cy="65181"/>
            </a:xfrm>
            <a:custGeom>
              <a:avLst/>
              <a:gdLst/>
              <a:ahLst/>
              <a:cxnLst/>
              <a:rect l="l" t="t" r="r" b="b"/>
              <a:pathLst>
                <a:path w="2182" h="1340" extrusionOk="0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22;p56">
              <a:extLst>
                <a:ext uri="{FF2B5EF4-FFF2-40B4-BE49-F238E27FC236}">
                  <a16:creationId xmlns:a16="http://schemas.microsoft.com/office/drawing/2014/main" id="{E1D2B776-24AD-4B1A-AFFD-5B8195712B42}"/>
                </a:ext>
              </a:extLst>
            </p:cNvPr>
            <p:cNvSpPr/>
            <p:nvPr/>
          </p:nvSpPr>
          <p:spPr>
            <a:xfrm>
              <a:off x="4122967" y="2657600"/>
              <a:ext cx="17122" cy="10312"/>
            </a:xfrm>
            <a:custGeom>
              <a:avLst/>
              <a:gdLst/>
              <a:ahLst/>
              <a:cxnLst/>
              <a:rect l="l" t="t" r="r" b="b"/>
              <a:pathLst>
                <a:path w="352" h="212" extrusionOk="0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623;p56">
              <a:extLst>
                <a:ext uri="{FF2B5EF4-FFF2-40B4-BE49-F238E27FC236}">
                  <a16:creationId xmlns:a16="http://schemas.microsoft.com/office/drawing/2014/main" id="{A52D2673-1CF3-4ACC-9183-AC850DA6D610}"/>
                </a:ext>
              </a:extLst>
            </p:cNvPr>
            <p:cNvSpPr/>
            <p:nvPr/>
          </p:nvSpPr>
          <p:spPr>
            <a:xfrm>
              <a:off x="4103462" y="2720300"/>
              <a:ext cx="19554" cy="9777"/>
            </a:xfrm>
            <a:custGeom>
              <a:avLst/>
              <a:gdLst/>
              <a:ahLst/>
              <a:cxnLst/>
              <a:rect l="l" t="t" r="r" b="b"/>
              <a:pathLst>
                <a:path w="402" h="201" extrusionOk="0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624;p56">
              <a:extLst>
                <a:ext uri="{FF2B5EF4-FFF2-40B4-BE49-F238E27FC236}">
                  <a16:creationId xmlns:a16="http://schemas.microsoft.com/office/drawing/2014/main" id="{BEE1F01B-A5FD-4333-BAF2-DD40DFE4E4F8}"/>
                </a:ext>
              </a:extLst>
            </p:cNvPr>
            <p:cNvSpPr/>
            <p:nvPr/>
          </p:nvSpPr>
          <p:spPr>
            <a:xfrm>
              <a:off x="4098598" y="2788058"/>
              <a:ext cx="19554" cy="5399"/>
            </a:xfrm>
            <a:custGeom>
              <a:avLst/>
              <a:gdLst/>
              <a:ahLst/>
              <a:cxnLst/>
              <a:rect l="l" t="t" r="r" b="b"/>
              <a:pathLst>
                <a:path w="402" h="111" extrusionOk="0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25;p56">
              <a:extLst>
                <a:ext uri="{FF2B5EF4-FFF2-40B4-BE49-F238E27FC236}">
                  <a16:creationId xmlns:a16="http://schemas.microsoft.com/office/drawing/2014/main" id="{54579B10-5623-4563-B8A0-07DDC837A94E}"/>
                </a:ext>
              </a:extLst>
            </p:cNvPr>
            <p:cNvSpPr/>
            <p:nvPr/>
          </p:nvSpPr>
          <p:spPr>
            <a:xfrm>
              <a:off x="4108326" y="2848277"/>
              <a:ext cx="15906" cy="7394"/>
            </a:xfrm>
            <a:custGeom>
              <a:avLst/>
              <a:gdLst/>
              <a:ahLst/>
              <a:cxnLst/>
              <a:rect l="l" t="t" r="r" b="b"/>
              <a:pathLst>
                <a:path w="327" h="152" extrusionOk="0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626;p56">
              <a:extLst>
                <a:ext uri="{FF2B5EF4-FFF2-40B4-BE49-F238E27FC236}">
                  <a16:creationId xmlns:a16="http://schemas.microsoft.com/office/drawing/2014/main" id="{6C093981-D3BD-48E4-B1C2-0923794DA800}"/>
                </a:ext>
              </a:extLst>
            </p:cNvPr>
            <p:cNvSpPr/>
            <p:nvPr/>
          </p:nvSpPr>
          <p:spPr>
            <a:xfrm>
              <a:off x="4125400" y="2899497"/>
              <a:ext cx="12258" cy="8561"/>
            </a:xfrm>
            <a:custGeom>
              <a:avLst/>
              <a:gdLst/>
              <a:ahLst/>
              <a:cxnLst/>
              <a:rect l="l" t="t" r="r" b="b"/>
              <a:pathLst>
                <a:path w="252" h="176" extrusionOk="0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627;p56">
              <a:extLst>
                <a:ext uri="{FF2B5EF4-FFF2-40B4-BE49-F238E27FC236}">
                  <a16:creationId xmlns:a16="http://schemas.microsoft.com/office/drawing/2014/main" id="{D9B121FE-220A-4A03-9671-13D301D2A51A}"/>
                </a:ext>
              </a:extLst>
            </p:cNvPr>
            <p:cNvSpPr/>
            <p:nvPr/>
          </p:nvSpPr>
          <p:spPr>
            <a:xfrm>
              <a:off x="4115623" y="2681581"/>
              <a:ext cx="31764" cy="91156"/>
            </a:xfrm>
            <a:custGeom>
              <a:avLst/>
              <a:gdLst/>
              <a:ahLst/>
              <a:cxnLst/>
              <a:rect l="l" t="t" r="r" b="b"/>
              <a:pathLst>
                <a:path w="653" h="1874" extrusionOk="0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28;p56">
              <a:extLst>
                <a:ext uri="{FF2B5EF4-FFF2-40B4-BE49-F238E27FC236}">
                  <a16:creationId xmlns:a16="http://schemas.microsoft.com/office/drawing/2014/main" id="{ABA66AB9-6222-48A0-B527-5A2390EA6359}"/>
                </a:ext>
              </a:extLst>
            </p:cNvPr>
            <p:cNvSpPr/>
            <p:nvPr/>
          </p:nvSpPr>
          <p:spPr>
            <a:xfrm>
              <a:off x="4142473" y="2820259"/>
              <a:ext cx="46356" cy="102441"/>
            </a:xfrm>
            <a:custGeom>
              <a:avLst/>
              <a:gdLst/>
              <a:ahLst/>
              <a:cxnLst/>
              <a:rect l="l" t="t" r="r" b="b"/>
              <a:pathLst>
                <a:path w="953" h="2106" extrusionOk="0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29;p56">
              <a:extLst>
                <a:ext uri="{FF2B5EF4-FFF2-40B4-BE49-F238E27FC236}">
                  <a16:creationId xmlns:a16="http://schemas.microsoft.com/office/drawing/2014/main" id="{FA6B69D3-B157-49D1-9BD6-3E3CE2661481}"/>
                </a:ext>
              </a:extLst>
            </p:cNvPr>
            <p:cNvSpPr/>
            <p:nvPr/>
          </p:nvSpPr>
          <p:spPr>
            <a:xfrm>
              <a:off x="4171707" y="2979950"/>
              <a:ext cx="61046" cy="71991"/>
            </a:xfrm>
            <a:custGeom>
              <a:avLst/>
              <a:gdLst/>
              <a:ahLst/>
              <a:cxnLst/>
              <a:rect l="l" t="t" r="r" b="b"/>
              <a:pathLst>
                <a:path w="1255" h="1480" extrusionOk="0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30;p56">
              <a:extLst>
                <a:ext uri="{FF2B5EF4-FFF2-40B4-BE49-F238E27FC236}">
                  <a16:creationId xmlns:a16="http://schemas.microsoft.com/office/drawing/2014/main" id="{3D674D19-63B0-4CA2-812F-FBBFE9B9F632}"/>
                </a:ext>
              </a:extLst>
            </p:cNvPr>
            <p:cNvSpPr/>
            <p:nvPr/>
          </p:nvSpPr>
          <p:spPr>
            <a:xfrm>
              <a:off x="4291219" y="3048244"/>
              <a:ext cx="71942" cy="52437"/>
            </a:xfrm>
            <a:custGeom>
              <a:avLst/>
              <a:gdLst/>
              <a:ahLst/>
              <a:cxnLst/>
              <a:rect l="l" t="t" r="r" b="b"/>
              <a:pathLst>
                <a:path w="1479" h="1078" extrusionOk="0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3551;p55">
            <a:extLst>
              <a:ext uri="{FF2B5EF4-FFF2-40B4-BE49-F238E27FC236}">
                <a16:creationId xmlns:a16="http://schemas.microsoft.com/office/drawing/2014/main" id="{A0472F91-C54B-46F1-A89A-711D448B8906}"/>
              </a:ext>
            </a:extLst>
          </p:cNvPr>
          <p:cNvGrpSpPr/>
          <p:nvPr/>
        </p:nvGrpSpPr>
        <p:grpSpPr>
          <a:xfrm rot="1215069" flipH="1">
            <a:off x="3628680" y="380985"/>
            <a:ext cx="1206387" cy="1330878"/>
            <a:chOff x="1881725" y="2928600"/>
            <a:chExt cx="929850" cy="1025725"/>
          </a:xfrm>
        </p:grpSpPr>
        <p:sp>
          <p:nvSpPr>
            <p:cNvPr id="213" name="Google Shape;3552;p55">
              <a:extLst>
                <a:ext uri="{FF2B5EF4-FFF2-40B4-BE49-F238E27FC236}">
                  <a16:creationId xmlns:a16="http://schemas.microsoft.com/office/drawing/2014/main" id="{DFB0B79C-B4A4-4E35-AC75-DC35D5AFB442}"/>
                </a:ext>
              </a:extLst>
            </p:cNvPr>
            <p:cNvSpPr/>
            <p:nvPr/>
          </p:nvSpPr>
          <p:spPr>
            <a:xfrm>
              <a:off x="2037725" y="2987475"/>
              <a:ext cx="47025" cy="75250"/>
            </a:xfrm>
            <a:custGeom>
              <a:avLst/>
              <a:gdLst/>
              <a:ahLst/>
              <a:cxnLst/>
              <a:rect l="l" t="t" r="r" b="b"/>
              <a:pathLst>
                <a:path w="1881" h="3010" extrusionOk="0">
                  <a:moveTo>
                    <a:pt x="1677" y="1"/>
                  </a:moveTo>
                  <a:cubicBezTo>
                    <a:pt x="1630" y="1"/>
                    <a:pt x="1587" y="28"/>
                    <a:pt x="1555" y="77"/>
                  </a:cubicBezTo>
                  <a:lnTo>
                    <a:pt x="51" y="2758"/>
                  </a:lnTo>
                  <a:cubicBezTo>
                    <a:pt x="1" y="2834"/>
                    <a:pt x="26" y="2934"/>
                    <a:pt x="101" y="2984"/>
                  </a:cubicBezTo>
                  <a:cubicBezTo>
                    <a:pt x="126" y="2984"/>
                    <a:pt x="151" y="3009"/>
                    <a:pt x="176" y="3009"/>
                  </a:cubicBezTo>
                  <a:cubicBezTo>
                    <a:pt x="226" y="3009"/>
                    <a:pt x="277" y="2959"/>
                    <a:pt x="302" y="2909"/>
                  </a:cubicBezTo>
                  <a:lnTo>
                    <a:pt x="1830" y="227"/>
                  </a:lnTo>
                  <a:cubicBezTo>
                    <a:pt x="1881" y="152"/>
                    <a:pt x="1830" y="77"/>
                    <a:pt x="1755" y="27"/>
                  </a:cubicBezTo>
                  <a:cubicBezTo>
                    <a:pt x="1729" y="9"/>
                    <a:pt x="1702" y="1"/>
                    <a:pt x="1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53;p55">
              <a:extLst>
                <a:ext uri="{FF2B5EF4-FFF2-40B4-BE49-F238E27FC236}">
                  <a16:creationId xmlns:a16="http://schemas.microsoft.com/office/drawing/2014/main" id="{007E7822-B77A-46E1-9DDC-12EC13487ABE}"/>
                </a:ext>
              </a:extLst>
            </p:cNvPr>
            <p:cNvSpPr/>
            <p:nvPr/>
          </p:nvSpPr>
          <p:spPr>
            <a:xfrm>
              <a:off x="1884850" y="2928600"/>
              <a:ext cx="836500" cy="936125"/>
            </a:xfrm>
            <a:custGeom>
              <a:avLst/>
              <a:gdLst/>
              <a:ahLst/>
              <a:cxnLst/>
              <a:rect l="l" t="t" r="r" b="b"/>
              <a:pathLst>
                <a:path w="33460" h="37445" extrusionOk="0">
                  <a:moveTo>
                    <a:pt x="11048" y="325"/>
                  </a:moveTo>
                  <a:cubicBezTo>
                    <a:pt x="11492" y="325"/>
                    <a:pt x="11937" y="350"/>
                    <a:pt x="12382" y="402"/>
                  </a:cubicBezTo>
                  <a:cubicBezTo>
                    <a:pt x="12933" y="452"/>
                    <a:pt x="13509" y="577"/>
                    <a:pt x="14061" y="727"/>
                  </a:cubicBezTo>
                  <a:cubicBezTo>
                    <a:pt x="14161" y="1304"/>
                    <a:pt x="14211" y="1956"/>
                    <a:pt x="13910" y="2532"/>
                  </a:cubicBezTo>
                  <a:cubicBezTo>
                    <a:pt x="13885" y="2582"/>
                    <a:pt x="13910" y="2682"/>
                    <a:pt x="13961" y="2732"/>
                  </a:cubicBezTo>
                  <a:cubicBezTo>
                    <a:pt x="13982" y="2754"/>
                    <a:pt x="14007" y="2761"/>
                    <a:pt x="14036" y="2761"/>
                  </a:cubicBezTo>
                  <a:cubicBezTo>
                    <a:pt x="14074" y="2761"/>
                    <a:pt x="14118" y="2747"/>
                    <a:pt x="14161" y="2732"/>
                  </a:cubicBezTo>
                  <a:cubicBezTo>
                    <a:pt x="14662" y="2306"/>
                    <a:pt x="15239" y="1830"/>
                    <a:pt x="15690" y="1279"/>
                  </a:cubicBezTo>
                  <a:cubicBezTo>
                    <a:pt x="19174" y="2758"/>
                    <a:pt x="21905" y="5690"/>
                    <a:pt x="22983" y="9174"/>
                  </a:cubicBezTo>
                  <a:cubicBezTo>
                    <a:pt x="23459" y="10702"/>
                    <a:pt x="23660" y="12357"/>
                    <a:pt x="23860" y="13961"/>
                  </a:cubicBezTo>
                  <a:cubicBezTo>
                    <a:pt x="24161" y="16467"/>
                    <a:pt x="24462" y="19073"/>
                    <a:pt x="25890" y="21204"/>
                  </a:cubicBezTo>
                  <a:cubicBezTo>
                    <a:pt x="26266" y="21780"/>
                    <a:pt x="26718" y="22332"/>
                    <a:pt x="27369" y="22983"/>
                  </a:cubicBezTo>
                  <a:cubicBezTo>
                    <a:pt x="27194" y="23936"/>
                    <a:pt x="26943" y="24713"/>
                    <a:pt x="26492" y="25414"/>
                  </a:cubicBezTo>
                  <a:cubicBezTo>
                    <a:pt x="26467" y="25464"/>
                    <a:pt x="26467" y="25540"/>
                    <a:pt x="26517" y="25590"/>
                  </a:cubicBezTo>
                  <a:cubicBezTo>
                    <a:pt x="26535" y="25626"/>
                    <a:pt x="26581" y="25650"/>
                    <a:pt x="26633" y="25650"/>
                  </a:cubicBezTo>
                  <a:cubicBezTo>
                    <a:pt x="26652" y="25650"/>
                    <a:pt x="26672" y="25647"/>
                    <a:pt x="26692" y="25640"/>
                  </a:cubicBezTo>
                  <a:cubicBezTo>
                    <a:pt x="27545" y="25389"/>
                    <a:pt x="28196" y="24813"/>
                    <a:pt x="28748" y="24312"/>
                  </a:cubicBezTo>
                  <a:cubicBezTo>
                    <a:pt x="29249" y="24763"/>
                    <a:pt x="29750" y="25264"/>
                    <a:pt x="30226" y="25815"/>
                  </a:cubicBezTo>
                  <a:cubicBezTo>
                    <a:pt x="32758" y="28798"/>
                    <a:pt x="33134" y="32808"/>
                    <a:pt x="31254" y="37119"/>
                  </a:cubicBezTo>
                  <a:cubicBezTo>
                    <a:pt x="31163" y="37121"/>
                    <a:pt x="31073" y="37122"/>
                    <a:pt x="30982" y="37122"/>
                  </a:cubicBezTo>
                  <a:cubicBezTo>
                    <a:pt x="27760" y="37122"/>
                    <a:pt x="24464" y="35825"/>
                    <a:pt x="21880" y="33510"/>
                  </a:cubicBezTo>
                  <a:cubicBezTo>
                    <a:pt x="19399" y="31279"/>
                    <a:pt x="17595" y="28221"/>
                    <a:pt x="16667" y="24637"/>
                  </a:cubicBezTo>
                  <a:cubicBezTo>
                    <a:pt x="16216" y="22883"/>
                    <a:pt x="15991" y="21028"/>
                    <a:pt x="15765" y="19249"/>
                  </a:cubicBezTo>
                  <a:cubicBezTo>
                    <a:pt x="15690" y="18723"/>
                    <a:pt x="15640" y="18196"/>
                    <a:pt x="15565" y="17695"/>
                  </a:cubicBezTo>
                  <a:cubicBezTo>
                    <a:pt x="16216" y="17269"/>
                    <a:pt x="16993" y="16968"/>
                    <a:pt x="17670" y="16718"/>
                  </a:cubicBezTo>
                  <a:cubicBezTo>
                    <a:pt x="17745" y="16692"/>
                    <a:pt x="17795" y="16642"/>
                    <a:pt x="17770" y="16567"/>
                  </a:cubicBezTo>
                  <a:cubicBezTo>
                    <a:pt x="17770" y="16492"/>
                    <a:pt x="17720" y="16442"/>
                    <a:pt x="17645" y="16417"/>
                  </a:cubicBezTo>
                  <a:cubicBezTo>
                    <a:pt x="17294" y="16367"/>
                    <a:pt x="16968" y="16291"/>
                    <a:pt x="16667" y="16241"/>
                  </a:cubicBezTo>
                  <a:cubicBezTo>
                    <a:pt x="16216" y="16116"/>
                    <a:pt x="15765" y="16016"/>
                    <a:pt x="15314" y="16016"/>
                  </a:cubicBezTo>
                  <a:lnTo>
                    <a:pt x="15289" y="15815"/>
                  </a:lnTo>
                  <a:cubicBezTo>
                    <a:pt x="14637" y="12156"/>
                    <a:pt x="13434" y="9499"/>
                    <a:pt x="11605" y="7695"/>
                  </a:cubicBezTo>
                  <a:cubicBezTo>
                    <a:pt x="9813" y="5935"/>
                    <a:pt x="7310" y="5008"/>
                    <a:pt x="4818" y="5008"/>
                  </a:cubicBezTo>
                  <a:cubicBezTo>
                    <a:pt x="3370" y="5008"/>
                    <a:pt x="1926" y="5321"/>
                    <a:pt x="627" y="5966"/>
                  </a:cubicBezTo>
                  <a:cubicBezTo>
                    <a:pt x="2912" y="2482"/>
                    <a:pt x="6932" y="325"/>
                    <a:pt x="11048" y="325"/>
                  </a:cubicBezTo>
                  <a:close/>
                  <a:moveTo>
                    <a:pt x="11065" y="0"/>
                  </a:moveTo>
                  <a:cubicBezTo>
                    <a:pt x="6648" y="0"/>
                    <a:pt x="2327" y="2425"/>
                    <a:pt x="51" y="6316"/>
                  </a:cubicBezTo>
                  <a:cubicBezTo>
                    <a:pt x="1" y="6367"/>
                    <a:pt x="26" y="6467"/>
                    <a:pt x="76" y="6517"/>
                  </a:cubicBezTo>
                  <a:cubicBezTo>
                    <a:pt x="101" y="6542"/>
                    <a:pt x="132" y="6555"/>
                    <a:pt x="163" y="6555"/>
                  </a:cubicBezTo>
                  <a:cubicBezTo>
                    <a:pt x="195" y="6555"/>
                    <a:pt x="226" y="6542"/>
                    <a:pt x="251" y="6517"/>
                  </a:cubicBezTo>
                  <a:cubicBezTo>
                    <a:pt x="1637" y="5709"/>
                    <a:pt x="3229" y="5318"/>
                    <a:pt x="4823" y="5318"/>
                  </a:cubicBezTo>
                  <a:cubicBezTo>
                    <a:pt x="7238" y="5318"/>
                    <a:pt x="9658" y="6215"/>
                    <a:pt x="11379" y="7920"/>
                  </a:cubicBezTo>
                  <a:cubicBezTo>
                    <a:pt x="13159" y="9675"/>
                    <a:pt x="14336" y="12281"/>
                    <a:pt x="14963" y="15865"/>
                  </a:cubicBezTo>
                  <a:lnTo>
                    <a:pt x="15013" y="16191"/>
                  </a:lnTo>
                  <a:cubicBezTo>
                    <a:pt x="15038" y="16266"/>
                    <a:pt x="15088" y="16317"/>
                    <a:pt x="15189" y="16317"/>
                  </a:cubicBezTo>
                  <a:cubicBezTo>
                    <a:pt x="15640" y="16317"/>
                    <a:pt x="16116" y="16417"/>
                    <a:pt x="16592" y="16542"/>
                  </a:cubicBezTo>
                  <a:cubicBezTo>
                    <a:pt x="16743" y="16567"/>
                    <a:pt x="16893" y="16592"/>
                    <a:pt x="17018" y="16642"/>
                  </a:cubicBezTo>
                  <a:cubicBezTo>
                    <a:pt x="16442" y="16868"/>
                    <a:pt x="15840" y="17119"/>
                    <a:pt x="15314" y="17494"/>
                  </a:cubicBezTo>
                  <a:cubicBezTo>
                    <a:pt x="15264" y="17520"/>
                    <a:pt x="15239" y="17570"/>
                    <a:pt x="15239" y="17645"/>
                  </a:cubicBezTo>
                  <a:cubicBezTo>
                    <a:pt x="15314" y="18196"/>
                    <a:pt x="15389" y="18748"/>
                    <a:pt x="15464" y="19299"/>
                  </a:cubicBezTo>
                  <a:cubicBezTo>
                    <a:pt x="15690" y="21078"/>
                    <a:pt x="15915" y="22933"/>
                    <a:pt x="16367" y="24713"/>
                  </a:cubicBezTo>
                  <a:cubicBezTo>
                    <a:pt x="17319" y="28347"/>
                    <a:pt x="19149" y="31454"/>
                    <a:pt x="21655" y="33735"/>
                  </a:cubicBezTo>
                  <a:cubicBezTo>
                    <a:pt x="24311" y="36091"/>
                    <a:pt x="27670" y="37444"/>
                    <a:pt x="30978" y="37444"/>
                  </a:cubicBezTo>
                  <a:lnTo>
                    <a:pt x="31354" y="37444"/>
                  </a:lnTo>
                  <a:cubicBezTo>
                    <a:pt x="31404" y="37419"/>
                    <a:pt x="31479" y="37394"/>
                    <a:pt x="31479" y="37344"/>
                  </a:cubicBezTo>
                  <a:cubicBezTo>
                    <a:pt x="33459" y="32883"/>
                    <a:pt x="33109" y="28723"/>
                    <a:pt x="30452" y="25615"/>
                  </a:cubicBezTo>
                  <a:cubicBezTo>
                    <a:pt x="29951" y="25013"/>
                    <a:pt x="29374" y="24487"/>
                    <a:pt x="28848" y="23961"/>
                  </a:cubicBezTo>
                  <a:cubicBezTo>
                    <a:pt x="28823" y="23936"/>
                    <a:pt x="28785" y="23923"/>
                    <a:pt x="28744" y="23923"/>
                  </a:cubicBezTo>
                  <a:cubicBezTo>
                    <a:pt x="28704" y="23923"/>
                    <a:pt x="28660" y="23936"/>
                    <a:pt x="28622" y="23961"/>
                  </a:cubicBezTo>
                  <a:cubicBezTo>
                    <a:pt x="28171" y="24412"/>
                    <a:pt x="27645" y="24888"/>
                    <a:pt x="26993" y="25189"/>
                  </a:cubicBezTo>
                  <a:cubicBezTo>
                    <a:pt x="27319" y="24537"/>
                    <a:pt x="27545" y="23835"/>
                    <a:pt x="27695" y="22958"/>
                  </a:cubicBezTo>
                  <a:cubicBezTo>
                    <a:pt x="27695" y="22908"/>
                    <a:pt x="27670" y="22858"/>
                    <a:pt x="27645" y="22833"/>
                  </a:cubicBezTo>
                  <a:cubicBezTo>
                    <a:pt x="26993" y="22156"/>
                    <a:pt x="26517" y="21605"/>
                    <a:pt x="26141" y="21053"/>
                  </a:cubicBezTo>
                  <a:cubicBezTo>
                    <a:pt x="24763" y="18973"/>
                    <a:pt x="24462" y="16517"/>
                    <a:pt x="24161" y="13910"/>
                  </a:cubicBezTo>
                  <a:cubicBezTo>
                    <a:pt x="23961" y="12306"/>
                    <a:pt x="23760" y="10627"/>
                    <a:pt x="23284" y="9073"/>
                  </a:cubicBezTo>
                  <a:cubicBezTo>
                    <a:pt x="22156" y="5489"/>
                    <a:pt x="19324" y="2432"/>
                    <a:pt x="15715" y="953"/>
                  </a:cubicBezTo>
                  <a:cubicBezTo>
                    <a:pt x="15695" y="946"/>
                    <a:pt x="15675" y="943"/>
                    <a:pt x="15655" y="943"/>
                  </a:cubicBezTo>
                  <a:cubicBezTo>
                    <a:pt x="15603" y="943"/>
                    <a:pt x="15558" y="966"/>
                    <a:pt x="15540" y="1003"/>
                  </a:cubicBezTo>
                  <a:cubicBezTo>
                    <a:pt x="15189" y="1404"/>
                    <a:pt x="14788" y="1780"/>
                    <a:pt x="14387" y="2106"/>
                  </a:cubicBezTo>
                  <a:cubicBezTo>
                    <a:pt x="14512" y="1580"/>
                    <a:pt x="14437" y="1053"/>
                    <a:pt x="14362" y="577"/>
                  </a:cubicBezTo>
                  <a:cubicBezTo>
                    <a:pt x="14336" y="502"/>
                    <a:pt x="14311" y="452"/>
                    <a:pt x="14236" y="452"/>
                  </a:cubicBezTo>
                  <a:cubicBezTo>
                    <a:pt x="13635" y="276"/>
                    <a:pt x="13033" y="151"/>
                    <a:pt x="12407" y="76"/>
                  </a:cubicBezTo>
                  <a:cubicBezTo>
                    <a:pt x="11960" y="25"/>
                    <a:pt x="11512" y="0"/>
                    <a:pt x="1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54;p55">
              <a:extLst>
                <a:ext uri="{FF2B5EF4-FFF2-40B4-BE49-F238E27FC236}">
                  <a16:creationId xmlns:a16="http://schemas.microsoft.com/office/drawing/2014/main" id="{0819A9CD-CBF1-48C0-BC4D-941A80C8DDDE}"/>
                </a:ext>
              </a:extLst>
            </p:cNvPr>
            <p:cNvSpPr/>
            <p:nvPr/>
          </p:nvSpPr>
          <p:spPr>
            <a:xfrm>
              <a:off x="1881725" y="2983900"/>
              <a:ext cx="929850" cy="970425"/>
            </a:xfrm>
            <a:custGeom>
              <a:avLst/>
              <a:gdLst/>
              <a:ahLst/>
              <a:cxnLst/>
              <a:rect l="l" t="t" r="r" b="b"/>
              <a:pathLst>
                <a:path w="37194" h="38817" extrusionOk="0">
                  <a:moveTo>
                    <a:pt x="8853" y="1"/>
                  </a:moveTo>
                  <a:cubicBezTo>
                    <a:pt x="7683" y="1"/>
                    <a:pt x="6479" y="216"/>
                    <a:pt x="5314" y="646"/>
                  </a:cubicBezTo>
                  <a:cubicBezTo>
                    <a:pt x="3459" y="1322"/>
                    <a:pt x="1705" y="2500"/>
                    <a:pt x="75" y="4155"/>
                  </a:cubicBezTo>
                  <a:cubicBezTo>
                    <a:pt x="0" y="4230"/>
                    <a:pt x="0" y="4330"/>
                    <a:pt x="75" y="4380"/>
                  </a:cubicBezTo>
                  <a:cubicBezTo>
                    <a:pt x="101" y="4418"/>
                    <a:pt x="138" y="4437"/>
                    <a:pt x="179" y="4437"/>
                  </a:cubicBezTo>
                  <a:cubicBezTo>
                    <a:pt x="220" y="4437"/>
                    <a:pt x="263" y="4418"/>
                    <a:pt x="301" y="4380"/>
                  </a:cubicBezTo>
                  <a:cubicBezTo>
                    <a:pt x="1880" y="2751"/>
                    <a:pt x="3609" y="1598"/>
                    <a:pt x="5414" y="947"/>
                  </a:cubicBezTo>
                  <a:cubicBezTo>
                    <a:pt x="6556" y="529"/>
                    <a:pt x="7728" y="320"/>
                    <a:pt x="8863" y="320"/>
                  </a:cubicBezTo>
                  <a:cubicBezTo>
                    <a:pt x="9771" y="320"/>
                    <a:pt x="10655" y="454"/>
                    <a:pt x="11479" y="721"/>
                  </a:cubicBezTo>
                  <a:cubicBezTo>
                    <a:pt x="14562" y="1723"/>
                    <a:pt x="17068" y="4706"/>
                    <a:pt x="18371" y="8866"/>
                  </a:cubicBezTo>
                  <a:cubicBezTo>
                    <a:pt x="18998" y="10846"/>
                    <a:pt x="19349" y="12952"/>
                    <a:pt x="19675" y="14982"/>
                  </a:cubicBezTo>
                  <a:cubicBezTo>
                    <a:pt x="19950" y="16586"/>
                    <a:pt x="20226" y="18240"/>
                    <a:pt x="20627" y="19844"/>
                  </a:cubicBezTo>
                  <a:cubicBezTo>
                    <a:pt x="22607" y="27588"/>
                    <a:pt x="29023" y="35032"/>
                    <a:pt x="36968" y="38791"/>
                  </a:cubicBezTo>
                  <a:cubicBezTo>
                    <a:pt x="36968" y="38791"/>
                    <a:pt x="36993" y="38816"/>
                    <a:pt x="37018" y="38816"/>
                  </a:cubicBezTo>
                  <a:cubicBezTo>
                    <a:pt x="37093" y="38816"/>
                    <a:pt x="37143" y="38766"/>
                    <a:pt x="37168" y="38716"/>
                  </a:cubicBezTo>
                  <a:cubicBezTo>
                    <a:pt x="37193" y="38641"/>
                    <a:pt x="37168" y="38541"/>
                    <a:pt x="37093" y="38516"/>
                  </a:cubicBezTo>
                  <a:cubicBezTo>
                    <a:pt x="29249" y="34781"/>
                    <a:pt x="22908" y="27438"/>
                    <a:pt x="20928" y="19769"/>
                  </a:cubicBezTo>
                  <a:cubicBezTo>
                    <a:pt x="20527" y="18165"/>
                    <a:pt x="20251" y="16536"/>
                    <a:pt x="20000" y="14932"/>
                  </a:cubicBezTo>
                  <a:cubicBezTo>
                    <a:pt x="19649" y="12876"/>
                    <a:pt x="19299" y="10771"/>
                    <a:pt x="18672" y="8766"/>
                  </a:cubicBezTo>
                  <a:cubicBezTo>
                    <a:pt x="17319" y="4505"/>
                    <a:pt x="14737" y="1473"/>
                    <a:pt x="11579" y="420"/>
                  </a:cubicBezTo>
                  <a:cubicBezTo>
                    <a:pt x="10718" y="141"/>
                    <a:pt x="9796" y="1"/>
                    <a:pt x="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55;p55">
              <a:extLst>
                <a:ext uri="{FF2B5EF4-FFF2-40B4-BE49-F238E27FC236}">
                  <a16:creationId xmlns:a16="http://schemas.microsoft.com/office/drawing/2014/main" id="{1957F8DE-F401-4074-9300-BCFFC1D9B865}"/>
                </a:ext>
              </a:extLst>
            </p:cNvPr>
            <p:cNvSpPr/>
            <p:nvPr/>
          </p:nvSpPr>
          <p:spPr>
            <a:xfrm>
              <a:off x="2062175" y="2933000"/>
              <a:ext cx="97775" cy="62050"/>
            </a:xfrm>
            <a:custGeom>
              <a:avLst/>
              <a:gdLst/>
              <a:ahLst/>
              <a:cxnLst/>
              <a:rect l="l" t="t" r="r" b="b"/>
              <a:pathLst>
                <a:path w="3911" h="2482" extrusionOk="0">
                  <a:moveTo>
                    <a:pt x="3359" y="0"/>
                  </a:moveTo>
                  <a:cubicBezTo>
                    <a:pt x="2206" y="50"/>
                    <a:pt x="1078" y="276"/>
                    <a:pt x="0" y="627"/>
                  </a:cubicBezTo>
                  <a:cubicBezTo>
                    <a:pt x="226" y="1178"/>
                    <a:pt x="426" y="1704"/>
                    <a:pt x="652" y="2256"/>
                  </a:cubicBezTo>
                  <a:cubicBezTo>
                    <a:pt x="989" y="2217"/>
                    <a:pt x="1330" y="2197"/>
                    <a:pt x="1673" y="2197"/>
                  </a:cubicBezTo>
                  <a:cubicBezTo>
                    <a:pt x="2427" y="2197"/>
                    <a:pt x="3186" y="2292"/>
                    <a:pt x="3910" y="2481"/>
                  </a:cubicBezTo>
                  <a:cubicBezTo>
                    <a:pt x="3685" y="1654"/>
                    <a:pt x="3509" y="827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56;p55">
              <a:extLst>
                <a:ext uri="{FF2B5EF4-FFF2-40B4-BE49-F238E27FC236}">
                  <a16:creationId xmlns:a16="http://schemas.microsoft.com/office/drawing/2014/main" id="{0FE025C9-C46C-4948-B834-D74A547ACDDB}"/>
                </a:ext>
              </a:extLst>
            </p:cNvPr>
            <p:cNvSpPr/>
            <p:nvPr/>
          </p:nvSpPr>
          <p:spPr>
            <a:xfrm>
              <a:off x="2199400" y="3110300"/>
              <a:ext cx="151025" cy="157300"/>
            </a:xfrm>
            <a:custGeom>
              <a:avLst/>
              <a:gdLst/>
              <a:ahLst/>
              <a:cxnLst/>
              <a:rect l="l" t="t" r="r" b="b"/>
              <a:pathLst>
                <a:path w="6041" h="6292" extrusionOk="0">
                  <a:moveTo>
                    <a:pt x="4110" y="1"/>
                  </a:moveTo>
                  <a:cubicBezTo>
                    <a:pt x="2732" y="602"/>
                    <a:pt x="1379" y="1229"/>
                    <a:pt x="0" y="1855"/>
                  </a:cubicBezTo>
                  <a:cubicBezTo>
                    <a:pt x="952" y="3159"/>
                    <a:pt x="1579" y="4713"/>
                    <a:pt x="2030" y="6292"/>
                  </a:cubicBezTo>
                  <a:cubicBezTo>
                    <a:pt x="3359" y="5690"/>
                    <a:pt x="4687" y="5089"/>
                    <a:pt x="6040" y="4487"/>
                  </a:cubicBezTo>
                  <a:cubicBezTo>
                    <a:pt x="5965" y="4236"/>
                    <a:pt x="5890" y="4011"/>
                    <a:pt x="5815" y="3760"/>
                  </a:cubicBezTo>
                  <a:cubicBezTo>
                    <a:pt x="5414" y="2457"/>
                    <a:pt x="4837" y="1154"/>
                    <a:pt x="4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57;p55">
              <a:extLst>
                <a:ext uri="{FF2B5EF4-FFF2-40B4-BE49-F238E27FC236}">
                  <a16:creationId xmlns:a16="http://schemas.microsoft.com/office/drawing/2014/main" id="{BB068FA2-E11B-4B5C-AE25-14B61784CAFF}"/>
                </a:ext>
              </a:extLst>
            </p:cNvPr>
            <p:cNvSpPr/>
            <p:nvPr/>
          </p:nvSpPr>
          <p:spPr>
            <a:xfrm>
              <a:off x="2459425" y="3758800"/>
              <a:ext cx="203650" cy="101575"/>
            </a:xfrm>
            <a:custGeom>
              <a:avLst/>
              <a:gdLst/>
              <a:ahLst/>
              <a:cxnLst/>
              <a:rect l="l" t="t" r="r" b="b"/>
              <a:pathLst>
                <a:path w="8146" h="4063" extrusionOk="0">
                  <a:moveTo>
                    <a:pt x="3835" y="1"/>
                  </a:moveTo>
                  <a:cubicBezTo>
                    <a:pt x="2557" y="477"/>
                    <a:pt x="1278" y="928"/>
                    <a:pt x="0" y="1379"/>
                  </a:cubicBezTo>
                  <a:cubicBezTo>
                    <a:pt x="2324" y="3067"/>
                    <a:pt x="5102" y="4063"/>
                    <a:pt x="7937" y="4063"/>
                  </a:cubicBezTo>
                  <a:cubicBezTo>
                    <a:pt x="8007" y="4063"/>
                    <a:pt x="8076" y="4062"/>
                    <a:pt x="8146" y="4061"/>
                  </a:cubicBezTo>
                  <a:cubicBezTo>
                    <a:pt x="6617" y="2858"/>
                    <a:pt x="5163" y="1505"/>
                    <a:pt x="3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58;p55">
              <a:extLst>
                <a:ext uri="{FF2B5EF4-FFF2-40B4-BE49-F238E27FC236}">
                  <a16:creationId xmlns:a16="http://schemas.microsoft.com/office/drawing/2014/main" id="{2C7986A9-23EA-44CC-8E0A-8219E3B9F9AC}"/>
                </a:ext>
              </a:extLst>
            </p:cNvPr>
            <p:cNvSpPr/>
            <p:nvPr/>
          </p:nvSpPr>
          <p:spPr>
            <a:xfrm>
              <a:off x="2391750" y="3279475"/>
              <a:ext cx="132225" cy="310175"/>
            </a:xfrm>
            <a:custGeom>
              <a:avLst/>
              <a:gdLst/>
              <a:ahLst/>
              <a:cxnLst/>
              <a:rect l="l" t="t" r="r" b="b"/>
              <a:pathLst>
                <a:path w="5289" h="12407" extrusionOk="0">
                  <a:moveTo>
                    <a:pt x="3735" y="1"/>
                  </a:moveTo>
                  <a:cubicBezTo>
                    <a:pt x="2482" y="2081"/>
                    <a:pt x="1254" y="4186"/>
                    <a:pt x="0" y="6266"/>
                  </a:cubicBezTo>
                  <a:cubicBezTo>
                    <a:pt x="101" y="6843"/>
                    <a:pt x="226" y="7419"/>
                    <a:pt x="376" y="7971"/>
                  </a:cubicBezTo>
                  <a:cubicBezTo>
                    <a:pt x="777" y="9475"/>
                    <a:pt x="1304" y="10953"/>
                    <a:pt x="2005" y="12407"/>
                  </a:cubicBezTo>
                  <a:cubicBezTo>
                    <a:pt x="3158" y="10427"/>
                    <a:pt x="4261" y="8397"/>
                    <a:pt x="5289" y="6342"/>
                  </a:cubicBezTo>
                  <a:cubicBezTo>
                    <a:pt x="4286" y="4437"/>
                    <a:pt x="4010" y="223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59;p55">
              <a:extLst>
                <a:ext uri="{FF2B5EF4-FFF2-40B4-BE49-F238E27FC236}">
                  <a16:creationId xmlns:a16="http://schemas.microsoft.com/office/drawing/2014/main" id="{557F5A56-23AE-4D8A-8BA5-8623DA580DC7}"/>
                </a:ext>
              </a:extLst>
            </p:cNvPr>
            <p:cNvSpPr/>
            <p:nvPr/>
          </p:nvSpPr>
          <p:spPr>
            <a:xfrm>
              <a:off x="2299650" y="3005425"/>
              <a:ext cx="67050" cy="113050"/>
            </a:xfrm>
            <a:custGeom>
              <a:avLst/>
              <a:gdLst/>
              <a:ahLst/>
              <a:cxnLst/>
              <a:rect l="l" t="t" r="r" b="b"/>
              <a:pathLst>
                <a:path w="2682" h="4522" extrusionOk="0">
                  <a:moveTo>
                    <a:pt x="2501" y="1"/>
                  </a:moveTo>
                  <a:cubicBezTo>
                    <a:pt x="2445" y="1"/>
                    <a:pt x="2394" y="29"/>
                    <a:pt x="2356" y="86"/>
                  </a:cubicBezTo>
                  <a:cubicBezTo>
                    <a:pt x="1654" y="1514"/>
                    <a:pt x="902" y="2943"/>
                    <a:pt x="50" y="4296"/>
                  </a:cubicBezTo>
                  <a:cubicBezTo>
                    <a:pt x="0" y="4371"/>
                    <a:pt x="25" y="4472"/>
                    <a:pt x="100" y="4497"/>
                  </a:cubicBezTo>
                  <a:cubicBezTo>
                    <a:pt x="125" y="4522"/>
                    <a:pt x="151" y="4522"/>
                    <a:pt x="201" y="4522"/>
                  </a:cubicBezTo>
                  <a:cubicBezTo>
                    <a:pt x="251" y="4522"/>
                    <a:pt x="301" y="4497"/>
                    <a:pt x="326" y="4446"/>
                  </a:cubicBezTo>
                  <a:cubicBezTo>
                    <a:pt x="1153" y="3093"/>
                    <a:pt x="1930" y="1664"/>
                    <a:pt x="2632" y="211"/>
                  </a:cubicBezTo>
                  <a:cubicBezTo>
                    <a:pt x="2682" y="136"/>
                    <a:pt x="2632" y="60"/>
                    <a:pt x="2557" y="10"/>
                  </a:cubicBezTo>
                  <a:cubicBezTo>
                    <a:pt x="2538" y="4"/>
                    <a:pt x="2519" y="1"/>
                    <a:pt x="2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60;p55">
              <a:extLst>
                <a:ext uri="{FF2B5EF4-FFF2-40B4-BE49-F238E27FC236}">
                  <a16:creationId xmlns:a16="http://schemas.microsoft.com/office/drawing/2014/main" id="{D5C78898-430C-43D9-A70F-8A319F5BF7DE}"/>
                </a:ext>
              </a:extLst>
            </p:cNvPr>
            <p:cNvSpPr/>
            <p:nvPr/>
          </p:nvSpPr>
          <p:spPr>
            <a:xfrm>
              <a:off x="2346625" y="3083125"/>
              <a:ext cx="86500" cy="146250"/>
            </a:xfrm>
            <a:custGeom>
              <a:avLst/>
              <a:gdLst/>
              <a:ahLst/>
              <a:cxnLst/>
              <a:rect l="l" t="t" r="r" b="b"/>
              <a:pathLst>
                <a:path w="3460" h="5850" extrusionOk="0">
                  <a:moveTo>
                    <a:pt x="3299" y="1"/>
                  </a:moveTo>
                  <a:cubicBezTo>
                    <a:pt x="3237" y="1"/>
                    <a:pt x="3171" y="29"/>
                    <a:pt x="3134" y="85"/>
                  </a:cubicBezTo>
                  <a:cubicBezTo>
                    <a:pt x="2181" y="1965"/>
                    <a:pt x="1154" y="3820"/>
                    <a:pt x="51" y="5599"/>
                  </a:cubicBezTo>
                  <a:cubicBezTo>
                    <a:pt x="1" y="5674"/>
                    <a:pt x="26" y="5775"/>
                    <a:pt x="101" y="5825"/>
                  </a:cubicBezTo>
                  <a:cubicBezTo>
                    <a:pt x="126" y="5825"/>
                    <a:pt x="151" y="5850"/>
                    <a:pt x="176" y="5850"/>
                  </a:cubicBezTo>
                  <a:cubicBezTo>
                    <a:pt x="226" y="5850"/>
                    <a:pt x="277" y="5800"/>
                    <a:pt x="327" y="5775"/>
                  </a:cubicBezTo>
                  <a:cubicBezTo>
                    <a:pt x="1429" y="3970"/>
                    <a:pt x="2457" y="2115"/>
                    <a:pt x="3409" y="236"/>
                  </a:cubicBezTo>
                  <a:cubicBezTo>
                    <a:pt x="3460" y="161"/>
                    <a:pt x="3434" y="60"/>
                    <a:pt x="3359" y="10"/>
                  </a:cubicBezTo>
                  <a:cubicBezTo>
                    <a:pt x="3340" y="4"/>
                    <a:pt x="3320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61;p55">
              <a:extLst>
                <a:ext uri="{FF2B5EF4-FFF2-40B4-BE49-F238E27FC236}">
                  <a16:creationId xmlns:a16="http://schemas.microsoft.com/office/drawing/2014/main" id="{6D4B17A7-59F4-4201-9171-09634061CDDE}"/>
                </a:ext>
              </a:extLst>
            </p:cNvPr>
            <p:cNvSpPr/>
            <p:nvPr/>
          </p:nvSpPr>
          <p:spPr>
            <a:xfrm>
              <a:off x="2105400" y="2990600"/>
              <a:ext cx="57050" cy="92800"/>
            </a:xfrm>
            <a:custGeom>
              <a:avLst/>
              <a:gdLst/>
              <a:ahLst/>
              <a:cxnLst/>
              <a:rect l="l" t="t" r="r" b="b"/>
              <a:pathLst>
                <a:path w="2282" h="3712" extrusionOk="0">
                  <a:moveTo>
                    <a:pt x="2095" y="1"/>
                  </a:moveTo>
                  <a:cubicBezTo>
                    <a:pt x="2041" y="1"/>
                    <a:pt x="1988" y="28"/>
                    <a:pt x="1956" y="77"/>
                  </a:cubicBezTo>
                  <a:lnTo>
                    <a:pt x="26" y="3461"/>
                  </a:lnTo>
                  <a:cubicBezTo>
                    <a:pt x="1" y="3536"/>
                    <a:pt x="26" y="3636"/>
                    <a:pt x="101" y="3686"/>
                  </a:cubicBezTo>
                  <a:cubicBezTo>
                    <a:pt x="126" y="3686"/>
                    <a:pt x="151" y="3711"/>
                    <a:pt x="176" y="3711"/>
                  </a:cubicBezTo>
                  <a:cubicBezTo>
                    <a:pt x="226" y="3711"/>
                    <a:pt x="276" y="3661"/>
                    <a:pt x="301" y="3611"/>
                  </a:cubicBezTo>
                  <a:lnTo>
                    <a:pt x="2231" y="227"/>
                  </a:lnTo>
                  <a:cubicBezTo>
                    <a:pt x="2281" y="152"/>
                    <a:pt x="2256" y="77"/>
                    <a:pt x="2181" y="27"/>
                  </a:cubicBezTo>
                  <a:cubicBezTo>
                    <a:pt x="2155" y="9"/>
                    <a:pt x="2125" y="1"/>
                    <a:pt x="2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62;p55">
              <a:extLst>
                <a:ext uri="{FF2B5EF4-FFF2-40B4-BE49-F238E27FC236}">
                  <a16:creationId xmlns:a16="http://schemas.microsoft.com/office/drawing/2014/main" id="{8010F72A-453F-485B-ADA0-409DE18850A7}"/>
                </a:ext>
              </a:extLst>
            </p:cNvPr>
            <p:cNvSpPr/>
            <p:nvPr/>
          </p:nvSpPr>
          <p:spPr>
            <a:xfrm>
              <a:off x="2273325" y="3413075"/>
              <a:ext cx="122825" cy="28725"/>
            </a:xfrm>
            <a:custGeom>
              <a:avLst/>
              <a:gdLst/>
              <a:ahLst/>
              <a:cxnLst/>
              <a:rect l="l" t="t" r="r" b="b"/>
              <a:pathLst>
                <a:path w="4913" h="1149" extrusionOk="0">
                  <a:moveTo>
                    <a:pt x="142" y="1"/>
                  </a:moveTo>
                  <a:cubicBezTo>
                    <a:pt x="89" y="1"/>
                    <a:pt x="44" y="47"/>
                    <a:pt x="26" y="120"/>
                  </a:cubicBezTo>
                  <a:cubicBezTo>
                    <a:pt x="1" y="196"/>
                    <a:pt x="26" y="271"/>
                    <a:pt x="126" y="296"/>
                  </a:cubicBezTo>
                  <a:cubicBezTo>
                    <a:pt x="1705" y="797"/>
                    <a:pt x="3334" y="998"/>
                    <a:pt x="4737" y="1148"/>
                  </a:cubicBezTo>
                  <a:cubicBezTo>
                    <a:pt x="4813" y="1148"/>
                    <a:pt x="4888" y="1098"/>
                    <a:pt x="4888" y="998"/>
                  </a:cubicBezTo>
                  <a:cubicBezTo>
                    <a:pt x="4913" y="922"/>
                    <a:pt x="4838" y="847"/>
                    <a:pt x="4762" y="847"/>
                  </a:cubicBezTo>
                  <a:cubicBezTo>
                    <a:pt x="3384" y="697"/>
                    <a:pt x="1780" y="496"/>
                    <a:pt x="201" y="20"/>
                  </a:cubicBezTo>
                  <a:cubicBezTo>
                    <a:pt x="181" y="7"/>
                    <a:pt x="161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63;p55">
              <a:extLst>
                <a:ext uri="{FF2B5EF4-FFF2-40B4-BE49-F238E27FC236}">
                  <a16:creationId xmlns:a16="http://schemas.microsoft.com/office/drawing/2014/main" id="{30E96223-83C8-4456-B8A5-C26D3EFB65D6}"/>
                </a:ext>
              </a:extLst>
            </p:cNvPr>
            <p:cNvSpPr/>
            <p:nvPr/>
          </p:nvSpPr>
          <p:spPr>
            <a:xfrm>
              <a:off x="2305275" y="3578200"/>
              <a:ext cx="139125" cy="17100"/>
            </a:xfrm>
            <a:custGeom>
              <a:avLst/>
              <a:gdLst/>
              <a:ahLst/>
              <a:cxnLst/>
              <a:rect l="l" t="t" r="r" b="b"/>
              <a:pathLst>
                <a:path w="5565" h="684" extrusionOk="0">
                  <a:moveTo>
                    <a:pt x="177" y="0"/>
                  </a:moveTo>
                  <a:cubicBezTo>
                    <a:pt x="102" y="0"/>
                    <a:pt x="47" y="49"/>
                    <a:pt x="26" y="132"/>
                  </a:cubicBezTo>
                  <a:cubicBezTo>
                    <a:pt x="1" y="207"/>
                    <a:pt x="51" y="282"/>
                    <a:pt x="126" y="308"/>
                  </a:cubicBezTo>
                  <a:cubicBezTo>
                    <a:pt x="1103" y="558"/>
                    <a:pt x="2106" y="683"/>
                    <a:pt x="3108" y="683"/>
                  </a:cubicBezTo>
                  <a:cubicBezTo>
                    <a:pt x="3885" y="683"/>
                    <a:pt x="4662" y="608"/>
                    <a:pt x="5439" y="458"/>
                  </a:cubicBezTo>
                  <a:cubicBezTo>
                    <a:pt x="5515" y="458"/>
                    <a:pt x="5565" y="358"/>
                    <a:pt x="5565" y="282"/>
                  </a:cubicBezTo>
                  <a:cubicBezTo>
                    <a:pt x="5543" y="217"/>
                    <a:pt x="5484" y="152"/>
                    <a:pt x="5403" y="152"/>
                  </a:cubicBezTo>
                  <a:cubicBezTo>
                    <a:pt x="5391" y="152"/>
                    <a:pt x="5378" y="154"/>
                    <a:pt x="5364" y="157"/>
                  </a:cubicBezTo>
                  <a:cubicBezTo>
                    <a:pt x="4629" y="311"/>
                    <a:pt x="3871" y="387"/>
                    <a:pt x="3111" y="387"/>
                  </a:cubicBezTo>
                  <a:cubicBezTo>
                    <a:pt x="2135" y="387"/>
                    <a:pt x="1157" y="261"/>
                    <a:pt x="226" y="7"/>
                  </a:cubicBezTo>
                  <a:cubicBezTo>
                    <a:pt x="209" y="2"/>
                    <a:pt x="193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64;p55">
              <a:extLst>
                <a:ext uri="{FF2B5EF4-FFF2-40B4-BE49-F238E27FC236}">
                  <a16:creationId xmlns:a16="http://schemas.microsoft.com/office/drawing/2014/main" id="{BC7F5599-1268-4D7E-B9FE-5F50D9C1A69C}"/>
                </a:ext>
              </a:extLst>
            </p:cNvPr>
            <p:cNvSpPr/>
            <p:nvPr/>
          </p:nvSpPr>
          <p:spPr>
            <a:xfrm>
              <a:off x="2553400" y="3557050"/>
              <a:ext cx="82725" cy="208050"/>
            </a:xfrm>
            <a:custGeom>
              <a:avLst/>
              <a:gdLst/>
              <a:ahLst/>
              <a:cxnLst/>
              <a:rect l="l" t="t" r="r" b="b"/>
              <a:pathLst>
                <a:path w="3309" h="8322" extrusionOk="0">
                  <a:moveTo>
                    <a:pt x="3158" y="1"/>
                  </a:moveTo>
                  <a:cubicBezTo>
                    <a:pt x="3083" y="1"/>
                    <a:pt x="3008" y="51"/>
                    <a:pt x="2983" y="126"/>
                  </a:cubicBezTo>
                  <a:cubicBezTo>
                    <a:pt x="2306" y="2883"/>
                    <a:pt x="1329" y="5565"/>
                    <a:pt x="26" y="8096"/>
                  </a:cubicBezTo>
                  <a:cubicBezTo>
                    <a:pt x="1" y="8171"/>
                    <a:pt x="26" y="8246"/>
                    <a:pt x="101" y="8296"/>
                  </a:cubicBezTo>
                  <a:cubicBezTo>
                    <a:pt x="126" y="8296"/>
                    <a:pt x="151" y="8321"/>
                    <a:pt x="176" y="8321"/>
                  </a:cubicBezTo>
                  <a:cubicBezTo>
                    <a:pt x="226" y="8321"/>
                    <a:pt x="276" y="8271"/>
                    <a:pt x="301" y="8221"/>
                  </a:cubicBezTo>
                  <a:cubicBezTo>
                    <a:pt x="1605" y="5690"/>
                    <a:pt x="2607" y="2983"/>
                    <a:pt x="3284" y="201"/>
                  </a:cubicBezTo>
                  <a:cubicBezTo>
                    <a:pt x="3309" y="126"/>
                    <a:pt x="3259" y="26"/>
                    <a:pt x="3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" grpId="0"/>
      <p:bldP spid="2" grpId="0"/>
      <p:bldP spid="142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E0A9D5-E74D-44FD-809D-5377446D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" y="1265741"/>
            <a:ext cx="8519532" cy="3444897"/>
          </a:xfrm>
          <a:prstGeom prst="rect">
            <a:avLst/>
          </a:prstGeom>
        </p:spPr>
      </p:pic>
      <p:sp>
        <p:nvSpPr>
          <p:cNvPr id="7" name="Google Shape;1715;p34">
            <a:extLst>
              <a:ext uri="{FF2B5EF4-FFF2-40B4-BE49-F238E27FC236}">
                <a16:creationId xmlns:a16="http://schemas.microsoft.com/office/drawing/2014/main" id="{0BD6A14C-1CD6-4156-89BF-BB86BE7E6FD2}"/>
              </a:ext>
            </a:extLst>
          </p:cNvPr>
          <p:cNvSpPr txBox="1">
            <a:spLocks/>
          </p:cNvSpPr>
          <p:nvPr/>
        </p:nvSpPr>
        <p:spPr>
          <a:xfrm>
            <a:off x="-413253" y="15054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25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II.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Mô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tả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quá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trình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xử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lý</a:t>
            </a:r>
            <a:endParaRPr lang="en-US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sp>
        <p:nvSpPr>
          <p:cNvPr id="8" name="Google Shape;1711;p34">
            <a:extLst>
              <a:ext uri="{FF2B5EF4-FFF2-40B4-BE49-F238E27FC236}">
                <a16:creationId xmlns:a16="http://schemas.microsoft.com/office/drawing/2014/main" id="{5DC1BEE8-1FF6-4BCE-AA16-23E3076F0D0E}"/>
              </a:ext>
            </a:extLst>
          </p:cNvPr>
          <p:cNvSpPr txBox="1"/>
          <p:nvPr/>
        </p:nvSpPr>
        <p:spPr>
          <a:xfrm>
            <a:off x="911298" y="792295"/>
            <a:ext cx="339589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D</a:t>
            </a:r>
            <a:r>
              <a:rPr lang="en" sz="240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ữ liệu</a:t>
            </a:r>
            <a:endParaRPr sz="240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6388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36"/>
          <p:cNvSpPr/>
          <p:nvPr/>
        </p:nvSpPr>
        <p:spPr>
          <a:xfrm>
            <a:off x="1502538" y="1751000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6"/>
          <p:cNvSpPr/>
          <p:nvPr/>
        </p:nvSpPr>
        <p:spPr>
          <a:xfrm>
            <a:off x="4201763" y="1751000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36"/>
          <p:cNvSpPr/>
          <p:nvPr/>
        </p:nvSpPr>
        <p:spPr>
          <a:xfrm>
            <a:off x="6900988" y="1751000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36"/>
          <p:cNvSpPr txBox="1">
            <a:spLocks noGrp="1"/>
          </p:cNvSpPr>
          <p:nvPr>
            <p:ph type="title"/>
          </p:nvPr>
        </p:nvSpPr>
        <p:spPr>
          <a:xfrm>
            <a:off x="912520" y="2457492"/>
            <a:ext cx="1994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VN-Sarifa" panose="00000500000000000000" pitchFamily="50" charset="0"/>
              </a:rPr>
              <a:t>B</a:t>
            </a:r>
            <a:r>
              <a:rPr lang="en" sz="3200">
                <a:latin typeface="SVN-Sarifa" panose="00000500000000000000" pitchFamily="50" charset="0"/>
              </a:rPr>
              <a:t>ước 1</a:t>
            </a:r>
            <a:endParaRPr sz="3200" dirty="0">
              <a:latin typeface="SVN-Sarifa" panose="00000500000000000000" pitchFamily="50" charset="0"/>
            </a:endParaRPr>
          </a:p>
        </p:txBody>
      </p:sp>
      <p:sp>
        <p:nvSpPr>
          <p:cNvPr id="1929" name="Google Shape;1929;p36"/>
          <p:cNvSpPr txBox="1">
            <a:spLocks noGrp="1"/>
          </p:cNvSpPr>
          <p:nvPr>
            <p:ph type="subTitle" idx="1"/>
          </p:nvPr>
        </p:nvSpPr>
        <p:spPr>
          <a:xfrm>
            <a:off x="359628" y="3265869"/>
            <a:ext cx="3062539" cy="12460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Nhập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v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à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ng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à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th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á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năm</a:t>
            </a:r>
            <a:r>
              <a:rPr lang="en-US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sinh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SVN-Calling Code" panose="020B0509020202020204" pitchFamily="49" charset="0"/>
              <a:ea typeface="Times New Roman" panose="02020603050405020304" pitchFamily="18" charset="0"/>
            </a:endParaRP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i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Ví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dụ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ng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à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y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th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á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ng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năm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sinh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nhập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v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à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o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: </a:t>
            </a:r>
            <a:r>
              <a:rPr lang="en-US" i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20/9/1996.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SVN-Calling Code" panose="020B0509020202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930" name="Google Shape;1930;p36"/>
          <p:cNvSpPr txBox="1">
            <a:spLocks noGrp="1"/>
          </p:cNvSpPr>
          <p:nvPr>
            <p:ph type="title" idx="2"/>
          </p:nvPr>
        </p:nvSpPr>
        <p:spPr>
          <a:xfrm>
            <a:off x="3505069" y="2487167"/>
            <a:ext cx="2133788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VN-Sarifa" panose="00000500000000000000" pitchFamily="50" charset="0"/>
              </a:rPr>
              <a:t>B</a:t>
            </a:r>
            <a:r>
              <a:rPr lang="en" sz="3200">
                <a:latin typeface="SVN-Sarifa" panose="00000500000000000000" pitchFamily="50" charset="0"/>
              </a:rPr>
              <a:t>ước 2</a:t>
            </a:r>
            <a:endParaRPr sz="3200" dirty="0">
              <a:latin typeface="SVN-Sarifa" panose="00000500000000000000" pitchFamily="50" charset="0"/>
            </a:endParaRPr>
          </a:p>
        </p:txBody>
      </p:sp>
      <p:sp>
        <p:nvSpPr>
          <p:cNvPr id="1931" name="Google Shape;1931;p36"/>
          <p:cNvSpPr txBox="1">
            <a:spLocks noGrp="1"/>
          </p:cNvSpPr>
          <p:nvPr>
            <p:ph type="subTitle" idx="3"/>
          </p:nvPr>
        </p:nvSpPr>
        <p:spPr>
          <a:xfrm>
            <a:off x="3341313" y="3284714"/>
            <a:ext cx="2607104" cy="1099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</a:rPr>
              <a:t>ộ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Amasis MT Pro" panose="02040504050005020304" pitchFamily="18" charset="0"/>
              </a:rPr>
              <a:t>á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</a:rPr>
              <a:t>ữ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</a:rPr>
              <a:t>ố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</a:rPr>
              <a:t>ă</a:t>
            </a:r>
            <a:r>
              <a:rPr lang="en-US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sinh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VN-Calling Code" panose="020B05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  <a:latin typeface="SVN-Calling Code" panose="020B0509020202020204" pitchFamily="49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</a:rPr>
              <a:t> (2+0+9+1+9+9+6 = </a:t>
            </a:r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</a:rPr>
              <a:t>36)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SVN-Calling Code" panose="020B0509020202020204" pitchFamily="49" charset="0"/>
            </a:endParaRPr>
          </a:p>
        </p:txBody>
      </p:sp>
      <p:sp>
        <p:nvSpPr>
          <p:cNvPr id="1932" name="Google Shape;1932;p36"/>
          <p:cNvSpPr txBox="1">
            <a:spLocks noGrp="1"/>
          </p:cNvSpPr>
          <p:nvPr>
            <p:ph type="title" idx="4"/>
          </p:nvPr>
        </p:nvSpPr>
        <p:spPr>
          <a:xfrm>
            <a:off x="6304975" y="2408282"/>
            <a:ext cx="2133787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VN-Sarifa" panose="00000500000000000000" pitchFamily="50" charset="0"/>
              </a:rPr>
              <a:t>B</a:t>
            </a:r>
            <a:r>
              <a:rPr lang="en" sz="3200">
                <a:latin typeface="SVN-Sarifa" panose="00000500000000000000" pitchFamily="50" charset="0"/>
              </a:rPr>
              <a:t>ước 3</a:t>
            </a:r>
            <a:endParaRPr sz="3200" dirty="0">
              <a:latin typeface="SVN-Sarifa" panose="00000500000000000000" pitchFamily="50" charset="0"/>
            </a:endParaRPr>
          </a:p>
        </p:txBody>
      </p:sp>
      <p:sp>
        <p:nvSpPr>
          <p:cNvPr id="1933" name="Google Shape;1933;p36"/>
          <p:cNvSpPr txBox="1">
            <a:spLocks noGrp="1"/>
          </p:cNvSpPr>
          <p:nvPr>
            <p:ph type="subTitle" idx="5"/>
          </p:nvPr>
        </p:nvSpPr>
        <p:spPr>
          <a:xfrm>
            <a:off x="5994316" y="3384520"/>
            <a:ext cx="2740227" cy="13298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á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chữ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lớn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11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th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ì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tục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cộng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á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chữ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(</a:t>
            </a:r>
            <a:r>
              <a:rPr lang="en-US" i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3+6=9)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VN-Calling Code" panose="020B0509020202020204" pitchFamily="49" charset="0"/>
              <a:ea typeface="Times New Roman" panose="02020603050405020304" pitchFamily="18" charset="0"/>
            </a:endParaRPr>
          </a:p>
          <a:p>
            <a:pPr marL="0" marR="0" lvl="0" indent="0" algn="l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SVN-Calling Code" panose="020B0509020202020204" pitchFamily="49" charset="0"/>
              <a:ea typeface="Times New Roman" panose="02020603050405020304" pitchFamily="18" charset="0"/>
            </a:endParaRPr>
          </a:p>
          <a:p>
            <a:pPr marL="0" marR="0" lvl="0" indent="0" algn="l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kh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ô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ng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th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ì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bỏ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qua B3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VN-Calling Code" panose="020B0509020202020204" pitchFamily="49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VN-Calling Code" panose="020B0509020202020204" pitchFamily="49" charset="0"/>
            </a:endParaRPr>
          </a:p>
        </p:txBody>
      </p:sp>
      <p:grpSp>
        <p:nvGrpSpPr>
          <p:cNvPr id="1934" name="Google Shape;1934;p36"/>
          <p:cNvGrpSpPr/>
          <p:nvPr/>
        </p:nvGrpSpPr>
        <p:grpSpPr>
          <a:xfrm>
            <a:off x="1695034" y="1911063"/>
            <a:ext cx="355408" cy="361903"/>
            <a:chOff x="2233375" y="3388850"/>
            <a:chExt cx="348850" cy="355225"/>
          </a:xfrm>
        </p:grpSpPr>
        <p:sp>
          <p:nvSpPr>
            <p:cNvPr id="1935" name="Google Shape;1935;p36"/>
            <p:cNvSpPr/>
            <p:nvPr/>
          </p:nvSpPr>
          <p:spPr>
            <a:xfrm>
              <a:off x="2378775" y="3388850"/>
              <a:ext cx="96375" cy="166075"/>
            </a:xfrm>
            <a:custGeom>
              <a:avLst/>
              <a:gdLst/>
              <a:ahLst/>
              <a:cxnLst/>
              <a:rect l="l" t="t" r="r" b="b"/>
              <a:pathLst>
                <a:path w="3855" h="6643" extrusionOk="0">
                  <a:moveTo>
                    <a:pt x="1749" y="862"/>
                  </a:moveTo>
                  <a:lnTo>
                    <a:pt x="1607" y="1861"/>
                  </a:lnTo>
                  <a:lnTo>
                    <a:pt x="768" y="1950"/>
                  </a:lnTo>
                  <a:lnTo>
                    <a:pt x="1749" y="862"/>
                  </a:lnTo>
                  <a:close/>
                  <a:moveTo>
                    <a:pt x="2178" y="791"/>
                  </a:moveTo>
                  <a:lnTo>
                    <a:pt x="3123" y="2236"/>
                  </a:lnTo>
                  <a:lnTo>
                    <a:pt x="2017" y="1897"/>
                  </a:lnTo>
                  <a:lnTo>
                    <a:pt x="2178" y="791"/>
                  </a:lnTo>
                  <a:close/>
                  <a:moveTo>
                    <a:pt x="2034" y="1"/>
                  </a:moveTo>
                  <a:cubicBezTo>
                    <a:pt x="1980" y="1"/>
                    <a:pt x="1936" y="33"/>
                    <a:pt x="1892" y="77"/>
                  </a:cubicBezTo>
                  <a:lnTo>
                    <a:pt x="90" y="2093"/>
                  </a:lnTo>
                  <a:cubicBezTo>
                    <a:pt x="1" y="2182"/>
                    <a:pt x="19" y="2307"/>
                    <a:pt x="108" y="2396"/>
                  </a:cubicBezTo>
                  <a:cubicBezTo>
                    <a:pt x="144" y="2432"/>
                    <a:pt x="215" y="2450"/>
                    <a:pt x="269" y="2450"/>
                  </a:cubicBezTo>
                  <a:lnTo>
                    <a:pt x="1571" y="2289"/>
                  </a:lnTo>
                  <a:lnTo>
                    <a:pt x="1393" y="6411"/>
                  </a:lnTo>
                  <a:cubicBezTo>
                    <a:pt x="1375" y="6536"/>
                    <a:pt x="1464" y="6625"/>
                    <a:pt x="1589" y="6643"/>
                  </a:cubicBezTo>
                  <a:cubicBezTo>
                    <a:pt x="1714" y="6643"/>
                    <a:pt x="1803" y="6554"/>
                    <a:pt x="1803" y="6429"/>
                  </a:cubicBezTo>
                  <a:lnTo>
                    <a:pt x="1981" y="2325"/>
                  </a:lnTo>
                  <a:lnTo>
                    <a:pt x="3552" y="2807"/>
                  </a:lnTo>
                  <a:cubicBezTo>
                    <a:pt x="3569" y="2807"/>
                    <a:pt x="3587" y="2825"/>
                    <a:pt x="3623" y="2825"/>
                  </a:cubicBezTo>
                  <a:cubicBezTo>
                    <a:pt x="3659" y="2825"/>
                    <a:pt x="3694" y="2807"/>
                    <a:pt x="3730" y="2789"/>
                  </a:cubicBezTo>
                  <a:cubicBezTo>
                    <a:pt x="3837" y="2718"/>
                    <a:pt x="3855" y="2593"/>
                    <a:pt x="3801" y="2486"/>
                  </a:cubicBezTo>
                  <a:lnTo>
                    <a:pt x="2231" y="95"/>
                  </a:lnTo>
                  <a:cubicBezTo>
                    <a:pt x="2196" y="41"/>
                    <a:pt x="2142" y="5"/>
                    <a:pt x="2071" y="5"/>
                  </a:cubicBezTo>
                  <a:cubicBezTo>
                    <a:pt x="2058" y="2"/>
                    <a:pt x="2046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2298050" y="3426200"/>
              <a:ext cx="106625" cy="130075"/>
            </a:xfrm>
            <a:custGeom>
              <a:avLst/>
              <a:gdLst/>
              <a:ahLst/>
              <a:cxnLst/>
              <a:rect l="l" t="t" r="r" b="b"/>
              <a:pathLst>
                <a:path w="4265" h="5203" extrusionOk="0">
                  <a:moveTo>
                    <a:pt x="2284" y="706"/>
                  </a:moveTo>
                  <a:lnTo>
                    <a:pt x="3694" y="1848"/>
                  </a:lnTo>
                  <a:lnTo>
                    <a:pt x="2588" y="2651"/>
                  </a:lnTo>
                  <a:lnTo>
                    <a:pt x="2284" y="706"/>
                  </a:lnTo>
                  <a:close/>
                  <a:moveTo>
                    <a:pt x="1856" y="670"/>
                  </a:moveTo>
                  <a:lnTo>
                    <a:pt x="2177" y="2687"/>
                  </a:lnTo>
                  <a:lnTo>
                    <a:pt x="2177" y="2687"/>
                  </a:lnTo>
                  <a:lnTo>
                    <a:pt x="589" y="2080"/>
                  </a:lnTo>
                  <a:lnTo>
                    <a:pt x="1856" y="670"/>
                  </a:lnTo>
                  <a:close/>
                  <a:moveTo>
                    <a:pt x="1993" y="1"/>
                  </a:moveTo>
                  <a:cubicBezTo>
                    <a:pt x="1935" y="1"/>
                    <a:pt x="1878" y="24"/>
                    <a:pt x="1838" y="64"/>
                  </a:cubicBezTo>
                  <a:lnTo>
                    <a:pt x="72" y="2026"/>
                  </a:lnTo>
                  <a:cubicBezTo>
                    <a:pt x="0" y="2116"/>
                    <a:pt x="0" y="2241"/>
                    <a:pt x="90" y="2330"/>
                  </a:cubicBezTo>
                  <a:cubicBezTo>
                    <a:pt x="107" y="2348"/>
                    <a:pt x="125" y="2348"/>
                    <a:pt x="161" y="2366"/>
                  </a:cubicBezTo>
                  <a:lnTo>
                    <a:pt x="2231" y="3168"/>
                  </a:lnTo>
                  <a:lnTo>
                    <a:pt x="2338" y="5006"/>
                  </a:lnTo>
                  <a:cubicBezTo>
                    <a:pt x="2338" y="5113"/>
                    <a:pt x="2427" y="5202"/>
                    <a:pt x="2534" y="5202"/>
                  </a:cubicBezTo>
                  <a:lnTo>
                    <a:pt x="2552" y="5202"/>
                  </a:lnTo>
                  <a:cubicBezTo>
                    <a:pt x="2677" y="5202"/>
                    <a:pt x="2766" y="5095"/>
                    <a:pt x="2748" y="4988"/>
                  </a:cubicBezTo>
                  <a:lnTo>
                    <a:pt x="2659" y="3115"/>
                  </a:lnTo>
                  <a:lnTo>
                    <a:pt x="3837" y="2276"/>
                  </a:lnTo>
                  <a:lnTo>
                    <a:pt x="3801" y="4061"/>
                  </a:lnTo>
                  <a:cubicBezTo>
                    <a:pt x="3801" y="4185"/>
                    <a:pt x="3890" y="4275"/>
                    <a:pt x="4015" y="4275"/>
                  </a:cubicBezTo>
                  <a:cubicBezTo>
                    <a:pt x="4140" y="4275"/>
                    <a:pt x="4229" y="4185"/>
                    <a:pt x="4229" y="4061"/>
                  </a:cubicBezTo>
                  <a:lnTo>
                    <a:pt x="4265" y="1866"/>
                  </a:lnTo>
                  <a:cubicBezTo>
                    <a:pt x="4265" y="1795"/>
                    <a:pt x="4229" y="1741"/>
                    <a:pt x="4176" y="1705"/>
                  </a:cubicBezTo>
                  <a:lnTo>
                    <a:pt x="2124" y="46"/>
                  </a:lnTo>
                  <a:cubicBezTo>
                    <a:pt x="2085" y="15"/>
                    <a:pt x="2039" y="1"/>
                    <a:pt x="1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2425625" y="3433850"/>
              <a:ext cx="121350" cy="309775"/>
            </a:xfrm>
            <a:custGeom>
              <a:avLst/>
              <a:gdLst/>
              <a:ahLst/>
              <a:cxnLst/>
              <a:rect l="l" t="t" r="r" b="b"/>
              <a:pathLst>
                <a:path w="4854" h="12391" extrusionOk="0">
                  <a:moveTo>
                    <a:pt x="2855" y="721"/>
                  </a:moveTo>
                  <a:lnTo>
                    <a:pt x="2784" y="3540"/>
                  </a:lnTo>
                  <a:lnTo>
                    <a:pt x="785" y="2720"/>
                  </a:lnTo>
                  <a:lnTo>
                    <a:pt x="2855" y="721"/>
                  </a:lnTo>
                  <a:close/>
                  <a:moveTo>
                    <a:pt x="3072" y="1"/>
                  </a:moveTo>
                  <a:cubicBezTo>
                    <a:pt x="3025" y="1"/>
                    <a:pt x="2985" y="21"/>
                    <a:pt x="2944" y="61"/>
                  </a:cubicBezTo>
                  <a:lnTo>
                    <a:pt x="268" y="2648"/>
                  </a:lnTo>
                  <a:cubicBezTo>
                    <a:pt x="232" y="2684"/>
                    <a:pt x="214" y="2738"/>
                    <a:pt x="197" y="2791"/>
                  </a:cubicBezTo>
                  <a:lnTo>
                    <a:pt x="18" y="5164"/>
                  </a:lnTo>
                  <a:cubicBezTo>
                    <a:pt x="0" y="5289"/>
                    <a:pt x="90" y="5396"/>
                    <a:pt x="197" y="5396"/>
                  </a:cubicBezTo>
                  <a:lnTo>
                    <a:pt x="214" y="5396"/>
                  </a:lnTo>
                  <a:cubicBezTo>
                    <a:pt x="322" y="5396"/>
                    <a:pt x="429" y="5307"/>
                    <a:pt x="429" y="5200"/>
                  </a:cubicBezTo>
                  <a:lnTo>
                    <a:pt x="607" y="3112"/>
                  </a:lnTo>
                  <a:lnTo>
                    <a:pt x="2748" y="3969"/>
                  </a:lnTo>
                  <a:lnTo>
                    <a:pt x="661" y="12123"/>
                  </a:lnTo>
                  <a:cubicBezTo>
                    <a:pt x="625" y="12248"/>
                    <a:pt x="696" y="12355"/>
                    <a:pt x="803" y="12390"/>
                  </a:cubicBezTo>
                  <a:lnTo>
                    <a:pt x="857" y="12390"/>
                  </a:lnTo>
                  <a:cubicBezTo>
                    <a:pt x="946" y="12390"/>
                    <a:pt x="1035" y="12319"/>
                    <a:pt x="1071" y="12230"/>
                  </a:cubicBezTo>
                  <a:lnTo>
                    <a:pt x="3158" y="4040"/>
                  </a:lnTo>
                  <a:lnTo>
                    <a:pt x="4354" y="3844"/>
                  </a:lnTo>
                  <a:lnTo>
                    <a:pt x="1892" y="12123"/>
                  </a:lnTo>
                  <a:cubicBezTo>
                    <a:pt x="1856" y="12230"/>
                    <a:pt x="1927" y="12355"/>
                    <a:pt x="2034" y="12373"/>
                  </a:cubicBezTo>
                  <a:cubicBezTo>
                    <a:pt x="2052" y="12390"/>
                    <a:pt x="2070" y="12390"/>
                    <a:pt x="2088" y="12390"/>
                  </a:cubicBezTo>
                  <a:cubicBezTo>
                    <a:pt x="2177" y="12390"/>
                    <a:pt x="2266" y="12337"/>
                    <a:pt x="2302" y="12230"/>
                  </a:cubicBezTo>
                  <a:lnTo>
                    <a:pt x="4854" y="3647"/>
                  </a:lnTo>
                  <a:cubicBezTo>
                    <a:pt x="4854" y="3612"/>
                    <a:pt x="4854" y="3558"/>
                    <a:pt x="4836" y="3505"/>
                  </a:cubicBezTo>
                  <a:lnTo>
                    <a:pt x="4407" y="2559"/>
                  </a:lnTo>
                  <a:cubicBezTo>
                    <a:pt x="4368" y="2481"/>
                    <a:pt x="4291" y="2431"/>
                    <a:pt x="4210" y="2431"/>
                  </a:cubicBezTo>
                  <a:cubicBezTo>
                    <a:pt x="4181" y="2431"/>
                    <a:pt x="4151" y="2438"/>
                    <a:pt x="4122" y="2452"/>
                  </a:cubicBezTo>
                  <a:cubicBezTo>
                    <a:pt x="4015" y="2506"/>
                    <a:pt x="3961" y="2630"/>
                    <a:pt x="4015" y="2738"/>
                  </a:cubicBezTo>
                  <a:lnTo>
                    <a:pt x="4336" y="3433"/>
                  </a:lnTo>
                  <a:lnTo>
                    <a:pt x="3212" y="3612"/>
                  </a:lnTo>
                  <a:lnTo>
                    <a:pt x="3266" y="1114"/>
                  </a:lnTo>
                  <a:lnTo>
                    <a:pt x="3712" y="2042"/>
                  </a:lnTo>
                  <a:cubicBezTo>
                    <a:pt x="3738" y="2120"/>
                    <a:pt x="3812" y="2170"/>
                    <a:pt x="3891" y="2170"/>
                  </a:cubicBezTo>
                  <a:cubicBezTo>
                    <a:pt x="3921" y="2170"/>
                    <a:pt x="3951" y="2163"/>
                    <a:pt x="3979" y="2149"/>
                  </a:cubicBezTo>
                  <a:cubicBezTo>
                    <a:pt x="4086" y="2113"/>
                    <a:pt x="4140" y="1988"/>
                    <a:pt x="4086" y="1881"/>
                  </a:cubicBezTo>
                  <a:lnTo>
                    <a:pt x="3283" y="115"/>
                  </a:lnTo>
                  <a:cubicBezTo>
                    <a:pt x="3248" y="61"/>
                    <a:pt x="3194" y="8"/>
                    <a:pt x="3123" y="8"/>
                  </a:cubicBezTo>
                  <a:cubicBezTo>
                    <a:pt x="3105" y="3"/>
                    <a:pt x="3088" y="1"/>
                    <a:pt x="3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2233375" y="3463925"/>
              <a:ext cx="109750" cy="280150"/>
            </a:xfrm>
            <a:custGeom>
              <a:avLst/>
              <a:gdLst/>
              <a:ahLst/>
              <a:cxnLst/>
              <a:rect l="l" t="t" r="r" b="b"/>
              <a:pathLst>
                <a:path w="4390" h="11206" extrusionOk="0">
                  <a:moveTo>
                    <a:pt x="1767" y="803"/>
                  </a:moveTo>
                  <a:lnTo>
                    <a:pt x="3497" y="2302"/>
                  </a:lnTo>
                  <a:lnTo>
                    <a:pt x="2284" y="2891"/>
                  </a:lnTo>
                  <a:lnTo>
                    <a:pt x="1767" y="803"/>
                  </a:lnTo>
                  <a:close/>
                  <a:moveTo>
                    <a:pt x="1356" y="910"/>
                  </a:moveTo>
                  <a:lnTo>
                    <a:pt x="1874" y="2998"/>
                  </a:lnTo>
                  <a:lnTo>
                    <a:pt x="518" y="3033"/>
                  </a:lnTo>
                  <a:lnTo>
                    <a:pt x="518" y="3033"/>
                  </a:lnTo>
                  <a:lnTo>
                    <a:pt x="1356" y="910"/>
                  </a:lnTo>
                  <a:close/>
                  <a:moveTo>
                    <a:pt x="1338" y="0"/>
                  </a:moveTo>
                  <a:cubicBezTo>
                    <a:pt x="1285" y="18"/>
                    <a:pt x="1231" y="71"/>
                    <a:pt x="1196" y="143"/>
                  </a:cubicBezTo>
                  <a:lnTo>
                    <a:pt x="18" y="3176"/>
                  </a:lnTo>
                  <a:cubicBezTo>
                    <a:pt x="0" y="3230"/>
                    <a:pt x="0" y="3283"/>
                    <a:pt x="18" y="3337"/>
                  </a:cubicBezTo>
                  <a:lnTo>
                    <a:pt x="2819" y="11062"/>
                  </a:lnTo>
                  <a:cubicBezTo>
                    <a:pt x="2855" y="11152"/>
                    <a:pt x="2944" y="11205"/>
                    <a:pt x="3033" y="11205"/>
                  </a:cubicBezTo>
                  <a:cubicBezTo>
                    <a:pt x="3051" y="11205"/>
                    <a:pt x="3069" y="11187"/>
                    <a:pt x="3105" y="11187"/>
                  </a:cubicBezTo>
                  <a:cubicBezTo>
                    <a:pt x="3212" y="11152"/>
                    <a:pt x="3265" y="11027"/>
                    <a:pt x="3230" y="10920"/>
                  </a:cubicBezTo>
                  <a:lnTo>
                    <a:pt x="518" y="3462"/>
                  </a:lnTo>
                  <a:lnTo>
                    <a:pt x="1981" y="3408"/>
                  </a:lnTo>
                  <a:lnTo>
                    <a:pt x="2159" y="4157"/>
                  </a:lnTo>
                  <a:cubicBezTo>
                    <a:pt x="2195" y="4247"/>
                    <a:pt x="2284" y="4318"/>
                    <a:pt x="2373" y="4318"/>
                  </a:cubicBezTo>
                  <a:cubicBezTo>
                    <a:pt x="2391" y="4318"/>
                    <a:pt x="2409" y="4318"/>
                    <a:pt x="2427" y="4300"/>
                  </a:cubicBezTo>
                  <a:cubicBezTo>
                    <a:pt x="2534" y="4282"/>
                    <a:pt x="2605" y="4157"/>
                    <a:pt x="2570" y="4050"/>
                  </a:cubicBezTo>
                  <a:lnTo>
                    <a:pt x="2391" y="3301"/>
                  </a:lnTo>
                  <a:lnTo>
                    <a:pt x="3711" y="2659"/>
                  </a:lnTo>
                  <a:lnTo>
                    <a:pt x="3961" y="4443"/>
                  </a:lnTo>
                  <a:cubicBezTo>
                    <a:pt x="3978" y="4541"/>
                    <a:pt x="4068" y="4624"/>
                    <a:pt x="4165" y="4624"/>
                  </a:cubicBezTo>
                  <a:cubicBezTo>
                    <a:pt x="4175" y="4624"/>
                    <a:pt x="4184" y="4623"/>
                    <a:pt x="4193" y="4621"/>
                  </a:cubicBezTo>
                  <a:cubicBezTo>
                    <a:pt x="4318" y="4603"/>
                    <a:pt x="4389" y="4496"/>
                    <a:pt x="4372" y="4371"/>
                  </a:cubicBezTo>
                  <a:lnTo>
                    <a:pt x="4086" y="2320"/>
                  </a:lnTo>
                  <a:cubicBezTo>
                    <a:pt x="4086" y="2266"/>
                    <a:pt x="4050" y="2213"/>
                    <a:pt x="4015" y="2177"/>
                  </a:cubicBezTo>
                  <a:lnTo>
                    <a:pt x="1535" y="54"/>
                  </a:lnTo>
                  <a:cubicBezTo>
                    <a:pt x="1481" y="0"/>
                    <a:pt x="1410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2290475" y="3575800"/>
              <a:ext cx="50875" cy="167825"/>
            </a:xfrm>
            <a:custGeom>
              <a:avLst/>
              <a:gdLst/>
              <a:ahLst/>
              <a:cxnLst/>
              <a:rect l="l" t="t" r="r" b="b"/>
              <a:pathLst>
                <a:path w="2035" h="6713" extrusionOk="0">
                  <a:moveTo>
                    <a:pt x="216" y="1"/>
                  </a:moveTo>
                  <a:cubicBezTo>
                    <a:pt x="204" y="1"/>
                    <a:pt x="191" y="2"/>
                    <a:pt x="178" y="4"/>
                  </a:cubicBezTo>
                  <a:cubicBezTo>
                    <a:pt x="71" y="39"/>
                    <a:pt x="0" y="146"/>
                    <a:pt x="36" y="271"/>
                  </a:cubicBezTo>
                  <a:lnTo>
                    <a:pt x="1606" y="6552"/>
                  </a:lnTo>
                  <a:cubicBezTo>
                    <a:pt x="1624" y="6641"/>
                    <a:pt x="1713" y="6712"/>
                    <a:pt x="1802" y="6712"/>
                  </a:cubicBezTo>
                  <a:lnTo>
                    <a:pt x="1856" y="6712"/>
                  </a:lnTo>
                  <a:cubicBezTo>
                    <a:pt x="1963" y="6677"/>
                    <a:pt x="2034" y="6570"/>
                    <a:pt x="2016" y="6445"/>
                  </a:cubicBezTo>
                  <a:lnTo>
                    <a:pt x="446" y="164"/>
                  </a:lnTo>
                  <a:cubicBezTo>
                    <a:pt x="414" y="68"/>
                    <a:pt x="32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2329275" y="3538850"/>
              <a:ext cx="123125" cy="204775"/>
            </a:xfrm>
            <a:custGeom>
              <a:avLst/>
              <a:gdLst/>
              <a:ahLst/>
              <a:cxnLst/>
              <a:rect l="l" t="t" r="r" b="b"/>
              <a:pathLst>
                <a:path w="4925" h="8191" extrusionOk="0">
                  <a:moveTo>
                    <a:pt x="2356" y="643"/>
                  </a:moveTo>
                  <a:lnTo>
                    <a:pt x="2891" y="2766"/>
                  </a:lnTo>
                  <a:lnTo>
                    <a:pt x="643" y="2481"/>
                  </a:lnTo>
                  <a:lnTo>
                    <a:pt x="2356" y="643"/>
                  </a:lnTo>
                  <a:close/>
                  <a:moveTo>
                    <a:pt x="2873" y="964"/>
                  </a:moveTo>
                  <a:lnTo>
                    <a:pt x="4318" y="2534"/>
                  </a:lnTo>
                  <a:lnTo>
                    <a:pt x="3319" y="2766"/>
                  </a:lnTo>
                  <a:lnTo>
                    <a:pt x="2873" y="964"/>
                  </a:lnTo>
                  <a:close/>
                  <a:moveTo>
                    <a:pt x="2463" y="1"/>
                  </a:moveTo>
                  <a:cubicBezTo>
                    <a:pt x="2409" y="1"/>
                    <a:pt x="2356" y="18"/>
                    <a:pt x="2302" y="72"/>
                  </a:cubicBezTo>
                  <a:lnTo>
                    <a:pt x="54" y="2499"/>
                  </a:lnTo>
                  <a:cubicBezTo>
                    <a:pt x="18" y="2552"/>
                    <a:pt x="0" y="2606"/>
                    <a:pt x="0" y="2677"/>
                  </a:cubicBezTo>
                  <a:lnTo>
                    <a:pt x="179" y="3962"/>
                  </a:lnTo>
                  <a:cubicBezTo>
                    <a:pt x="195" y="4059"/>
                    <a:pt x="286" y="4142"/>
                    <a:pt x="397" y="4142"/>
                  </a:cubicBezTo>
                  <a:cubicBezTo>
                    <a:pt x="407" y="4142"/>
                    <a:pt x="418" y="4142"/>
                    <a:pt x="429" y="4140"/>
                  </a:cubicBezTo>
                  <a:cubicBezTo>
                    <a:pt x="536" y="4122"/>
                    <a:pt x="625" y="4015"/>
                    <a:pt x="607" y="3908"/>
                  </a:cubicBezTo>
                  <a:lnTo>
                    <a:pt x="464" y="2891"/>
                  </a:lnTo>
                  <a:lnTo>
                    <a:pt x="2944" y="3194"/>
                  </a:lnTo>
                  <a:lnTo>
                    <a:pt x="2463" y="7958"/>
                  </a:lnTo>
                  <a:cubicBezTo>
                    <a:pt x="2463" y="8065"/>
                    <a:pt x="2534" y="8173"/>
                    <a:pt x="2659" y="8190"/>
                  </a:cubicBezTo>
                  <a:lnTo>
                    <a:pt x="2677" y="8190"/>
                  </a:lnTo>
                  <a:cubicBezTo>
                    <a:pt x="2784" y="8190"/>
                    <a:pt x="2873" y="8101"/>
                    <a:pt x="2891" y="7994"/>
                  </a:cubicBezTo>
                  <a:lnTo>
                    <a:pt x="3373" y="3194"/>
                  </a:lnTo>
                  <a:lnTo>
                    <a:pt x="4461" y="2927"/>
                  </a:lnTo>
                  <a:lnTo>
                    <a:pt x="3783" y="7958"/>
                  </a:lnTo>
                  <a:cubicBezTo>
                    <a:pt x="3765" y="8065"/>
                    <a:pt x="3837" y="8173"/>
                    <a:pt x="3961" y="8190"/>
                  </a:cubicBezTo>
                  <a:lnTo>
                    <a:pt x="3979" y="8190"/>
                  </a:lnTo>
                  <a:cubicBezTo>
                    <a:pt x="4086" y="8190"/>
                    <a:pt x="4176" y="8119"/>
                    <a:pt x="4193" y="8012"/>
                  </a:cubicBezTo>
                  <a:lnTo>
                    <a:pt x="4925" y="2677"/>
                  </a:lnTo>
                  <a:cubicBezTo>
                    <a:pt x="4925" y="2606"/>
                    <a:pt x="4907" y="2552"/>
                    <a:pt x="4871" y="2499"/>
                  </a:cubicBezTo>
                  <a:lnTo>
                    <a:pt x="2623" y="72"/>
                  </a:lnTo>
                  <a:cubicBezTo>
                    <a:pt x="2570" y="18"/>
                    <a:pt x="2516" y="1"/>
                    <a:pt x="2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2335950" y="3650300"/>
              <a:ext cx="22350" cy="93325"/>
            </a:xfrm>
            <a:custGeom>
              <a:avLst/>
              <a:gdLst/>
              <a:ahLst/>
              <a:cxnLst/>
              <a:rect l="l" t="t" r="r" b="b"/>
              <a:pathLst>
                <a:path w="894" h="3733" extrusionOk="0">
                  <a:moveTo>
                    <a:pt x="230" y="1"/>
                  </a:moveTo>
                  <a:cubicBezTo>
                    <a:pt x="219" y="1"/>
                    <a:pt x="208" y="1"/>
                    <a:pt x="197" y="3"/>
                  </a:cubicBezTo>
                  <a:cubicBezTo>
                    <a:pt x="72" y="21"/>
                    <a:pt x="1" y="128"/>
                    <a:pt x="19" y="235"/>
                  </a:cubicBezTo>
                  <a:lnTo>
                    <a:pt x="465" y="3554"/>
                  </a:lnTo>
                  <a:cubicBezTo>
                    <a:pt x="483" y="3661"/>
                    <a:pt x="572" y="3732"/>
                    <a:pt x="679" y="3732"/>
                  </a:cubicBezTo>
                  <a:lnTo>
                    <a:pt x="697" y="3732"/>
                  </a:lnTo>
                  <a:cubicBezTo>
                    <a:pt x="822" y="3715"/>
                    <a:pt x="893" y="3607"/>
                    <a:pt x="875" y="3500"/>
                  </a:cubicBezTo>
                  <a:lnTo>
                    <a:pt x="429" y="182"/>
                  </a:lnTo>
                  <a:cubicBezTo>
                    <a:pt x="413" y="70"/>
                    <a:pt x="325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2283325" y="3394775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0"/>
                  </a:moveTo>
                  <a:cubicBezTo>
                    <a:pt x="90" y="0"/>
                    <a:pt x="1" y="108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90" y="982"/>
                    <a:pt x="215" y="982"/>
                  </a:cubicBezTo>
                  <a:cubicBezTo>
                    <a:pt x="322" y="982"/>
                    <a:pt x="429" y="893"/>
                    <a:pt x="429" y="768"/>
                  </a:cubicBezTo>
                  <a:lnTo>
                    <a:pt x="429" y="215"/>
                  </a:lnTo>
                  <a:cubicBezTo>
                    <a:pt x="429" y="108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2283325" y="3432700"/>
              <a:ext cx="10725" cy="24100"/>
            </a:xfrm>
            <a:custGeom>
              <a:avLst/>
              <a:gdLst/>
              <a:ahLst/>
              <a:cxnLst/>
              <a:rect l="l" t="t" r="r" b="b"/>
              <a:pathLst>
                <a:path w="429" h="964" extrusionOk="0">
                  <a:moveTo>
                    <a:pt x="215" y="0"/>
                  </a:moveTo>
                  <a:cubicBezTo>
                    <a:pt x="90" y="0"/>
                    <a:pt x="1" y="89"/>
                    <a:pt x="1" y="196"/>
                  </a:cubicBezTo>
                  <a:lnTo>
                    <a:pt x="1" y="767"/>
                  </a:lnTo>
                  <a:cubicBezTo>
                    <a:pt x="1" y="874"/>
                    <a:pt x="90" y="964"/>
                    <a:pt x="215" y="964"/>
                  </a:cubicBezTo>
                  <a:cubicBezTo>
                    <a:pt x="322" y="964"/>
                    <a:pt x="429" y="874"/>
                    <a:pt x="429" y="767"/>
                  </a:cubicBezTo>
                  <a:lnTo>
                    <a:pt x="429" y="196"/>
                  </a:lnTo>
                  <a:cubicBezTo>
                    <a:pt x="429" y="89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2295375" y="3420650"/>
              <a:ext cx="24100" cy="10725"/>
            </a:xfrm>
            <a:custGeom>
              <a:avLst/>
              <a:gdLst/>
              <a:ahLst/>
              <a:cxnLst/>
              <a:rect l="l" t="t" r="r" b="b"/>
              <a:pathLst>
                <a:path w="964" h="429" extrusionOk="0">
                  <a:moveTo>
                    <a:pt x="197" y="0"/>
                  </a:moveTo>
                  <a:cubicBezTo>
                    <a:pt x="90" y="0"/>
                    <a:pt x="0" y="90"/>
                    <a:pt x="0" y="214"/>
                  </a:cubicBezTo>
                  <a:cubicBezTo>
                    <a:pt x="0" y="321"/>
                    <a:pt x="90" y="429"/>
                    <a:pt x="197" y="429"/>
                  </a:cubicBezTo>
                  <a:lnTo>
                    <a:pt x="768" y="429"/>
                  </a:lnTo>
                  <a:cubicBezTo>
                    <a:pt x="875" y="429"/>
                    <a:pt x="964" y="321"/>
                    <a:pt x="964" y="214"/>
                  </a:cubicBezTo>
                  <a:cubicBezTo>
                    <a:pt x="964" y="90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2257450" y="3420650"/>
              <a:ext cx="24575" cy="10725"/>
            </a:xfrm>
            <a:custGeom>
              <a:avLst/>
              <a:gdLst/>
              <a:ahLst/>
              <a:cxnLst/>
              <a:rect l="l" t="t" r="r" b="b"/>
              <a:pathLst>
                <a:path w="983" h="429" extrusionOk="0">
                  <a:moveTo>
                    <a:pt x="215" y="0"/>
                  </a:moveTo>
                  <a:cubicBezTo>
                    <a:pt x="108" y="0"/>
                    <a:pt x="1" y="90"/>
                    <a:pt x="1" y="214"/>
                  </a:cubicBezTo>
                  <a:cubicBezTo>
                    <a:pt x="1" y="321"/>
                    <a:pt x="108" y="429"/>
                    <a:pt x="215" y="429"/>
                  </a:cubicBezTo>
                  <a:lnTo>
                    <a:pt x="768" y="429"/>
                  </a:lnTo>
                  <a:cubicBezTo>
                    <a:pt x="893" y="429"/>
                    <a:pt x="982" y="321"/>
                    <a:pt x="982" y="214"/>
                  </a:cubicBezTo>
                  <a:cubicBezTo>
                    <a:pt x="982" y="90"/>
                    <a:pt x="89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2546050" y="3404150"/>
              <a:ext cx="10750" cy="24550"/>
            </a:xfrm>
            <a:custGeom>
              <a:avLst/>
              <a:gdLst/>
              <a:ahLst/>
              <a:cxnLst/>
              <a:rect l="l" t="t" r="r" b="b"/>
              <a:pathLst>
                <a:path w="430" h="982" extrusionOk="0">
                  <a:moveTo>
                    <a:pt x="215" y="0"/>
                  </a:moveTo>
                  <a:cubicBezTo>
                    <a:pt x="90" y="0"/>
                    <a:pt x="1" y="89"/>
                    <a:pt x="1" y="214"/>
                  </a:cubicBezTo>
                  <a:lnTo>
                    <a:pt x="1" y="767"/>
                  </a:lnTo>
                  <a:cubicBezTo>
                    <a:pt x="1" y="874"/>
                    <a:pt x="90" y="981"/>
                    <a:pt x="215" y="981"/>
                  </a:cubicBezTo>
                  <a:cubicBezTo>
                    <a:pt x="322" y="981"/>
                    <a:pt x="429" y="874"/>
                    <a:pt x="429" y="767"/>
                  </a:cubicBezTo>
                  <a:lnTo>
                    <a:pt x="429" y="214"/>
                  </a:lnTo>
                  <a:cubicBezTo>
                    <a:pt x="429" y="89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546050" y="3441600"/>
              <a:ext cx="10750" cy="24575"/>
            </a:xfrm>
            <a:custGeom>
              <a:avLst/>
              <a:gdLst/>
              <a:ahLst/>
              <a:cxnLst/>
              <a:rect l="l" t="t" r="r" b="b"/>
              <a:pathLst>
                <a:path w="430" h="983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90" y="982"/>
                    <a:pt x="215" y="982"/>
                  </a:cubicBezTo>
                  <a:cubicBezTo>
                    <a:pt x="322" y="982"/>
                    <a:pt x="429" y="893"/>
                    <a:pt x="429" y="768"/>
                  </a:cubicBezTo>
                  <a:lnTo>
                    <a:pt x="429" y="215"/>
                  </a:lnTo>
                  <a:cubicBezTo>
                    <a:pt x="429" y="90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2557650" y="3430025"/>
              <a:ext cx="24575" cy="10275"/>
            </a:xfrm>
            <a:custGeom>
              <a:avLst/>
              <a:gdLst/>
              <a:ahLst/>
              <a:cxnLst/>
              <a:rect l="l" t="t" r="r" b="b"/>
              <a:pathLst>
                <a:path w="983" h="411" extrusionOk="0">
                  <a:moveTo>
                    <a:pt x="215" y="0"/>
                  </a:moveTo>
                  <a:cubicBezTo>
                    <a:pt x="108" y="0"/>
                    <a:pt x="1" y="89"/>
                    <a:pt x="1" y="196"/>
                  </a:cubicBezTo>
                  <a:cubicBezTo>
                    <a:pt x="1" y="321"/>
                    <a:pt x="108" y="410"/>
                    <a:pt x="215" y="410"/>
                  </a:cubicBezTo>
                  <a:lnTo>
                    <a:pt x="786" y="410"/>
                  </a:lnTo>
                  <a:cubicBezTo>
                    <a:pt x="893" y="410"/>
                    <a:pt x="982" y="321"/>
                    <a:pt x="982" y="196"/>
                  </a:cubicBezTo>
                  <a:cubicBezTo>
                    <a:pt x="982" y="89"/>
                    <a:pt x="893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2520175" y="3430025"/>
              <a:ext cx="24575" cy="10275"/>
            </a:xfrm>
            <a:custGeom>
              <a:avLst/>
              <a:gdLst/>
              <a:ahLst/>
              <a:cxnLst/>
              <a:rect l="l" t="t" r="r" b="b"/>
              <a:pathLst>
                <a:path w="983" h="411" extrusionOk="0">
                  <a:moveTo>
                    <a:pt x="215" y="0"/>
                  </a:moveTo>
                  <a:cubicBezTo>
                    <a:pt x="90" y="0"/>
                    <a:pt x="1" y="89"/>
                    <a:pt x="1" y="196"/>
                  </a:cubicBezTo>
                  <a:cubicBezTo>
                    <a:pt x="1" y="321"/>
                    <a:pt x="90" y="410"/>
                    <a:pt x="215" y="410"/>
                  </a:cubicBezTo>
                  <a:lnTo>
                    <a:pt x="768" y="410"/>
                  </a:lnTo>
                  <a:cubicBezTo>
                    <a:pt x="893" y="410"/>
                    <a:pt x="982" y="321"/>
                    <a:pt x="982" y="196"/>
                  </a:cubicBezTo>
                  <a:cubicBezTo>
                    <a:pt x="982" y="89"/>
                    <a:pt x="89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2537150" y="3648575"/>
              <a:ext cx="10275" cy="24575"/>
            </a:xfrm>
            <a:custGeom>
              <a:avLst/>
              <a:gdLst/>
              <a:ahLst/>
              <a:cxnLst/>
              <a:rect l="l" t="t" r="r" b="b"/>
              <a:pathLst>
                <a:path w="411" h="983" extrusionOk="0">
                  <a:moveTo>
                    <a:pt x="214" y="1"/>
                  </a:moveTo>
                  <a:cubicBezTo>
                    <a:pt x="89" y="1"/>
                    <a:pt x="0" y="90"/>
                    <a:pt x="0" y="215"/>
                  </a:cubicBezTo>
                  <a:lnTo>
                    <a:pt x="0" y="768"/>
                  </a:lnTo>
                  <a:cubicBezTo>
                    <a:pt x="0" y="875"/>
                    <a:pt x="89" y="982"/>
                    <a:pt x="214" y="982"/>
                  </a:cubicBezTo>
                  <a:cubicBezTo>
                    <a:pt x="321" y="982"/>
                    <a:pt x="410" y="875"/>
                    <a:pt x="410" y="768"/>
                  </a:cubicBezTo>
                  <a:lnTo>
                    <a:pt x="410" y="215"/>
                  </a:lnTo>
                  <a:cubicBezTo>
                    <a:pt x="410" y="90"/>
                    <a:pt x="32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2537150" y="3686050"/>
              <a:ext cx="10275" cy="24575"/>
            </a:xfrm>
            <a:custGeom>
              <a:avLst/>
              <a:gdLst/>
              <a:ahLst/>
              <a:cxnLst/>
              <a:rect l="l" t="t" r="r" b="b"/>
              <a:pathLst>
                <a:path w="411" h="983" extrusionOk="0">
                  <a:moveTo>
                    <a:pt x="214" y="1"/>
                  </a:moveTo>
                  <a:cubicBezTo>
                    <a:pt x="89" y="1"/>
                    <a:pt x="0" y="90"/>
                    <a:pt x="0" y="215"/>
                  </a:cubicBezTo>
                  <a:lnTo>
                    <a:pt x="0" y="768"/>
                  </a:lnTo>
                  <a:cubicBezTo>
                    <a:pt x="0" y="893"/>
                    <a:pt x="89" y="982"/>
                    <a:pt x="214" y="982"/>
                  </a:cubicBezTo>
                  <a:cubicBezTo>
                    <a:pt x="321" y="982"/>
                    <a:pt x="410" y="893"/>
                    <a:pt x="410" y="768"/>
                  </a:cubicBezTo>
                  <a:lnTo>
                    <a:pt x="410" y="215"/>
                  </a:lnTo>
                  <a:cubicBezTo>
                    <a:pt x="410" y="90"/>
                    <a:pt x="32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2548725" y="3674000"/>
              <a:ext cx="24575" cy="10750"/>
            </a:xfrm>
            <a:custGeom>
              <a:avLst/>
              <a:gdLst/>
              <a:ahLst/>
              <a:cxnLst/>
              <a:rect l="l" t="t" r="r" b="b"/>
              <a:pathLst>
                <a:path w="983" h="430" extrusionOk="0">
                  <a:moveTo>
                    <a:pt x="215" y="1"/>
                  </a:moveTo>
                  <a:cubicBezTo>
                    <a:pt x="90" y="1"/>
                    <a:pt x="1" y="108"/>
                    <a:pt x="1" y="215"/>
                  </a:cubicBezTo>
                  <a:cubicBezTo>
                    <a:pt x="1" y="340"/>
                    <a:pt x="90" y="429"/>
                    <a:pt x="215" y="429"/>
                  </a:cubicBezTo>
                  <a:lnTo>
                    <a:pt x="768" y="429"/>
                  </a:lnTo>
                  <a:cubicBezTo>
                    <a:pt x="893" y="429"/>
                    <a:pt x="982" y="340"/>
                    <a:pt x="982" y="215"/>
                  </a:cubicBezTo>
                  <a:cubicBezTo>
                    <a:pt x="982" y="108"/>
                    <a:pt x="89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2511275" y="3674000"/>
              <a:ext cx="24550" cy="10750"/>
            </a:xfrm>
            <a:custGeom>
              <a:avLst/>
              <a:gdLst/>
              <a:ahLst/>
              <a:cxnLst/>
              <a:rect l="l" t="t" r="r" b="b"/>
              <a:pathLst>
                <a:path w="982" h="430" extrusionOk="0">
                  <a:moveTo>
                    <a:pt x="214" y="1"/>
                  </a:moveTo>
                  <a:cubicBezTo>
                    <a:pt x="89" y="1"/>
                    <a:pt x="0" y="108"/>
                    <a:pt x="0" y="215"/>
                  </a:cubicBezTo>
                  <a:cubicBezTo>
                    <a:pt x="0" y="340"/>
                    <a:pt x="89" y="429"/>
                    <a:pt x="214" y="429"/>
                  </a:cubicBezTo>
                  <a:lnTo>
                    <a:pt x="767" y="429"/>
                  </a:lnTo>
                  <a:cubicBezTo>
                    <a:pt x="892" y="429"/>
                    <a:pt x="981" y="340"/>
                    <a:pt x="981" y="215"/>
                  </a:cubicBezTo>
                  <a:cubicBezTo>
                    <a:pt x="981" y="108"/>
                    <a:pt x="892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6"/>
          <p:cNvGrpSpPr/>
          <p:nvPr/>
        </p:nvGrpSpPr>
        <p:grpSpPr>
          <a:xfrm>
            <a:off x="7059147" y="1907546"/>
            <a:ext cx="430067" cy="427407"/>
            <a:chOff x="5589575" y="2250625"/>
            <a:chExt cx="355075" cy="352850"/>
          </a:xfrm>
        </p:grpSpPr>
        <p:sp>
          <p:nvSpPr>
            <p:cNvPr id="1955" name="Google Shape;1955;p36"/>
            <p:cNvSpPr/>
            <p:nvPr/>
          </p:nvSpPr>
          <p:spPr>
            <a:xfrm>
              <a:off x="5615450" y="2449125"/>
              <a:ext cx="10275" cy="24550"/>
            </a:xfrm>
            <a:custGeom>
              <a:avLst/>
              <a:gdLst/>
              <a:ahLst/>
              <a:cxnLst/>
              <a:rect l="l" t="t" r="r" b="b"/>
              <a:pathLst>
                <a:path w="411" h="982" extrusionOk="0">
                  <a:moveTo>
                    <a:pt x="214" y="0"/>
                  </a:moveTo>
                  <a:cubicBezTo>
                    <a:pt x="89" y="0"/>
                    <a:pt x="0" y="89"/>
                    <a:pt x="0" y="214"/>
                  </a:cubicBezTo>
                  <a:lnTo>
                    <a:pt x="0" y="767"/>
                  </a:lnTo>
                  <a:cubicBezTo>
                    <a:pt x="0" y="874"/>
                    <a:pt x="89" y="981"/>
                    <a:pt x="214" y="981"/>
                  </a:cubicBezTo>
                  <a:cubicBezTo>
                    <a:pt x="321" y="981"/>
                    <a:pt x="411" y="874"/>
                    <a:pt x="411" y="767"/>
                  </a:cubicBezTo>
                  <a:lnTo>
                    <a:pt x="411" y="214"/>
                  </a:lnTo>
                  <a:cubicBezTo>
                    <a:pt x="411" y="89"/>
                    <a:pt x="321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5615450" y="2486575"/>
              <a:ext cx="10275" cy="24125"/>
            </a:xfrm>
            <a:custGeom>
              <a:avLst/>
              <a:gdLst/>
              <a:ahLst/>
              <a:cxnLst/>
              <a:rect l="l" t="t" r="r" b="b"/>
              <a:pathLst>
                <a:path w="411" h="965" extrusionOk="0">
                  <a:moveTo>
                    <a:pt x="214" y="1"/>
                  </a:moveTo>
                  <a:cubicBezTo>
                    <a:pt x="89" y="1"/>
                    <a:pt x="0" y="90"/>
                    <a:pt x="0" y="215"/>
                  </a:cubicBezTo>
                  <a:lnTo>
                    <a:pt x="0" y="768"/>
                  </a:lnTo>
                  <a:cubicBezTo>
                    <a:pt x="0" y="875"/>
                    <a:pt x="89" y="964"/>
                    <a:pt x="214" y="964"/>
                  </a:cubicBezTo>
                  <a:cubicBezTo>
                    <a:pt x="321" y="964"/>
                    <a:pt x="411" y="875"/>
                    <a:pt x="411" y="768"/>
                  </a:cubicBezTo>
                  <a:lnTo>
                    <a:pt x="411" y="215"/>
                  </a:lnTo>
                  <a:cubicBezTo>
                    <a:pt x="411" y="90"/>
                    <a:pt x="32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5627050" y="2474975"/>
              <a:ext cx="24550" cy="10300"/>
            </a:xfrm>
            <a:custGeom>
              <a:avLst/>
              <a:gdLst/>
              <a:ahLst/>
              <a:cxnLst/>
              <a:rect l="l" t="t" r="r" b="b"/>
              <a:pathLst>
                <a:path w="982" h="412" extrusionOk="0">
                  <a:moveTo>
                    <a:pt x="214" y="1"/>
                  </a:moveTo>
                  <a:cubicBezTo>
                    <a:pt x="89" y="1"/>
                    <a:pt x="0" y="90"/>
                    <a:pt x="0" y="197"/>
                  </a:cubicBezTo>
                  <a:cubicBezTo>
                    <a:pt x="0" y="322"/>
                    <a:pt x="89" y="411"/>
                    <a:pt x="214" y="411"/>
                  </a:cubicBezTo>
                  <a:lnTo>
                    <a:pt x="767" y="411"/>
                  </a:lnTo>
                  <a:cubicBezTo>
                    <a:pt x="874" y="411"/>
                    <a:pt x="981" y="322"/>
                    <a:pt x="981" y="197"/>
                  </a:cubicBezTo>
                  <a:cubicBezTo>
                    <a:pt x="981" y="90"/>
                    <a:pt x="874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5589575" y="2474975"/>
              <a:ext cx="24550" cy="10300"/>
            </a:xfrm>
            <a:custGeom>
              <a:avLst/>
              <a:gdLst/>
              <a:ahLst/>
              <a:cxnLst/>
              <a:rect l="l" t="t" r="r" b="b"/>
              <a:pathLst>
                <a:path w="982" h="412" extrusionOk="0">
                  <a:moveTo>
                    <a:pt x="214" y="1"/>
                  </a:moveTo>
                  <a:cubicBezTo>
                    <a:pt x="107" y="1"/>
                    <a:pt x="0" y="90"/>
                    <a:pt x="0" y="197"/>
                  </a:cubicBezTo>
                  <a:cubicBezTo>
                    <a:pt x="0" y="322"/>
                    <a:pt x="107" y="411"/>
                    <a:pt x="214" y="411"/>
                  </a:cubicBezTo>
                  <a:lnTo>
                    <a:pt x="767" y="411"/>
                  </a:lnTo>
                  <a:cubicBezTo>
                    <a:pt x="892" y="411"/>
                    <a:pt x="982" y="322"/>
                    <a:pt x="982" y="197"/>
                  </a:cubicBezTo>
                  <a:cubicBezTo>
                    <a:pt x="982" y="90"/>
                    <a:pt x="892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5593575" y="2250625"/>
              <a:ext cx="284625" cy="190050"/>
            </a:xfrm>
            <a:custGeom>
              <a:avLst/>
              <a:gdLst/>
              <a:ahLst/>
              <a:cxnLst/>
              <a:rect l="l" t="t" r="r" b="b"/>
              <a:pathLst>
                <a:path w="11385" h="7602" extrusionOk="0">
                  <a:moveTo>
                    <a:pt x="1535" y="0"/>
                  </a:moveTo>
                  <a:cubicBezTo>
                    <a:pt x="679" y="0"/>
                    <a:pt x="1" y="696"/>
                    <a:pt x="1" y="1552"/>
                  </a:cubicBezTo>
                  <a:cubicBezTo>
                    <a:pt x="1" y="2391"/>
                    <a:pt x="679" y="3087"/>
                    <a:pt x="1535" y="3087"/>
                  </a:cubicBezTo>
                  <a:cubicBezTo>
                    <a:pt x="1749" y="3087"/>
                    <a:pt x="1964" y="3033"/>
                    <a:pt x="2160" y="2944"/>
                  </a:cubicBezTo>
                  <a:cubicBezTo>
                    <a:pt x="2267" y="2908"/>
                    <a:pt x="2320" y="2784"/>
                    <a:pt x="2267" y="2677"/>
                  </a:cubicBezTo>
                  <a:cubicBezTo>
                    <a:pt x="2241" y="2598"/>
                    <a:pt x="2167" y="2548"/>
                    <a:pt x="2087" y="2548"/>
                  </a:cubicBezTo>
                  <a:cubicBezTo>
                    <a:pt x="2058" y="2548"/>
                    <a:pt x="2028" y="2555"/>
                    <a:pt x="1999" y="2569"/>
                  </a:cubicBezTo>
                  <a:cubicBezTo>
                    <a:pt x="1856" y="2641"/>
                    <a:pt x="1696" y="2659"/>
                    <a:pt x="1535" y="2659"/>
                  </a:cubicBezTo>
                  <a:cubicBezTo>
                    <a:pt x="911" y="2659"/>
                    <a:pt x="411" y="2159"/>
                    <a:pt x="411" y="1552"/>
                  </a:cubicBezTo>
                  <a:cubicBezTo>
                    <a:pt x="411" y="928"/>
                    <a:pt x="911" y="428"/>
                    <a:pt x="1535" y="428"/>
                  </a:cubicBezTo>
                  <a:cubicBezTo>
                    <a:pt x="2160" y="428"/>
                    <a:pt x="2659" y="928"/>
                    <a:pt x="2659" y="1552"/>
                  </a:cubicBezTo>
                  <a:lnTo>
                    <a:pt x="2659" y="4568"/>
                  </a:lnTo>
                  <a:cubicBezTo>
                    <a:pt x="2659" y="4675"/>
                    <a:pt x="2749" y="4764"/>
                    <a:pt x="2856" y="4764"/>
                  </a:cubicBezTo>
                  <a:cubicBezTo>
                    <a:pt x="2981" y="4764"/>
                    <a:pt x="3070" y="4675"/>
                    <a:pt x="3070" y="4568"/>
                  </a:cubicBezTo>
                  <a:lnTo>
                    <a:pt x="3070" y="1552"/>
                  </a:lnTo>
                  <a:cubicBezTo>
                    <a:pt x="3070" y="1106"/>
                    <a:pt x="2891" y="714"/>
                    <a:pt x="2588" y="428"/>
                  </a:cubicBezTo>
                  <a:lnTo>
                    <a:pt x="9850" y="428"/>
                  </a:lnTo>
                  <a:cubicBezTo>
                    <a:pt x="10260" y="428"/>
                    <a:pt x="10635" y="642"/>
                    <a:pt x="10831" y="1017"/>
                  </a:cubicBezTo>
                  <a:cubicBezTo>
                    <a:pt x="10921" y="1178"/>
                    <a:pt x="10974" y="1356"/>
                    <a:pt x="10974" y="1552"/>
                  </a:cubicBezTo>
                  <a:lnTo>
                    <a:pt x="10974" y="7387"/>
                  </a:lnTo>
                  <a:cubicBezTo>
                    <a:pt x="10974" y="7512"/>
                    <a:pt x="11063" y="7601"/>
                    <a:pt x="11188" y="7601"/>
                  </a:cubicBezTo>
                  <a:cubicBezTo>
                    <a:pt x="11295" y="7601"/>
                    <a:pt x="11384" y="7512"/>
                    <a:pt x="11384" y="7387"/>
                  </a:cubicBezTo>
                  <a:lnTo>
                    <a:pt x="11384" y="1552"/>
                  </a:lnTo>
                  <a:cubicBezTo>
                    <a:pt x="11384" y="1285"/>
                    <a:pt x="11331" y="1035"/>
                    <a:pt x="11206" y="803"/>
                  </a:cubicBezTo>
                  <a:cubicBezTo>
                    <a:pt x="10938" y="321"/>
                    <a:pt x="10421" y="0"/>
                    <a:pt x="9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5687700" y="2543675"/>
              <a:ext cx="26350" cy="42400"/>
            </a:xfrm>
            <a:custGeom>
              <a:avLst/>
              <a:gdLst/>
              <a:ahLst/>
              <a:cxnLst/>
              <a:rect l="l" t="t" r="r" b="b"/>
              <a:pathLst>
                <a:path w="1054" h="1696" extrusionOk="0">
                  <a:moveTo>
                    <a:pt x="839" y="1"/>
                  </a:moveTo>
                  <a:cubicBezTo>
                    <a:pt x="375" y="1"/>
                    <a:pt x="1" y="375"/>
                    <a:pt x="1" y="839"/>
                  </a:cubicBezTo>
                  <a:cubicBezTo>
                    <a:pt x="1" y="1303"/>
                    <a:pt x="375" y="1696"/>
                    <a:pt x="839" y="1696"/>
                  </a:cubicBezTo>
                  <a:cubicBezTo>
                    <a:pt x="964" y="1696"/>
                    <a:pt x="1053" y="1589"/>
                    <a:pt x="1053" y="1482"/>
                  </a:cubicBezTo>
                  <a:cubicBezTo>
                    <a:pt x="1053" y="1357"/>
                    <a:pt x="964" y="1268"/>
                    <a:pt x="839" y="1268"/>
                  </a:cubicBezTo>
                  <a:cubicBezTo>
                    <a:pt x="607" y="1268"/>
                    <a:pt x="411" y="1071"/>
                    <a:pt x="411" y="839"/>
                  </a:cubicBezTo>
                  <a:cubicBezTo>
                    <a:pt x="411" y="607"/>
                    <a:pt x="607" y="411"/>
                    <a:pt x="839" y="411"/>
                  </a:cubicBezTo>
                  <a:cubicBezTo>
                    <a:pt x="964" y="411"/>
                    <a:pt x="1053" y="322"/>
                    <a:pt x="1053" y="215"/>
                  </a:cubicBezTo>
                  <a:cubicBezTo>
                    <a:pt x="1053" y="90"/>
                    <a:pt x="964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5617675" y="2268000"/>
              <a:ext cx="26350" cy="42425"/>
            </a:xfrm>
            <a:custGeom>
              <a:avLst/>
              <a:gdLst/>
              <a:ahLst/>
              <a:cxnLst/>
              <a:rect l="l" t="t" r="r" b="b"/>
              <a:pathLst>
                <a:path w="1054" h="1697" extrusionOk="0">
                  <a:moveTo>
                    <a:pt x="857" y="1"/>
                  </a:moveTo>
                  <a:cubicBezTo>
                    <a:pt x="393" y="1"/>
                    <a:pt x="0" y="376"/>
                    <a:pt x="0" y="857"/>
                  </a:cubicBezTo>
                  <a:cubicBezTo>
                    <a:pt x="0" y="1321"/>
                    <a:pt x="393" y="1696"/>
                    <a:pt x="857" y="1696"/>
                  </a:cubicBezTo>
                  <a:cubicBezTo>
                    <a:pt x="964" y="1696"/>
                    <a:pt x="1053" y="1607"/>
                    <a:pt x="1053" y="1482"/>
                  </a:cubicBezTo>
                  <a:cubicBezTo>
                    <a:pt x="1053" y="1375"/>
                    <a:pt x="964" y="1268"/>
                    <a:pt x="857" y="1268"/>
                  </a:cubicBezTo>
                  <a:cubicBezTo>
                    <a:pt x="607" y="1268"/>
                    <a:pt x="429" y="1089"/>
                    <a:pt x="429" y="857"/>
                  </a:cubicBezTo>
                  <a:cubicBezTo>
                    <a:pt x="429" y="608"/>
                    <a:pt x="607" y="429"/>
                    <a:pt x="857" y="429"/>
                  </a:cubicBezTo>
                  <a:cubicBezTo>
                    <a:pt x="964" y="429"/>
                    <a:pt x="1053" y="322"/>
                    <a:pt x="1053" y="215"/>
                  </a:cubicBezTo>
                  <a:cubicBezTo>
                    <a:pt x="1053" y="108"/>
                    <a:pt x="964" y="1"/>
                    <a:pt x="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5660050" y="2380425"/>
              <a:ext cx="284600" cy="223050"/>
            </a:xfrm>
            <a:custGeom>
              <a:avLst/>
              <a:gdLst/>
              <a:ahLst/>
              <a:cxnLst/>
              <a:rect l="l" t="t" r="r" b="b"/>
              <a:pathLst>
                <a:path w="11384" h="8922" extrusionOk="0">
                  <a:moveTo>
                    <a:pt x="1535" y="6245"/>
                  </a:moveTo>
                  <a:cubicBezTo>
                    <a:pt x="2159" y="6245"/>
                    <a:pt x="2659" y="6763"/>
                    <a:pt x="2659" y="7369"/>
                  </a:cubicBezTo>
                  <a:cubicBezTo>
                    <a:pt x="2659" y="7994"/>
                    <a:pt x="2159" y="8493"/>
                    <a:pt x="1535" y="8493"/>
                  </a:cubicBezTo>
                  <a:cubicBezTo>
                    <a:pt x="910" y="8493"/>
                    <a:pt x="411" y="7994"/>
                    <a:pt x="411" y="7369"/>
                  </a:cubicBezTo>
                  <a:cubicBezTo>
                    <a:pt x="411" y="6763"/>
                    <a:pt x="910" y="6245"/>
                    <a:pt x="1535" y="6245"/>
                  </a:cubicBezTo>
                  <a:close/>
                  <a:moveTo>
                    <a:pt x="9850" y="6245"/>
                  </a:moveTo>
                  <a:cubicBezTo>
                    <a:pt x="10474" y="6245"/>
                    <a:pt x="10974" y="6763"/>
                    <a:pt x="10974" y="7369"/>
                  </a:cubicBezTo>
                  <a:cubicBezTo>
                    <a:pt x="10974" y="7994"/>
                    <a:pt x="10474" y="8493"/>
                    <a:pt x="9850" y="8493"/>
                  </a:cubicBezTo>
                  <a:lnTo>
                    <a:pt x="2588" y="8493"/>
                  </a:lnTo>
                  <a:cubicBezTo>
                    <a:pt x="2891" y="8208"/>
                    <a:pt x="3069" y="7815"/>
                    <a:pt x="3069" y="7369"/>
                  </a:cubicBezTo>
                  <a:cubicBezTo>
                    <a:pt x="3069" y="6941"/>
                    <a:pt x="2891" y="6531"/>
                    <a:pt x="2588" y="6245"/>
                  </a:cubicBezTo>
                  <a:close/>
                  <a:moveTo>
                    <a:pt x="197" y="0"/>
                  </a:moveTo>
                  <a:cubicBezTo>
                    <a:pt x="90" y="0"/>
                    <a:pt x="0" y="90"/>
                    <a:pt x="0" y="214"/>
                  </a:cubicBezTo>
                  <a:lnTo>
                    <a:pt x="0" y="7369"/>
                  </a:lnTo>
                  <a:cubicBezTo>
                    <a:pt x="0" y="8226"/>
                    <a:pt x="678" y="8922"/>
                    <a:pt x="1535" y="8922"/>
                  </a:cubicBezTo>
                  <a:lnTo>
                    <a:pt x="9850" y="8922"/>
                  </a:lnTo>
                  <a:cubicBezTo>
                    <a:pt x="10706" y="8922"/>
                    <a:pt x="11384" y="8226"/>
                    <a:pt x="11384" y="7369"/>
                  </a:cubicBezTo>
                  <a:cubicBezTo>
                    <a:pt x="11384" y="6531"/>
                    <a:pt x="10706" y="5835"/>
                    <a:pt x="9850" y="5835"/>
                  </a:cubicBezTo>
                  <a:lnTo>
                    <a:pt x="8725" y="5835"/>
                  </a:lnTo>
                  <a:lnTo>
                    <a:pt x="8725" y="4764"/>
                  </a:lnTo>
                  <a:cubicBezTo>
                    <a:pt x="8725" y="4639"/>
                    <a:pt x="8636" y="4550"/>
                    <a:pt x="8529" y="4550"/>
                  </a:cubicBezTo>
                  <a:cubicBezTo>
                    <a:pt x="8404" y="4550"/>
                    <a:pt x="8315" y="4639"/>
                    <a:pt x="8315" y="4764"/>
                  </a:cubicBezTo>
                  <a:lnTo>
                    <a:pt x="8315" y="5835"/>
                  </a:lnTo>
                  <a:lnTo>
                    <a:pt x="1535" y="5835"/>
                  </a:lnTo>
                  <a:cubicBezTo>
                    <a:pt x="1089" y="5835"/>
                    <a:pt x="696" y="6013"/>
                    <a:pt x="411" y="6317"/>
                  </a:cubicBezTo>
                  <a:lnTo>
                    <a:pt x="411" y="214"/>
                  </a:lnTo>
                  <a:cubicBezTo>
                    <a:pt x="411" y="90"/>
                    <a:pt x="32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5701525" y="2306375"/>
              <a:ext cx="140100" cy="10275"/>
            </a:xfrm>
            <a:custGeom>
              <a:avLst/>
              <a:gdLst/>
              <a:ahLst/>
              <a:cxnLst/>
              <a:rect l="l" t="t" r="r" b="b"/>
              <a:pathLst>
                <a:path w="5604" h="411" extrusionOk="0">
                  <a:moveTo>
                    <a:pt x="215" y="0"/>
                  </a:moveTo>
                  <a:cubicBezTo>
                    <a:pt x="108" y="0"/>
                    <a:pt x="1" y="90"/>
                    <a:pt x="1" y="197"/>
                  </a:cubicBezTo>
                  <a:cubicBezTo>
                    <a:pt x="1" y="322"/>
                    <a:pt x="108" y="411"/>
                    <a:pt x="215" y="411"/>
                  </a:cubicBezTo>
                  <a:lnTo>
                    <a:pt x="5389" y="411"/>
                  </a:lnTo>
                  <a:cubicBezTo>
                    <a:pt x="5514" y="411"/>
                    <a:pt x="5603" y="322"/>
                    <a:pt x="5603" y="197"/>
                  </a:cubicBezTo>
                  <a:cubicBezTo>
                    <a:pt x="5603" y="90"/>
                    <a:pt x="5514" y="0"/>
                    <a:pt x="5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5751050" y="2339825"/>
              <a:ext cx="90575" cy="10300"/>
            </a:xfrm>
            <a:custGeom>
              <a:avLst/>
              <a:gdLst/>
              <a:ahLst/>
              <a:cxnLst/>
              <a:rect l="l" t="t" r="r" b="b"/>
              <a:pathLst>
                <a:path w="3623" h="412" extrusionOk="0">
                  <a:moveTo>
                    <a:pt x="214" y="1"/>
                  </a:moveTo>
                  <a:cubicBezTo>
                    <a:pt x="90" y="1"/>
                    <a:pt x="0" y="90"/>
                    <a:pt x="0" y="215"/>
                  </a:cubicBezTo>
                  <a:cubicBezTo>
                    <a:pt x="0" y="322"/>
                    <a:pt x="90" y="411"/>
                    <a:pt x="214" y="411"/>
                  </a:cubicBezTo>
                  <a:lnTo>
                    <a:pt x="3408" y="411"/>
                  </a:lnTo>
                  <a:cubicBezTo>
                    <a:pt x="3533" y="411"/>
                    <a:pt x="3622" y="322"/>
                    <a:pt x="3622" y="215"/>
                  </a:cubicBezTo>
                  <a:cubicBezTo>
                    <a:pt x="3622" y="90"/>
                    <a:pt x="3533" y="1"/>
                    <a:pt x="3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5701525" y="2339825"/>
              <a:ext cx="42400" cy="10300"/>
            </a:xfrm>
            <a:custGeom>
              <a:avLst/>
              <a:gdLst/>
              <a:ahLst/>
              <a:cxnLst/>
              <a:rect l="l" t="t" r="r" b="b"/>
              <a:pathLst>
                <a:path w="1696" h="412" extrusionOk="0">
                  <a:moveTo>
                    <a:pt x="215" y="1"/>
                  </a:moveTo>
                  <a:cubicBezTo>
                    <a:pt x="108" y="1"/>
                    <a:pt x="1" y="90"/>
                    <a:pt x="1" y="215"/>
                  </a:cubicBezTo>
                  <a:cubicBezTo>
                    <a:pt x="1" y="322"/>
                    <a:pt x="108" y="411"/>
                    <a:pt x="215" y="411"/>
                  </a:cubicBezTo>
                  <a:lnTo>
                    <a:pt x="1500" y="411"/>
                  </a:lnTo>
                  <a:cubicBezTo>
                    <a:pt x="1607" y="411"/>
                    <a:pt x="1696" y="322"/>
                    <a:pt x="1696" y="215"/>
                  </a:cubicBezTo>
                  <a:cubicBezTo>
                    <a:pt x="1696" y="90"/>
                    <a:pt x="1607" y="1"/>
                    <a:pt x="1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5701525" y="2373725"/>
              <a:ext cx="140100" cy="10725"/>
            </a:xfrm>
            <a:custGeom>
              <a:avLst/>
              <a:gdLst/>
              <a:ahLst/>
              <a:cxnLst/>
              <a:rect l="l" t="t" r="r" b="b"/>
              <a:pathLst>
                <a:path w="5604" h="429" extrusionOk="0">
                  <a:moveTo>
                    <a:pt x="215" y="1"/>
                  </a:moveTo>
                  <a:cubicBezTo>
                    <a:pt x="108" y="1"/>
                    <a:pt x="1" y="108"/>
                    <a:pt x="1" y="215"/>
                  </a:cubicBezTo>
                  <a:cubicBezTo>
                    <a:pt x="1" y="322"/>
                    <a:pt x="108" y="429"/>
                    <a:pt x="215" y="429"/>
                  </a:cubicBezTo>
                  <a:lnTo>
                    <a:pt x="5389" y="429"/>
                  </a:lnTo>
                  <a:cubicBezTo>
                    <a:pt x="5514" y="429"/>
                    <a:pt x="5603" y="322"/>
                    <a:pt x="5603" y="215"/>
                  </a:cubicBezTo>
                  <a:cubicBezTo>
                    <a:pt x="5603" y="108"/>
                    <a:pt x="5514" y="1"/>
                    <a:pt x="5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5806800" y="2408075"/>
              <a:ext cx="34825" cy="10275"/>
            </a:xfrm>
            <a:custGeom>
              <a:avLst/>
              <a:gdLst/>
              <a:ahLst/>
              <a:cxnLst/>
              <a:rect l="l" t="t" r="r" b="b"/>
              <a:pathLst>
                <a:path w="1393" h="411" extrusionOk="0">
                  <a:moveTo>
                    <a:pt x="215" y="1"/>
                  </a:moveTo>
                  <a:cubicBezTo>
                    <a:pt x="90" y="1"/>
                    <a:pt x="1" y="90"/>
                    <a:pt x="1" y="197"/>
                  </a:cubicBezTo>
                  <a:cubicBezTo>
                    <a:pt x="1" y="322"/>
                    <a:pt x="90" y="411"/>
                    <a:pt x="215" y="411"/>
                  </a:cubicBezTo>
                  <a:lnTo>
                    <a:pt x="1178" y="411"/>
                  </a:lnTo>
                  <a:cubicBezTo>
                    <a:pt x="1303" y="411"/>
                    <a:pt x="1392" y="322"/>
                    <a:pt x="1392" y="197"/>
                  </a:cubicBezTo>
                  <a:cubicBezTo>
                    <a:pt x="1392" y="90"/>
                    <a:pt x="1303" y="1"/>
                    <a:pt x="1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5701525" y="2408075"/>
              <a:ext cx="98600" cy="10275"/>
            </a:xfrm>
            <a:custGeom>
              <a:avLst/>
              <a:gdLst/>
              <a:ahLst/>
              <a:cxnLst/>
              <a:rect l="l" t="t" r="r" b="b"/>
              <a:pathLst>
                <a:path w="3944" h="411" extrusionOk="0">
                  <a:moveTo>
                    <a:pt x="215" y="1"/>
                  </a:moveTo>
                  <a:cubicBezTo>
                    <a:pt x="108" y="1"/>
                    <a:pt x="1" y="90"/>
                    <a:pt x="1" y="197"/>
                  </a:cubicBezTo>
                  <a:cubicBezTo>
                    <a:pt x="1" y="322"/>
                    <a:pt x="108" y="411"/>
                    <a:pt x="215" y="411"/>
                  </a:cubicBezTo>
                  <a:lnTo>
                    <a:pt x="3730" y="411"/>
                  </a:lnTo>
                  <a:cubicBezTo>
                    <a:pt x="3837" y="411"/>
                    <a:pt x="3944" y="322"/>
                    <a:pt x="3944" y="197"/>
                  </a:cubicBezTo>
                  <a:cubicBezTo>
                    <a:pt x="3944" y="90"/>
                    <a:pt x="3837" y="1"/>
                    <a:pt x="3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5739900" y="2435275"/>
              <a:ext cx="74500" cy="74975"/>
            </a:xfrm>
            <a:custGeom>
              <a:avLst/>
              <a:gdLst/>
              <a:ahLst/>
              <a:cxnLst/>
              <a:rect l="l" t="t" r="r" b="b"/>
              <a:pathLst>
                <a:path w="2980" h="2999" extrusionOk="0">
                  <a:moveTo>
                    <a:pt x="714" y="768"/>
                  </a:moveTo>
                  <a:lnTo>
                    <a:pt x="821" y="1161"/>
                  </a:lnTo>
                  <a:lnTo>
                    <a:pt x="482" y="1161"/>
                  </a:lnTo>
                  <a:cubicBezTo>
                    <a:pt x="536" y="1000"/>
                    <a:pt x="607" y="875"/>
                    <a:pt x="714" y="768"/>
                  </a:cubicBezTo>
                  <a:close/>
                  <a:moveTo>
                    <a:pt x="1499" y="429"/>
                  </a:moveTo>
                  <a:cubicBezTo>
                    <a:pt x="1642" y="429"/>
                    <a:pt x="1784" y="465"/>
                    <a:pt x="1909" y="518"/>
                  </a:cubicBezTo>
                  <a:lnTo>
                    <a:pt x="1731" y="1161"/>
                  </a:lnTo>
                  <a:lnTo>
                    <a:pt x="1249" y="1161"/>
                  </a:lnTo>
                  <a:lnTo>
                    <a:pt x="1089" y="518"/>
                  </a:lnTo>
                  <a:cubicBezTo>
                    <a:pt x="1214" y="465"/>
                    <a:pt x="1338" y="429"/>
                    <a:pt x="1499" y="429"/>
                  </a:cubicBezTo>
                  <a:close/>
                  <a:moveTo>
                    <a:pt x="2266" y="768"/>
                  </a:moveTo>
                  <a:cubicBezTo>
                    <a:pt x="2373" y="875"/>
                    <a:pt x="2463" y="1000"/>
                    <a:pt x="2516" y="1161"/>
                  </a:cubicBezTo>
                  <a:lnTo>
                    <a:pt x="2159" y="1161"/>
                  </a:lnTo>
                  <a:lnTo>
                    <a:pt x="2266" y="768"/>
                  </a:lnTo>
                  <a:close/>
                  <a:moveTo>
                    <a:pt x="1606" y="1571"/>
                  </a:moveTo>
                  <a:lnTo>
                    <a:pt x="1499" y="1999"/>
                  </a:lnTo>
                  <a:lnTo>
                    <a:pt x="1374" y="1571"/>
                  </a:lnTo>
                  <a:close/>
                  <a:moveTo>
                    <a:pt x="946" y="1571"/>
                  </a:moveTo>
                  <a:lnTo>
                    <a:pt x="1214" y="2535"/>
                  </a:lnTo>
                  <a:cubicBezTo>
                    <a:pt x="767" y="2428"/>
                    <a:pt x="446" y="2035"/>
                    <a:pt x="428" y="1571"/>
                  </a:cubicBezTo>
                  <a:close/>
                  <a:moveTo>
                    <a:pt x="2570" y="1571"/>
                  </a:moveTo>
                  <a:cubicBezTo>
                    <a:pt x="2534" y="2035"/>
                    <a:pt x="2213" y="2428"/>
                    <a:pt x="1784" y="2535"/>
                  </a:cubicBezTo>
                  <a:lnTo>
                    <a:pt x="2052" y="1571"/>
                  </a:lnTo>
                  <a:close/>
                  <a:moveTo>
                    <a:pt x="1499" y="1"/>
                  </a:moveTo>
                  <a:cubicBezTo>
                    <a:pt x="678" y="1"/>
                    <a:pt x="0" y="679"/>
                    <a:pt x="0" y="1500"/>
                  </a:cubicBezTo>
                  <a:cubicBezTo>
                    <a:pt x="0" y="2321"/>
                    <a:pt x="678" y="2999"/>
                    <a:pt x="1499" y="2999"/>
                  </a:cubicBezTo>
                  <a:cubicBezTo>
                    <a:pt x="2320" y="2999"/>
                    <a:pt x="2980" y="2321"/>
                    <a:pt x="2980" y="1500"/>
                  </a:cubicBezTo>
                  <a:cubicBezTo>
                    <a:pt x="2980" y="679"/>
                    <a:pt x="2320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5846950" y="2417450"/>
              <a:ext cx="97275" cy="97250"/>
            </a:xfrm>
            <a:custGeom>
              <a:avLst/>
              <a:gdLst/>
              <a:ahLst/>
              <a:cxnLst/>
              <a:rect l="l" t="t" r="r" b="b"/>
              <a:pathLst>
                <a:path w="3891" h="3890" extrusionOk="0">
                  <a:moveTo>
                    <a:pt x="1945" y="482"/>
                  </a:moveTo>
                  <a:lnTo>
                    <a:pt x="2017" y="839"/>
                  </a:lnTo>
                  <a:cubicBezTo>
                    <a:pt x="2124" y="1356"/>
                    <a:pt x="2534" y="1767"/>
                    <a:pt x="3052" y="1874"/>
                  </a:cubicBezTo>
                  <a:lnTo>
                    <a:pt x="3426" y="1945"/>
                  </a:lnTo>
                  <a:lnTo>
                    <a:pt x="3052" y="2016"/>
                  </a:lnTo>
                  <a:cubicBezTo>
                    <a:pt x="2534" y="2124"/>
                    <a:pt x="2124" y="2534"/>
                    <a:pt x="2017" y="3051"/>
                  </a:cubicBezTo>
                  <a:lnTo>
                    <a:pt x="1945" y="3426"/>
                  </a:lnTo>
                  <a:lnTo>
                    <a:pt x="1874" y="3051"/>
                  </a:lnTo>
                  <a:cubicBezTo>
                    <a:pt x="1767" y="2534"/>
                    <a:pt x="1374" y="2124"/>
                    <a:pt x="857" y="2016"/>
                  </a:cubicBezTo>
                  <a:lnTo>
                    <a:pt x="482" y="1945"/>
                  </a:lnTo>
                  <a:lnTo>
                    <a:pt x="857" y="1874"/>
                  </a:lnTo>
                  <a:cubicBezTo>
                    <a:pt x="1374" y="1767"/>
                    <a:pt x="1767" y="1356"/>
                    <a:pt x="1874" y="839"/>
                  </a:cubicBezTo>
                  <a:lnTo>
                    <a:pt x="1945" y="482"/>
                  </a:lnTo>
                  <a:close/>
                  <a:moveTo>
                    <a:pt x="1945" y="0"/>
                  </a:moveTo>
                  <a:cubicBezTo>
                    <a:pt x="1749" y="0"/>
                    <a:pt x="1588" y="125"/>
                    <a:pt x="1553" y="321"/>
                  </a:cubicBezTo>
                  <a:lnTo>
                    <a:pt x="1464" y="767"/>
                  </a:lnTo>
                  <a:cubicBezTo>
                    <a:pt x="1392" y="1106"/>
                    <a:pt x="1125" y="1392"/>
                    <a:pt x="768" y="1463"/>
                  </a:cubicBezTo>
                  <a:lnTo>
                    <a:pt x="322" y="1553"/>
                  </a:lnTo>
                  <a:cubicBezTo>
                    <a:pt x="125" y="1588"/>
                    <a:pt x="0" y="1749"/>
                    <a:pt x="0" y="1945"/>
                  </a:cubicBezTo>
                  <a:cubicBezTo>
                    <a:pt x="0" y="2141"/>
                    <a:pt x="125" y="2302"/>
                    <a:pt x="322" y="2338"/>
                  </a:cubicBezTo>
                  <a:lnTo>
                    <a:pt x="768" y="2427"/>
                  </a:lnTo>
                  <a:cubicBezTo>
                    <a:pt x="1125" y="2498"/>
                    <a:pt x="1392" y="2784"/>
                    <a:pt x="1464" y="3123"/>
                  </a:cubicBezTo>
                  <a:lnTo>
                    <a:pt x="1553" y="3569"/>
                  </a:lnTo>
                  <a:cubicBezTo>
                    <a:pt x="1588" y="3765"/>
                    <a:pt x="1749" y="3890"/>
                    <a:pt x="1945" y="3890"/>
                  </a:cubicBezTo>
                  <a:cubicBezTo>
                    <a:pt x="2142" y="3890"/>
                    <a:pt x="2302" y="3765"/>
                    <a:pt x="2338" y="3569"/>
                  </a:cubicBezTo>
                  <a:lnTo>
                    <a:pt x="2427" y="3123"/>
                  </a:lnTo>
                  <a:cubicBezTo>
                    <a:pt x="2498" y="2784"/>
                    <a:pt x="2784" y="2498"/>
                    <a:pt x="3141" y="2427"/>
                  </a:cubicBezTo>
                  <a:lnTo>
                    <a:pt x="3569" y="2338"/>
                  </a:lnTo>
                  <a:cubicBezTo>
                    <a:pt x="3765" y="2302"/>
                    <a:pt x="3890" y="2141"/>
                    <a:pt x="3890" y="1945"/>
                  </a:cubicBezTo>
                  <a:cubicBezTo>
                    <a:pt x="3890" y="1749"/>
                    <a:pt x="3765" y="1588"/>
                    <a:pt x="3569" y="1553"/>
                  </a:cubicBezTo>
                  <a:lnTo>
                    <a:pt x="3141" y="1463"/>
                  </a:lnTo>
                  <a:cubicBezTo>
                    <a:pt x="2784" y="1392"/>
                    <a:pt x="2498" y="1106"/>
                    <a:pt x="2427" y="767"/>
                  </a:cubicBezTo>
                  <a:lnTo>
                    <a:pt x="2338" y="321"/>
                  </a:lnTo>
                  <a:cubicBezTo>
                    <a:pt x="2302" y="125"/>
                    <a:pt x="2142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" name="Google Shape;1971;p36"/>
          <p:cNvGrpSpPr/>
          <p:nvPr/>
        </p:nvGrpSpPr>
        <p:grpSpPr>
          <a:xfrm>
            <a:off x="4426195" y="1909487"/>
            <a:ext cx="291610" cy="423563"/>
            <a:chOff x="509325" y="1660475"/>
            <a:chExt cx="244475" cy="355100"/>
          </a:xfrm>
        </p:grpSpPr>
        <p:sp>
          <p:nvSpPr>
            <p:cNvPr id="1972" name="Google Shape;1972;p36"/>
            <p:cNvSpPr/>
            <p:nvPr/>
          </p:nvSpPr>
          <p:spPr>
            <a:xfrm>
              <a:off x="718075" y="1777775"/>
              <a:ext cx="10725" cy="24125"/>
            </a:xfrm>
            <a:custGeom>
              <a:avLst/>
              <a:gdLst/>
              <a:ahLst/>
              <a:cxnLst/>
              <a:rect l="l" t="t" r="r" b="b"/>
              <a:pathLst>
                <a:path w="429" h="965" extrusionOk="0">
                  <a:moveTo>
                    <a:pt x="215" y="1"/>
                  </a:moveTo>
                  <a:cubicBezTo>
                    <a:pt x="90" y="1"/>
                    <a:pt x="1" y="90"/>
                    <a:pt x="1" y="197"/>
                  </a:cubicBezTo>
                  <a:lnTo>
                    <a:pt x="1" y="750"/>
                  </a:lnTo>
                  <a:cubicBezTo>
                    <a:pt x="1" y="875"/>
                    <a:pt x="90" y="964"/>
                    <a:pt x="215" y="964"/>
                  </a:cubicBezTo>
                  <a:cubicBezTo>
                    <a:pt x="322" y="964"/>
                    <a:pt x="429" y="875"/>
                    <a:pt x="429" y="750"/>
                  </a:cubicBezTo>
                  <a:lnTo>
                    <a:pt x="429" y="197"/>
                  </a:lnTo>
                  <a:cubicBezTo>
                    <a:pt x="429" y="90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718075" y="1814375"/>
              <a:ext cx="10725" cy="24100"/>
            </a:xfrm>
            <a:custGeom>
              <a:avLst/>
              <a:gdLst/>
              <a:ahLst/>
              <a:cxnLst/>
              <a:rect l="l" t="t" r="r" b="b"/>
              <a:pathLst>
                <a:path w="429" h="964" extrusionOk="0">
                  <a:moveTo>
                    <a:pt x="215" y="0"/>
                  </a:moveTo>
                  <a:cubicBezTo>
                    <a:pt x="90" y="0"/>
                    <a:pt x="1" y="89"/>
                    <a:pt x="1" y="214"/>
                  </a:cubicBezTo>
                  <a:lnTo>
                    <a:pt x="1" y="767"/>
                  </a:lnTo>
                  <a:cubicBezTo>
                    <a:pt x="1" y="874"/>
                    <a:pt x="90" y="964"/>
                    <a:pt x="215" y="964"/>
                  </a:cubicBezTo>
                  <a:cubicBezTo>
                    <a:pt x="322" y="964"/>
                    <a:pt x="429" y="874"/>
                    <a:pt x="429" y="767"/>
                  </a:cubicBezTo>
                  <a:lnTo>
                    <a:pt x="429" y="214"/>
                  </a:lnTo>
                  <a:cubicBezTo>
                    <a:pt x="429" y="89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729675" y="1802775"/>
              <a:ext cx="24125" cy="10725"/>
            </a:xfrm>
            <a:custGeom>
              <a:avLst/>
              <a:gdLst/>
              <a:ahLst/>
              <a:cxnLst/>
              <a:rect l="l" t="t" r="r" b="b"/>
              <a:pathLst>
                <a:path w="965" h="429" extrusionOk="0">
                  <a:moveTo>
                    <a:pt x="215" y="0"/>
                  </a:moveTo>
                  <a:cubicBezTo>
                    <a:pt x="90" y="0"/>
                    <a:pt x="1" y="89"/>
                    <a:pt x="1" y="214"/>
                  </a:cubicBezTo>
                  <a:cubicBezTo>
                    <a:pt x="1" y="321"/>
                    <a:pt x="90" y="428"/>
                    <a:pt x="215" y="428"/>
                  </a:cubicBezTo>
                  <a:lnTo>
                    <a:pt x="768" y="428"/>
                  </a:lnTo>
                  <a:cubicBezTo>
                    <a:pt x="875" y="428"/>
                    <a:pt x="964" y="321"/>
                    <a:pt x="964" y="214"/>
                  </a:cubicBezTo>
                  <a:cubicBezTo>
                    <a:pt x="964" y="89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692650" y="1802775"/>
              <a:ext cx="24575" cy="10725"/>
            </a:xfrm>
            <a:custGeom>
              <a:avLst/>
              <a:gdLst/>
              <a:ahLst/>
              <a:cxnLst/>
              <a:rect l="l" t="t" r="r" b="b"/>
              <a:pathLst>
                <a:path w="983" h="429" extrusionOk="0">
                  <a:moveTo>
                    <a:pt x="215" y="0"/>
                  </a:moveTo>
                  <a:cubicBezTo>
                    <a:pt x="108" y="0"/>
                    <a:pt x="1" y="89"/>
                    <a:pt x="1" y="214"/>
                  </a:cubicBezTo>
                  <a:cubicBezTo>
                    <a:pt x="1" y="321"/>
                    <a:pt x="108" y="428"/>
                    <a:pt x="215" y="428"/>
                  </a:cubicBezTo>
                  <a:lnTo>
                    <a:pt x="768" y="428"/>
                  </a:lnTo>
                  <a:cubicBezTo>
                    <a:pt x="875" y="428"/>
                    <a:pt x="982" y="321"/>
                    <a:pt x="982" y="214"/>
                  </a:cubicBezTo>
                  <a:cubicBezTo>
                    <a:pt x="982" y="89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534750" y="1728725"/>
              <a:ext cx="10725" cy="24100"/>
            </a:xfrm>
            <a:custGeom>
              <a:avLst/>
              <a:gdLst/>
              <a:ahLst/>
              <a:cxnLst/>
              <a:rect l="l" t="t" r="r" b="b"/>
              <a:pathLst>
                <a:path w="429" h="964" extrusionOk="0">
                  <a:moveTo>
                    <a:pt x="214" y="0"/>
                  </a:moveTo>
                  <a:cubicBezTo>
                    <a:pt x="90" y="0"/>
                    <a:pt x="0" y="89"/>
                    <a:pt x="0" y="214"/>
                  </a:cubicBezTo>
                  <a:lnTo>
                    <a:pt x="0" y="750"/>
                  </a:lnTo>
                  <a:cubicBezTo>
                    <a:pt x="0" y="875"/>
                    <a:pt x="90" y="964"/>
                    <a:pt x="214" y="964"/>
                  </a:cubicBezTo>
                  <a:cubicBezTo>
                    <a:pt x="322" y="964"/>
                    <a:pt x="429" y="875"/>
                    <a:pt x="429" y="750"/>
                  </a:cubicBezTo>
                  <a:lnTo>
                    <a:pt x="429" y="214"/>
                  </a:lnTo>
                  <a:cubicBezTo>
                    <a:pt x="429" y="89"/>
                    <a:pt x="32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534750" y="176530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4" y="0"/>
                  </a:moveTo>
                  <a:cubicBezTo>
                    <a:pt x="90" y="0"/>
                    <a:pt x="0" y="107"/>
                    <a:pt x="0" y="214"/>
                  </a:cubicBezTo>
                  <a:lnTo>
                    <a:pt x="0" y="768"/>
                  </a:lnTo>
                  <a:cubicBezTo>
                    <a:pt x="0" y="875"/>
                    <a:pt x="90" y="982"/>
                    <a:pt x="214" y="982"/>
                  </a:cubicBezTo>
                  <a:cubicBezTo>
                    <a:pt x="322" y="982"/>
                    <a:pt x="429" y="875"/>
                    <a:pt x="429" y="768"/>
                  </a:cubicBezTo>
                  <a:lnTo>
                    <a:pt x="429" y="214"/>
                  </a:lnTo>
                  <a:cubicBezTo>
                    <a:pt x="429" y="107"/>
                    <a:pt x="32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546350" y="1753700"/>
              <a:ext cx="24100" cy="10725"/>
            </a:xfrm>
            <a:custGeom>
              <a:avLst/>
              <a:gdLst/>
              <a:ahLst/>
              <a:cxnLst/>
              <a:rect l="l" t="t" r="r" b="b"/>
              <a:pathLst>
                <a:path w="964" h="429" extrusionOk="0">
                  <a:moveTo>
                    <a:pt x="214" y="0"/>
                  </a:moveTo>
                  <a:cubicBezTo>
                    <a:pt x="89" y="0"/>
                    <a:pt x="0" y="107"/>
                    <a:pt x="0" y="215"/>
                  </a:cubicBezTo>
                  <a:cubicBezTo>
                    <a:pt x="0" y="339"/>
                    <a:pt x="89" y="429"/>
                    <a:pt x="214" y="429"/>
                  </a:cubicBezTo>
                  <a:lnTo>
                    <a:pt x="750" y="429"/>
                  </a:lnTo>
                  <a:cubicBezTo>
                    <a:pt x="875" y="429"/>
                    <a:pt x="964" y="339"/>
                    <a:pt x="964" y="215"/>
                  </a:cubicBezTo>
                  <a:cubicBezTo>
                    <a:pt x="964" y="107"/>
                    <a:pt x="875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509325" y="1753700"/>
              <a:ext cx="24550" cy="10725"/>
            </a:xfrm>
            <a:custGeom>
              <a:avLst/>
              <a:gdLst/>
              <a:ahLst/>
              <a:cxnLst/>
              <a:rect l="l" t="t" r="r" b="b"/>
              <a:pathLst>
                <a:path w="982" h="429" extrusionOk="0">
                  <a:moveTo>
                    <a:pt x="214" y="0"/>
                  </a:moveTo>
                  <a:cubicBezTo>
                    <a:pt x="107" y="0"/>
                    <a:pt x="0" y="107"/>
                    <a:pt x="0" y="215"/>
                  </a:cubicBezTo>
                  <a:cubicBezTo>
                    <a:pt x="0" y="339"/>
                    <a:pt x="107" y="429"/>
                    <a:pt x="214" y="429"/>
                  </a:cubicBezTo>
                  <a:lnTo>
                    <a:pt x="768" y="429"/>
                  </a:lnTo>
                  <a:cubicBezTo>
                    <a:pt x="875" y="429"/>
                    <a:pt x="982" y="339"/>
                    <a:pt x="982" y="215"/>
                  </a:cubicBezTo>
                  <a:cubicBezTo>
                    <a:pt x="982" y="107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656075" y="1660475"/>
              <a:ext cx="97725" cy="98150"/>
            </a:xfrm>
            <a:custGeom>
              <a:avLst/>
              <a:gdLst/>
              <a:ahLst/>
              <a:cxnLst/>
              <a:rect l="l" t="t" r="r" b="b"/>
              <a:pathLst>
                <a:path w="3909" h="3926" extrusionOk="0">
                  <a:moveTo>
                    <a:pt x="1963" y="482"/>
                  </a:moveTo>
                  <a:lnTo>
                    <a:pt x="2035" y="857"/>
                  </a:lnTo>
                  <a:cubicBezTo>
                    <a:pt x="2142" y="1374"/>
                    <a:pt x="2534" y="1785"/>
                    <a:pt x="3069" y="1892"/>
                  </a:cubicBezTo>
                  <a:lnTo>
                    <a:pt x="3426" y="1963"/>
                  </a:lnTo>
                  <a:lnTo>
                    <a:pt x="3069" y="2034"/>
                  </a:lnTo>
                  <a:cubicBezTo>
                    <a:pt x="2534" y="2141"/>
                    <a:pt x="2142" y="2552"/>
                    <a:pt x="2035" y="3069"/>
                  </a:cubicBezTo>
                  <a:lnTo>
                    <a:pt x="1963" y="3444"/>
                  </a:lnTo>
                  <a:lnTo>
                    <a:pt x="1874" y="3069"/>
                  </a:lnTo>
                  <a:cubicBezTo>
                    <a:pt x="1767" y="2552"/>
                    <a:pt x="1374" y="2141"/>
                    <a:pt x="839" y="2034"/>
                  </a:cubicBezTo>
                  <a:lnTo>
                    <a:pt x="482" y="1963"/>
                  </a:lnTo>
                  <a:lnTo>
                    <a:pt x="839" y="1892"/>
                  </a:lnTo>
                  <a:cubicBezTo>
                    <a:pt x="1374" y="1785"/>
                    <a:pt x="1767" y="1374"/>
                    <a:pt x="1874" y="857"/>
                  </a:cubicBezTo>
                  <a:lnTo>
                    <a:pt x="1963" y="482"/>
                  </a:lnTo>
                  <a:close/>
                  <a:moveTo>
                    <a:pt x="1963" y="0"/>
                  </a:moveTo>
                  <a:cubicBezTo>
                    <a:pt x="1767" y="0"/>
                    <a:pt x="1589" y="143"/>
                    <a:pt x="1553" y="339"/>
                  </a:cubicBezTo>
                  <a:lnTo>
                    <a:pt x="1464" y="768"/>
                  </a:lnTo>
                  <a:cubicBezTo>
                    <a:pt x="1392" y="1124"/>
                    <a:pt x="1125" y="1410"/>
                    <a:pt x="768" y="1481"/>
                  </a:cubicBezTo>
                  <a:lnTo>
                    <a:pt x="322" y="1570"/>
                  </a:lnTo>
                  <a:cubicBezTo>
                    <a:pt x="125" y="1606"/>
                    <a:pt x="1" y="1767"/>
                    <a:pt x="1" y="1963"/>
                  </a:cubicBezTo>
                  <a:cubicBezTo>
                    <a:pt x="1" y="2159"/>
                    <a:pt x="125" y="2320"/>
                    <a:pt x="322" y="2356"/>
                  </a:cubicBezTo>
                  <a:lnTo>
                    <a:pt x="768" y="2463"/>
                  </a:lnTo>
                  <a:cubicBezTo>
                    <a:pt x="1125" y="2534"/>
                    <a:pt x="1392" y="2802"/>
                    <a:pt x="1464" y="3158"/>
                  </a:cubicBezTo>
                  <a:lnTo>
                    <a:pt x="1553" y="3605"/>
                  </a:lnTo>
                  <a:cubicBezTo>
                    <a:pt x="1589" y="3783"/>
                    <a:pt x="1767" y="3926"/>
                    <a:pt x="1963" y="3926"/>
                  </a:cubicBezTo>
                  <a:cubicBezTo>
                    <a:pt x="2142" y="3926"/>
                    <a:pt x="2320" y="3783"/>
                    <a:pt x="2356" y="3605"/>
                  </a:cubicBezTo>
                  <a:lnTo>
                    <a:pt x="2445" y="3158"/>
                  </a:lnTo>
                  <a:cubicBezTo>
                    <a:pt x="2516" y="2802"/>
                    <a:pt x="2784" y="2534"/>
                    <a:pt x="3141" y="2463"/>
                  </a:cubicBezTo>
                  <a:lnTo>
                    <a:pt x="3587" y="2356"/>
                  </a:lnTo>
                  <a:cubicBezTo>
                    <a:pt x="3783" y="2320"/>
                    <a:pt x="3908" y="2159"/>
                    <a:pt x="3908" y="1963"/>
                  </a:cubicBezTo>
                  <a:cubicBezTo>
                    <a:pt x="3908" y="1767"/>
                    <a:pt x="3783" y="1606"/>
                    <a:pt x="3587" y="1570"/>
                  </a:cubicBezTo>
                  <a:lnTo>
                    <a:pt x="3141" y="1481"/>
                  </a:lnTo>
                  <a:cubicBezTo>
                    <a:pt x="2784" y="1410"/>
                    <a:pt x="2516" y="1124"/>
                    <a:pt x="2445" y="768"/>
                  </a:cubicBezTo>
                  <a:lnTo>
                    <a:pt x="2356" y="339"/>
                  </a:lnTo>
                  <a:cubicBezTo>
                    <a:pt x="2320" y="143"/>
                    <a:pt x="2142" y="0"/>
                    <a:pt x="1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580250" y="1906250"/>
              <a:ext cx="10275" cy="51775"/>
            </a:xfrm>
            <a:custGeom>
              <a:avLst/>
              <a:gdLst/>
              <a:ahLst/>
              <a:cxnLst/>
              <a:rect l="l" t="t" r="r" b="b"/>
              <a:pathLst>
                <a:path w="411" h="2071" extrusionOk="0">
                  <a:moveTo>
                    <a:pt x="197" y="1"/>
                  </a:moveTo>
                  <a:cubicBezTo>
                    <a:pt x="90" y="1"/>
                    <a:pt x="0" y="90"/>
                    <a:pt x="0" y="215"/>
                  </a:cubicBezTo>
                  <a:lnTo>
                    <a:pt x="0" y="1856"/>
                  </a:lnTo>
                  <a:cubicBezTo>
                    <a:pt x="0" y="1963"/>
                    <a:pt x="90" y="2070"/>
                    <a:pt x="197" y="2070"/>
                  </a:cubicBezTo>
                  <a:cubicBezTo>
                    <a:pt x="321" y="2070"/>
                    <a:pt x="411" y="1963"/>
                    <a:pt x="411" y="1856"/>
                  </a:cubicBezTo>
                  <a:lnTo>
                    <a:pt x="411" y="215"/>
                  </a:lnTo>
                  <a:cubicBezTo>
                    <a:pt x="411" y="90"/>
                    <a:pt x="32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654750" y="1850950"/>
              <a:ext cx="10725" cy="107075"/>
            </a:xfrm>
            <a:custGeom>
              <a:avLst/>
              <a:gdLst/>
              <a:ahLst/>
              <a:cxnLst/>
              <a:rect l="l" t="t" r="r" b="b"/>
              <a:pathLst>
                <a:path w="429" h="4283" extrusionOk="0">
                  <a:moveTo>
                    <a:pt x="214" y="0"/>
                  </a:moveTo>
                  <a:cubicBezTo>
                    <a:pt x="107" y="0"/>
                    <a:pt x="0" y="107"/>
                    <a:pt x="0" y="214"/>
                  </a:cubicBezTo>
                  <a:lnTo>
                    <a:pt x="0" y="4068"/>
                  </a:lnTo>
                  <a:cubicBezTo>
                    <a:pt x="0" y="4175"/>
                    <a:pt x="107" y="4282"/>
                    <a:pt x="214" y="4282"/>
                  </a:cubicBezTo>
                  <a:cubicBezTo>
                    <a:pt x="339" y="4282"/>
                    <a:pt x="428" y="4175"/>
                    <a:pt x="428" y="4068"/>
                  </a:cubicBezTo>
                  <a:lnTo>
                    <a:pt x="428" y="214"/>
                  </a:lnTo>
                  <a:cubicBezTo>
                    <a:pt x="428" y="107"/>
                    <a:pt x="339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556150" y="1772975"/>
              <a:ext cx="131175" cy="161850"/>
            </a:xfrm>
            <a:custGeom>
              <a:avLst/>
              <a:gdLst/>
              <a:ahLst/>
              <a:cxnLst/>
              <a:rect l="l" t="t" r="r" b="b"/>
              <a:pathLst>
                <a:path w="5247" h="6474" extrusionOk="0">
                  <a:moveTo>
                    <a:pt x="3875" y="417"/>
                  </a:moveTo>
                  <a:cubicBezTo>
                    <a:pt x="4088" y="417"/>
                    <a:pt x="4288" y="466"/>
                    <a:pt x="4426" y="603"/>
                  </a:cubicBezTo>
                  <a:cubicBezTo>
                    <a:pt x="4783" y="960"/>
                    <a:pt x="4729" y="2031"/>
                    <a:pt x="4479" y="2405"/>
                  </a:cubicBezTo>
                  <a:cubicBezTo>
                    <a:pt x="4444" y="2477"/>
                    <a:pt x="4390" y="2512"/>
                    <a:pt x="4372" y="2512"/>
                  </a:cubicBezTo>
                  <a:cubicBezTo>
                    <a:pt x="4354" y="2512"/>
                    <a:pt x="4354" y="2495"/>
                    <a:pt x="4337" y="2459"/>
                  </a:cubicBezTo>
                  <a:cubicBezTo>
                    <a:pt x="4212" y="1995"/>
                    <a:pt x="3980" y="1745"/>
                    <a:pt x="3694" y="1745"/>
                  </a:cubicBezTo>
                  <a:cubicBezTo>
                    <a:pt x="3480" y="1745"/>
                    <a:pt x="3284" y="1834"/>
                    <a:pt x="3141" y="2013"/>
                  </a:cubicBezTo>
                  <a:cubicBezTo>
                    <a:pt x="2927" y="2263"/>
                    <a:pt x="2820" y="2709"/>
                    <a:pt x="2784" y="3298"/>
                  </a:cubicBezTo>
                  <a:cubicBezTo>
                    <a:pt x="2784" y="3815"/>
                    <a:pt x="2838" y="4439"/>
                    <a:pt x="2963" y="5064"/>
                  </a:cubicBezTo>
                  <a:cubicBezTo>
                    <a:pt x="3034" y="5403"/>
                    <a:pt x="2981" y="5760"/>
                    <a:pt x="2838" y="5920"/>
                  </a:cubicBezTo>
                  <a:cubicBezTo>
                    <a:pt x="2766" y="6010"/>
                    <a:pt x="2695" y="6045"/>
                    <a:pt x="2606" y="6045"/>
                  </a:cubicBezTo>
                  <a:cubicBezTo>
                    <a:pt x="2552" y="6045"/>
                    <a:pt x="2481" y="6010"/>
                    <a:pt x="2410" y="5920"/>
                  </a:cubicBezTo>
                  <a:cubicBezTo>
                    <a:pt x="2320" y="5831"/>
                    <a:pt x="2195" y="5564"/>
                    <a:pt x="2303" y="5028"/>
                  </a:cubicBezTo>
                  <a:cubicBezTo>
                    <a:pt x="2552" y="3833"/>
                    <a:pt x="2695" y="2602"/>
                    <a:pt x="2035" y="2388"/>
                  </a:cubicBezTo>
                  <a:cubicBezTo>
                    <a:pt x="1963" y="2370"/>
                    <a:pt x="1910" y="2370"/>
                    <a:pt x="1839" y="2370"/>
                  </a:cubicBezTo>
                  <a:cubicBezTo>
                    <a:pt x="1714" y="2370"/>
                    <a:pt x="1589" y="2405"/>
                    <a:pt x="1500" y="2495"/>
                  </a:cubicBezTo>
                  <a:cubicBezTo>
                    <a:pt x="1178" y="2798"/>
                    <a:pt x="1196" y="3440"/>
                    <a:pt x="1268" y="3779"/>
                  </a:cubicBezTo>
                  <a:cubicBezTo>
                    <a:pt x="1375" y="4297"/>
                    <a:pt x="1250" y="4689"/>
                    <a:pt x="1107" y="4725"/>
                  </a:cubicBezTo>
                  <a:cubicBezTo>
                    <a:pt x="1075" y="4734"/>
                    <a:pt x="1043" y="4739"/>
                    <a:pt x="1011" y="4739"/>
                  </a:cubicBezTo>
                  <a:cubicBezTo>
                    <a:pt x="920" y="4739"/>
                    <a:pt x="834" y="4702"/>
                    <a:pt x="768" y="4636"/>
                  </a:cubicBezTo>
                  <a:cubicBezTo>
                    <a:pt x="679" y="4547"/>
                    <a:pt x="554" y="4350"/>
                    <a:pt x="697" y="3886"/>
                  </a:cubicBezTo>
                  <a:cubicBezTo>
                    <a:pt x="857" y="3351"/>
                    <a:pt x="750" y="2994"/>
                    <a:pt x="625" y="2620"/>
                  </a:cubicBezTo>
                  <a:cubicBezTo>
                    <a:pt x="536" y="2352"/>
                    <a:pt x="429" y="2031"/>
                    <a:pt x="429" y="1531"/>
                  </a:cubicBezTo>
                  <a:cubicBezTo>
                    <a:pt x="429" y="1263"/>
                    <a:pt x="500" y="1049"/>
                    <a:pt x="661" y="924"/>
                  </a:cubicBezTo>
                  <a:cubicBezTo>
                    <a:pt x="844" y="756"/>
                    <a:pt x="1149" y="675"/>
                    <a:pt x="1559" y="675"/>
                  </a:cubicBezTo>
                  <a:cubicBezTo>
                    <a:pt x="1669" y="675"/>
                    <a:pt x="1786" y="681"/>
                    <a:pt x="1910" y="693"/>
                  </a:cubicBezTo>
                  <a:cubicBezTo>
                    <a:pt x="2731" y="1049"/>
                    <a:pt x="3498" y="1049"/>
                    <a:pt x="3534" y="1049"/>
                  </a:cubicBezTo>
                  <a:cubicBezTo>
                    <a:pt x="3641" y="1049"/>
                    <a:pt x="3730" y="960"/>
                    <a:pt x="3730" y="835"/>
                  </a:cubicBezTo>
                  <a:cubicBezTo>
                    <a:pt x="3730" y="728"/>
                    <a:pt x="3641" y="639"/>
                    <a:pt x="3534" y="639"/>
                  </a:cubicBezTo>
                  <a:cubicBezTo>
                    <a:pt x="3516" y="639"/>
                    <a:pt x="3337" y="621"/>
                    <a:pt x="3052" y="585"/>
                  </a:cubicBezTo>
                  <a:lnTo>
                    <a:pt x="3070" y="585"/>
                  </a:lnTo>
                  <a:cubicBezTo>
                    <a:pt x="3284" y="504"/>
                    <a:pt x="3591" y="417"/>
                    <a:pt x="3875" y="417"/>
                  </a:cubicBezTo>
                  <a:close/>
                  <a:moveTo>
                    <a:pt x="3869" y="1"/>
                  </a:moveTo>
                  <a:cubicBezTo>
                    <a:pt x="3599" y="1"/>
                    <a:pt x="3290" y="60"/>
                    <a:pt x="2945" y="175"/>
                  </a:cubicBezTo>
                  <a:cubicBezTo>
                    <a:pt x="2717" y="255"/>
                    <a:pt x="2470" y="296"/>
                    <a:pt x="2225" y="296"/>
                  </a:cubicBezTo>
                  <a:cubicBezTo>
                    <a:pt x="2143" y="296"/>
                    <a:pt x="2062" y="291"/>
                    <a:pt x="1981" y="282"/>
                  </a:cubicBezTo>
                  <a:cubicBezTo>
                    <a:pt x="1815" y="262"/>
                    <a:pt x="1659" y="252"/>
                    <a:pt x="1513" y="252"/>
                  </a:cubicBezTo>
                  <a:cubicBezTo>
                    <a:pt x="1018" y="252"/>
                    <a:pt x="642" y="369"/>
                    <a:pt x="393" y="603"/>
                  </a:cubicBezTo>
                  <a:cubicBezTo>
                    <a:pt x="144" y="817"/>
                    <a:pt x="1" y="1139"/>
                    <a:pt x="1" y="1531"/>
                  </a:cubicBezTo>
                  <a:cubicBezTo>
                    <a:pt x="1" y="2084"/>
                    <a:pt x="126" y="2459"/>
                    <a:pt x="233" y="2762"/>
                  </a:cubicBezTo>
                  <a:cubicBezTo>
                    <a:pt x="340" y="3101"/>
                    <a:pt x="429" y="3351"/>
                    <a:pt x="286" y="3761"/>
                  </a:cubicBezTo>
                  <a:cubicBezTo>
                    <a:pt x="90" y="4439"/>
                    <a:pt x="304" y="4778"/>
                    <a:pt x="465" y="4939"/>
                  </a:cubicBezTo>
                  <a:cubicBezTo>
                    <a:pt x="611" y="5085"/>
                    <a:pt x="817" y="5162"/>
                    <a:pt x="1023" y="5162"/>
                  </a:cubicBezTo>
                  <a:cubicBezTo>
                    <a:pt x="1094" y="5162"/>
                    <a:pt x="1164" y="5153"/>
                    <a:pt x="1232" y="5135"/>
                  </a:cubicBezTo>
                  <a:cubicBezTo>
                    <a:pt x="1446" y="5064"/>
                    <a:pt x="1607" y="4868"/>
                    <a:pt x="1678" y="4564"/>
                  </a:cubicBezTo>
                  <a:cubicBezTo>
                    <a:pt x="1749" y="4297"/>
                    <a:pt x="1749" y="3993"/>
                    <a:pt x="1678" y="3708"/>
                  </a:cubicBezTo>
                  <a:cubicBezTo>
                    <a:pt x="1607" y="3333"/>
                    <a:pt x="1660" y="2923"/>
                    <a:pt x="1785" y="2816"/>
                  </a:cubicBezTo>
                  <a:cubicBezTo>
                    <a:pt x="1797" y="2803"/>
                    <a:pt x="1810" y="2783"/>
                    <a:pt x="1845" y="2783"/>
                  </a:cubicBezTo>
                  <a:cubicBezTo>
                    <a:pt x="1862" y="2783"/>
                    <a:pt x="1882" y="2787"/>
                    <a:pt x="1910" y="2798"/>
                  </a:cubicBezTo>
                  <a:cubicBezTo>
                    <a:pt x="1963" y="2816"/>
                    <a:pt x="2106" y="2905"/>
                    <a:pt x="2088" y="3494"/>
                  </a:cubicBezTo>
                  <a:cubicBezTo>
                    <a:pt x="2071" y="3976"/>
                    <a:pt x="1963" y="4547"/>
                    <a:pt x="1892" y="4939"/>
                  </a:cubicBezTo>
                  <a:cubicBezTo>
                    <a:pt x="1749" y="5617"/>
                    <a:pt x="1910" y="5992"/>
                    <a:pt x="2071" y="6188"/>
                  </a:cubicBezTo>
                  <a:cubicBezTo>
                    <a:pt x="2213" y="6366"/>
                    <a:pt x="2410" y="6474"/>
                    <a:pt x="2606" y="6474"/>
                  </a:cubicBezTo>
                  <a:cubicBezTo>
                    <a:pt x="2820" y="6474"/>
                    <a:pt x="3016" y="6366"/>
                    <a:pt x="3159" y="6188"/>
                  </a:cubicBezTo>
                  <a:cubicBezTo>
                    <a:pt x="3391" y="5920"/>
                    <a:pt x="3462" y="5457"/>
                    <a:pt x="3373" y="4975"/>
                  </a:cubicBezTo>
                  <a:cubicBezTo>
                    <a:pt x="3123" y="3744"/>
                    <a:pt x="3159" y="2637"/>
                    <a:pt x="3462" y="2281"/>
                  </a:cubicBezTo>
                  <a:cubicBezTo>
                    <a:pt x="3534" y="2191"/>
                    <a:pt x="3605" y="2156"/>
                    <a:pt x="3694" y="2156"/>
                  </a:cubicBezTo>
                  <a:cubicBezTo>
                    <a:pt x="3748" y="2156"/>
                    <a:pt x="3855" y="2298"/>
                    <a:pt x="3926" y="2584"/>
                  </a:cubicBezTo>
                  <a:cubicBezTo>
                    <a:pt x="3980" y="2744"/>
                    <a:pt x="4087" y="2869"/>
                    <a:pt x="4247" y="2905"/>
                  </a:cubicBezTo>
                  <a:cubicBezTo>
                    <a:pt x="4283" y="2917"/>
                    <a:pt x="4337" y="2931"/>
                    <a:pt x="4400" y="2931"/>
                  </a:cubicBezTo>
                  <a:cubicBezTo>
                    <a:pt x="4527" y="2931"/>
                    <a:pt x="4693" y="2875"/>
                    <a:pt x="4836" y="2637"/>
                  </a:cubicBezTo>
                  <a:cubicBezTo>
                    <a:pt x="5157" y="2102"/>
                    <a:pt x="5247" y="835"/>
                    <a:pt x="4729" y="318"/>
                  </a:cubicBezTo>
                  <a:cubicBezTo>
                    <a:pt x="4516" y="104"/>
                    <a:pt x="4227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595850" y="1695925"/>
              <a:ext cx="53550" cy="72975"/>
            </a:xfrm>
            <a:custGeom>
              <a:avLst/>
              <a:gdLst/>
              <a:ahLst/>
              <a:cxnLst/>
              <a:rect l="l" t="t" r="r" b="b"/>
              <a:pathLst>
                <a:path w="2142" h="2919" extrusionOk="0">
                  <a:moveTo>
                    <a:pt x="1071" y="474"/>
                  </a:moveTo>
                  <a:cubicBezTo>
                    <a:pt x="1482" y="795"/>
                    <a:pt x="1732" y="1294"/>
                    <a:pt x="1732" y="1830"/>
                  </a:cubicBezTo>
                  <a:cubicBezTo>
                    <a:pt x="1732" y="1848"/>
                    <a:pt x="1732" y="1865"/>
                    <a:pt x="1732" y="1883"/>
                  </a:cubicBezTo>
                  <a:cubicBezTo>
                    <a:pt x="1714" y="2311"/>
                    <a:pt x="1393" y="2490"/>
                    <a:pt x="1071" y="2490"/>
                  </a:cubicBezTo>
                  <a:cubicBezTo>
                    <a:pt x="768" y="2490"/>
                    <a:pt x="447" y="2311"/>
                    <a:pt x="429" y="1883"/>
                  </a:cubicBezTo>
                  <a:cubicBezTo>
                    <a:pt x="429" y="1865"/>
                    <a:pt x="429" y="1848"/>
                    <a:pt x="429" y="1830"/>
                  </a:cubicBezTo>
                  <a:cubicBezTo>
                    <a:pt x="429" y="1294"/>
                    <a:pt x="661" y="795"/>
                    <a:pt x="1071" y="474"/>
                  </a:cubicBezTo>
                  <a:close/>
                  <a:moveTo>
                    <a:pt x="1080" y="1"/>
                  </a:moveTo>
                  <a:cubicBezTo>
                    <a:pt x="1040" y="1"/>
                    <a:pt x="1000" y="10"/>
                    <a:pt x="964" y="28"/>
                  </a:cubicBezTo>
                  <a:cubicBezTo>
                    <a:pt x="358" y="438"/>
                    <a:pt x="1" y="1098"/>
                    <a:pt x="1" y="1830"/>
                  </a:cubicBezTo>
                  <a:cubicBezTo>
                    <a:pt x="1" y="1848"/>
                    <a:pt x="1" y="1883"/>
                    <a:pt x="1" y="1901"/>
                  </a:cubicBezTo>
                  <a:cubicBezTo>
                    <a:pt x="36" y="2579"/>
                    <a:pt x="572" y="2918"/>
                    <a:pt x="1071" y="2918"/>
                  </a:cubicBezTo>
                  <a:cubicBezTo>
                    <a:pt x="1589" y="2918"/>
                    <a:pt x="2124" y="2579"/>
                    <a:pt x="2142" y="1901"/>
                  </a:cubicBezTo>
                  <a:cubicBezTo>
                    <a:pt x="2142" y="1883"/>
                    <a:pt x="2142" y="1848"/>
                    <a:pt x="2142" y="1830"/>
                  </a:cubicBezTo>
                  <a:cubicBezTo>
                    <a:pt x="2142" y="1098"/>
                    <a:pt x="1785" y="438"/>
                    <a:pt x="1196" y="28"/>
                  </a:cubicBezTo>
                  <a:cubicBezTo>
                    <a:pt x="1161" y="10"/>
                    <a:pt x="1120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535200" y="1929375"/>
              <a:ext cx="174875" cy="86200"/>
            </a:xfrm>
            <a:custGeom>
              <a:avLst/>
              <a:gdLst/>
              <a:ahLst/>
              <a:cxnLst/>
              <a:rect l="l" t="t" r="r" b="b"/>
              <a:pathLst>
                <a:path w="6995" h="3448" extrusionOk="0">
                  <a:moveTo>
                    <a:pt x="5677" y="1"/>
                  </a:moveTo>
                  <a:cubicBezTo>
                    <a:pt x="5578" y="1"/>
                    <a:pt x="5476" y="70"/>
                    <a:pt x="5460" y="182"/>
                  </a:cubicBezTo>
                  <a:cubicBezTo>
                    <a:pt x="5442" y="289"/>
                    <a:pt x="5514" y="396"/>
                    <a:pt x="5621" y="432"/>
                  </a:cubicBezTo>
                  <a:cubicBezTo>
                    <a:pt x="6370" y="574"/>
                    <a:pt x="6566" y="771"/>
                    <a:pt x="6584" y="824"/>
                  </a:cubicBezTo>
                  <a:cubicBezTo>
                    <a:pt x="6584" y="824"/>
                    <a:pt x="6584" y="824"/>
                    <a:pt x="6566" y="842"/>
                  </a:cubicBezTo>
                  <a:cubicBezTo>
                    <a:pt x="6566" y="842"/>
                    <a:pt x="6566" y="842"/>
                    <a:pt x="6548" y="860"/>
                  </a:cubicBezTo>
                  <a:cubicBezTo>
                    <a:pt x="6459" y="949"/>
                    <a:pt x="6067" y="1181"/>
                    <a:pt x="4978" y="1324"/>
                  </a:cubicBezTo>
                  <a:cubicBezTo>
                    <a:pt x="4514" y="1377"/>
                    <a:pt x="4015" y="1413"/>
                    <a:pt x="3497" y="1413"/>
                  </a:cubicBezTo>
                  <a:cubicBezTo>
                    <a:pt x="3337" y="1413"/>
                    <a:pt x="3176" y="1413"/>
                    <a:pt x="3016" y="1395"/>
                  </a:cubicBezTo>
                  <a:cubicBezTo>
                    <a:pt x="2677" y="1395"/>
                    <a:pt x="2338" y="1359"/>
                    <a:pt x="2034" y="1324"/>
                  </a:cubicBezTo>
                  <a:cubicBezTo>
                    <a:pt x="1017" y="1199"/>
                    <a:pt x="607" y="985"/>
                    <a:pt x="464" y="878"/>
                  </a:cubicBezTo>
                  <a:cubicBezTo>
                    <a:pt x="464" y="860"/>
                    <a:pt x="446" y="842"/>
                    <a:pt x="428" y="824"/>
                  </a:cubicBezTo>
                  <a:cubicBezTo>
                    <a:pt x="428" y="771"/>
                    <a:pt x="625" y="592"/>
                    <a:pt x="1356" y="432"/>
                  </a:cubicBezTo>
                  <a:cubicBezTo>
                    <a:pt x="1481" y="396"/>
                    <a:pt x="1553" y="289"/>
                    <a:pt x="1517" y="182"/>
                  </a:cubicBezTo>
                  <a:cubicBezTo>
                    <a:pt x="1502" y="79"/>
                    <a:pt x="1427" y="12"/>
                    <a:pt x="1330" y="12"/>
                  </a:cubicBezTo>
                  <a:cubicBezTo>
                    <a:pt x="1310" y="12"/>
                    <a:pt x="1289" y="15"/>
                    <a:pt x="1267" y="21"/>
                  </a:cubicBezTo>
                  <a:cubicBezTo>
                    <a:pt x="428" y="200"/>
                    <a:pt x="0" y="467"/>
                    <a:pt x="0" y="824"/>
                  </a:cubicBezTo>
                  <a:cubicBezTo>
                    <a:pt x="0" y="913"/>
                    <a:pt x="36" y="1003"/>
                    <a:pt x="107" y="1092"/>
                  </a:cubicBezTo>
                  <a:cubicBezTo>
                    <a:pt x="196" y="1377"/>
                    <a:pt x="660" y="2626"/>
                    <a:pt x="1321" y="3055"/>
                  </a:cubicBezTo>
                  <a:cubicBezTo>
                    <a:pt x="1856" y="3376"/>
                    <a:pt x="2801" y="3447"/>
                    <a:pt x="3497" y="3447"/>
                  </a:cubicBezTo>
                  <a:cubicBezTo>
                    <a:pt x="4389" y="3447"/>
                    <a:pt x="4943" y="3376"/>
                    <a:pt x="5371" y="3197"/>
                  </a:cubicBezTo>
                  <a:cubicBezTo>
                    <a:pt x="5478" y="3162"/>
                    <a:pt x="5531" y="3037"/>
                    <a:pt x="5478" y="2930"/>
                  </a:cubicBezTo>
                  <a:cubicBezTo>
                    <a:pt x="5450" y="2845"/>
                    <a:pt x="5366" y="2794"/>
                    <a:pt x="5279" y="2794"/>
                  </a:cubicBezTo>
                  <a:cubicBezTo>
                    <a:pt x="5256" y="2794"/>
                    <a:pt x="5233" y="2797"/>
                    <a:pt x="5210" y="2805"/>
                  </a:cubicBezTo>
                  <a:cubicBezTo>
                    <a:pt x="4853" y="2965"/>
                    <a:pt x="4318" y="3037"/>
                    <a:pt x="3497" y="3037"/>
                  </a:cubicBezTo>
                  <a:cubicBezTo>
                    <a:pt x="2605" y="3037"/>
                    <a:pt x="1892" y="2912"/>
                    <a:pt x="1553" y="2698"/>
                  </a:cubicBezTo>
                  <a:cubicBezTo>
                    <a:pt x="1214" y="2484"/>
                    <a:pt x="910" y="1930"/>
                    <a:pt x="696" y="1467"/>
                  </a:cubicBezTo>
                  <a:lnTo>
                    <a:pt x="696" y="1467"/>
                  </a:lnTo>
                  <a:cubicBezTo>
                    <a:pt x="999" y="1574"/>
                    <a:pt x="1410" y="1663"/>
                    <a:pt x="1981" y="1734"/>
                  </a:cubicBezTo>
                  <a:cubicBezTo>
                    <a:pt x="2302" y="1788"/>
                    <a:pt x="2641" y="1806"/>
                    <a:pt x="3016" y="1823"/>
                  </a:cubicBezTo>
                  <a:lnTo>
                    <a:pt x="3497" y="1823"/>
                  </a:lnTo>
                  <a:cubicBezTo>
                    <a:pt x="4033" y="1823"/>
                    <a:pt x="4550" y="1806"/>
                    <a:pt x="5014" y="1734"/>
                  </a:cubicBezTo>
                  <a:cubicBezTo>
                    <a:pt x="5531" y="1681"/>
                    <a:pt x="5924" y="1591"/>
                    <a:pt x="6209" y="1502"/>
                  </a:cubicBezTo>
                  <a:lnTo>
                    <a:pt x="6209" y="1502"/>
                  </a:lnTo>
                  <a:lnTo>
                    <a:pt x="5746" y="2341"/>
                  </a:lnTo>
                  <a:cubicBezTo>
                    <a:pt x="5692" y="2448"/>
                    <a:pt x="5746" y="2573"/>
                    <a:pt x="5835" y="2626"/>
                  </a:cubicBezTo>
                  <a:cubicBezTo>
                    <a:pt x="5870" y="2644"/>
                    <a:pt x="5906" y="2644"/>
                    <a:pt x="5942" y="2644"/>
                  </a:cubicBezTo>
                  <a:cubicBezTo>
                    <a:pt x="6013" y="2644"/>
                    <a:pt x="6085" y="2608"/>
                    <a:pt x="6120" y="2537"/>
                  </a:cubicBezTo>
                  <a:lnTo>
                    <a:pt x="6905" y="1092"/>
                  </a:lnTo>
                  <a:cubicBezTo>
                    <a:pt x="6977" y="1003"/>
                    <a:pt x="6995" y="896"/>
                    <a:pt x="6995" y="824"/>
                  </a:cubicBezTo>
                  <a:cubicBezTo>
                    <a:pt x="6995" y="467"/>
                    <a:pt x="6566" y="200"/>
                    <a:pt x="5710" y="3"/>
                  </a:cubicBezTo>
                  <a:cubicBezTo>
                    <a:pt x="5699" y="2"/>
                    <a:pt x="5688" y="1"/>
                    <a:pt x="5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715;p34">
            <a:extLst>
              <a:ext uri="{FF2B5EF4-FFF2-40B4-BE49-F238E27FC236}">
                <a16:creationId xmlns:a16="http://schemas.microsoft.com/office/drawing/2014/main" id="{A9D39E26-BF38-4DB6-90EF-A9ADBDB182A5}"/>
              </a:ext>
            </a:extLst>
          </p:cNvPr>
          <p:cNvSpPr txBox="1">
            <a:spLocks/>
          </p:cNvSpPr>
          <p:nvPr/>
        </p:nvSpPr>
        <p:spPr>
          <a:xfrm>
            <a:off x="747658" y="5387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25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III.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Mô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tả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Các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thuật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Toán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xử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lý</a:t>
            </a:r>
            <a:endParaRPr lang="en-US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9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4" grpId="0" animBg="1"/>
      <p:bldP spid="1925" grpId="0" animBg="1"/>
      <p:bldP spid="1926" grpId="0" animBg="1"/>
      <p:bldP spid="1928" grpId="0"/>
      <p:bldP spid="1929" grpId="0" build="p"/>
      <p:bldP spid="1930" grpId="0"/>
      <p:bldP spid="1931" grpId="0" build="p"/>
      <p:bldP spid="1932" grpId="0"/>
      <p:bldP spid="1933" grpId="0" build="p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36"/>
          <p:cNvSpPr/>
          <p:nvPr/>
        </p:nvSpPr>
        <p:spPr>
          <a:xfrm>
            <a:off x="732471" y="1228535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6"/>
          <p:cNvSpPr/>
          <p:nvPr/>
        </p:nvSpPr>
        <p:spPr>
          <a:xfrm>
            <a:off x="690645" y="2754216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8" name="Google Shape;1928;p36"/>
          <p:cNvSpPr txBox="1">
            <a:spLocks noGrp="1"/>
          </p:cNvSpPr>
          <p:nvPr>
            <p:ph type="title" idx="2"/>
          </p:nvPr>
        </p:nvSpPr>
        <p:spPr>
          <a:xfrm>
            <a:off x="1084486" y="138482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AF5B3F"/>
                </a:solidFill>
                <a:latin typeface="SVN-Sarifa" panose="00000500000000000000" pitchFamily="50" charset="0"/>
              </a:rPr>
              <a:t>B</a:t>
            </a:r>
            <a:r>
              <a:rPr lang="en" sz="3200">
                <a:solidFill>
                  <a:srgbClr val="AF5B3F"/>
                </a:solidFill>
                <a:latin typeface="SVN-Sarifa" panose="00000500000000000000" pitchFamily="50" charset="0"/>
              </a:rPr>
              <a:t>ước 4</a:t>
            </a:r>
            <a:endParaRPr sz="3200" dirty="0">
              <a:solidFill>
                <a:srgbClr val="AF5B3F"/>
              </a:solidFill>
              <a:latin typeface="SVN-Sarifa" panose="00000500000000000000" pitchFamily="50" charset="0"/>
            </a:endParaRPr>
          </a:p>
        </p:txBody>
      </p:sp>
      <p:sp>
        <p:nvSpPr>
          <p:cNvPr id="1929" name="Google Shape;1929;p36"/>
          <p:cNvSpPr txBox="1">
            <a:spLocks noGrp="1"/>
          </p:cNvSpPr>
          <p:nvPr>
            <p:ph type="subTitle" idx="1"/>
          </p:nvPr>
        </p:nvSpPr>
        <p:spPr>
          <a:xfrm>
            <a:off x="3203855" y="1154486"/>
            <a:ext cx="6014487" cy="1343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In ra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màn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cuối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ù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ng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&lt;=11 </a:t>
            </a:r>
            <a:r>
              <a:rPr lang="en-US" sz="1600" b="1" i="1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(in ra 9</a:t>
            </a:r>
            <a:r>
              <a:rPr lang="en-US" sz="1600" b="1" i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)</a:t>
            </a:r>
            <a:r>
              <a:rPr lang="en-US" sz="1600" b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</a:p>
          <a:p>
            <a:pPr marL="0" indent="0" algn="l"/>
            <a:endParaRPr lang="en-US" sz="1600" dirty="0">
              <a:solidFill>
                <a:srgbClr val="AF5B3F"/>
              </a:solidFill>
              <a:effectLst/>
              <a:latin typeface="SVN-Calling Code" panose="020B0509020202020204" pitchFamily="49" charset="0"/>
              <a:ea typeface="Times New Roman" panose="02020603050405020304" pitchFamily="18" charset="0"/>
            </a:endParaRPr>
          </a:p>
          <a:p>
            <a:pPr marL="0" indent="0" algn="l"/>
            <a:r>
              <a:rPr lang="en-US" sz="1600" dirty="0" err="1">
                <a:solidFill>
                  <a:srgbClr val="AF5B3F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V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à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lấy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nổi</a:t>
            </a:r>
            <a:r>
              <a:rPr lang="en-US" sz="1600" dirty="0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bật</a:t>
            </a:r>
            <a:r>
              <a:rPr lang="en-US" sz="1600" dirty="0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khắc</a:t>
            </a:r>
            <a:r>
              <a:rPr lang="en-US" sz="1600" dirty="0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solidFill>
                  <a:srgbClr val="B95F41"/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B95F41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hướng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ph</a:t>
            </a:r>
            <a:r>
              <a:rPr lang="en-US" sz="160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á</a:t>
            </a:r>
            <a:r>
              <a:rPr lang="en-US" sz="160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</a:t>
            </a:r>
            <a:r>
              <a:rPr lang="en-US" sz="160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triển tương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rgbClr val="AF5B3F"/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file excel</a:t>
            </a:r>
            <a:endParaRPr lang="en-US" sz="1600" dirty="0">
              <a:solidFill>
                <a:srgbClr val="AF5B3F"/>
              </a:solidFill>
              <a:effectLst/>
              <a:latin typeface="SVN-Calling Code" panose="020B0509020202020204" pitchFamily="49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VN-Calling Code" panose="020B0509020202020204" pitchFamily="49" charset="0"/>
            </a:endParaRPr>
          </a:p>
        </p:txBody>
      </p:sp>
      <p:sp>
        <p:nvSpPr>
          <p:cNvPr id="1931" name="Google Shape;1931;p36"/>
          <p:cNvSpPr txBox="1">
            <a:spLocks noGrp="1"/>
          </p:cNvSpPr>
          <p:nvPr>
            <p:ph type="subTitle" idx="4"/>
          </p:nvPr>
        </p:nvSpPr>
        <p:spPr>
          <a:xfrm>
            <a:off x="3203855" y="2719024"/>
            <a:ext cx="491293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In ra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nổi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bật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khắc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hướng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ph</a:t>
            </a:r>
            <a:r>
              <a:rPr lang="en-US" sz="160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á</a:t>
            </a:r>
            <a:r>
              <a:rPr lang="en-US" sz="160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</a:t>
            </a:r>
            <a:r>
              <a:rPr lang="en-US" sz="16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triển</a:t>
            </a:r>
            <a:r>
              <a:rPr lang="en-US" sz="1600">
                <a:solidFill>
                  <a:schemeClr val="bg2">
                    <a:lumMod val="60000"/>
                    <a:lumOff val="40000"/>
                  </a:schemeClr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tương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ứn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VN-Calling Code" panose="020B0509020202020204" pitchFamily="49" charset="0"/>
                <a:ea typeface="Times New Roman" panose="02020603050405020304" pitchFamily="18" charset="0"/>
              </a:rPr>
              <a:t>g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SVN-Calling Code" panose="020B0509020202020204" pitchFamily="49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VN-Calling Code" panose="020B0509020202020204" pitchFamily="49" charset="0"/>
            </a:endParaRPr>
          </a:p>
        </p:txBody>
      </p:sp>
      <p:sp>
        <p:nvSpPr>
          <p:cNvPr id="1930" name="Google Shape;1930;p36"/>
          <p:cNvSpPr txBox="1">
            <a:spLocks noGrp="1"/>
          </p:cNvSpPr>
          <p:nvPr>
            <p:ph type="title" idx="3"/>
          </p:nvPr>
        </p:nvSpPr>
        <p:spPr>
          <a:xfrm>
            <a:off x="1137868" y="285067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SVN-Sarifa" panose="00000500000000000000" pitchFamily="50" charset="0"/>
              </a:rPr>
              <a:t>B</a:t>
            </a:r>
            <a:r>
              <a:rPr lang="en" sz="3200">
                <a:solidFill>
                  <a:schemeClr val="bg2">
                    <a:lumMod val="60000"/>
                    <a:lumOff val="40000"/>
                  </a:schemeClr>
                </a:solidFill>
                <a:latin typeface="SVN-Sarifa" panose="00000500000000000000" pitchFamily="50" charset="0"/>
              </a:rPr>
              <a:t>ước 5</a:t>
            </a:r>
            <a:endParaRPr sz="3200" dirty="0">
              <a:solidFill>
                <a:schemeClr val="bg2">
                  <a:lumMod val="60000"/>
                  <a:lumOff val="40000"/>
                </a:schemeClr>
              </a:solidFill>
              <a:latin typeface="SVN-Sarifa" panose="00000500000000000000" pitchFamily="50" charset="0"/>
            </a:endParaRPr>
          </a:p>
        </p:txBody>
      </p:sp>
      <p:grpSp>
        <p:nvGrpSpPr>
          <p:cNvPr id="1934" name="Google Shape;1934;p36"/>
          <p:cNvGrpSpPr/>
          <p:nvPr/>
        </p:nvGrpSpPr>
        <p:grpSpPr>
          <a:xfrm>
            <a:off x="924967" y="1445031"/>
            <a:ext cx="355408" cy="361903"/>
            <a:chOff x="2233375" y="3388850"/>
            <a:chExt cx="348850" cy="355225"/>
          </a:xfrm>
        </p:grpSpPr>
        <p:sp>
          <p:nvSpPr>
            <p:cNvPr id="1935" name="Google Shape;1935;p36"/>
            <p:cNvSpPr/>
            <p:nvPr/>
          </p:nvSpPr>
          <p:spPr>
            <a:xfrm>
              <a:off x="2378775" y="3388850"/>
              <a:ext cx="96375" cy="166075"/>
            </a:xfrm>
            <a:custGeom>
              <a:avLst/>
              <a:gdLst/>
              <a:ahLst/>
              <a:cxnLst/>
              <a:rect l="l" t="t" r="r" b="b"/>
              <a:pathLst>
                <a:path w="3855" h="6643" extrusionOk="0">
                  <a:moveTo>
                    <a:pt x="1749" y="862"/>
                  </a:moveTo>
                  <a:lnTo>
                    <a:pt x="1607" y="1861"/>
                  </a:lnTo>
                  <a:lnTo>
                    <a:pt x="768" y="1950"/>
                  </a:lnTo>
                  <a:lnTo>
                    <a:pt x="1749" y="862"/>
                  </a:lnTo>
                  <a:close/>
                  <a:moveTo>
                    <a:pt x="2178" y="791"/>
                  </a:moveTo>
                  <a:lnTo>
                    <a:pt x="3123" y="2236"/>
                  </a:lnTo>
                  <a:lnTo>
                    <a:pt x="2017" y="1897"/>
                  </a:lnTo>
                  <a:lnTo>
                    <a:pt x="2178" y="791"/>
                  </a:lnTo>
                  <a:close/>
                  <a:moveTo>
                    <a:pt x="2034" y="1"/>
                  </a:moveTo>
                  <a:cubicBezTo>
                    <a:pt x="1980" y="1"/>
                    <a:pt x="1936" y="33"/>
                    <a:pt x="1892" y="77"/>
                  </a:cubicBezTo>
                  <a:lnTo>
                    <a:pt x="90" y="2093"/>
                  </a:lnTo>
                  <a:cubicBezTo>
                    <a:pt x="1" y="2182"/>
                    <a:pt x="19" y="2307"/>
                    <a:pt x="108" y="2396"/>
                  </a:cubicBezTo>
                  <a:cubicBezTo>
                    <a:pt x="144" y="2432"/>
                    <a:pt x="215" y="2450"/>
                    <a:pt x="269" y="2450"/>
                  </a:cubicBezTo>
                  <a:lnTo>
                    <a:pt x="1571" y="2289"/>
                  </a:lnTo>
                  <a:lnTo>
                    <a:pt x="1393" y="6411"/>
                  </a:lnTo>
                  <a:cubicBezTo>
                    <a:pt x="1375" y="6536"/>
                    <a:pt x="1464" y="6625"/>
                    <a:pt x="1589" y="6643"/>
                  </a:cubicBezTo>
                  <a:cubicBezTo>
                    <a:pt x="1714" y="6643"/>
                    <a:pt x="1803" y="6554"/>
                    <a:pt x="1803" y="6429"/>
                  </a:cubicBezTo>
                  <a:lnTo>
                    <a:pt x="1981" y="2325"/>
                  </a:lnTo>
                  <a:lnTo>
                    <a:pt x="3552" y="2807"/>
                  </a:lnTo>
                  <a:cubicBezTo>
                    <a:pt x="3569" y="2807"/>
                    <a:pt x="3587" y="2825"/>
                    <a:pt x="3623" y="2825"/>
                  </a:cubicBezTo>
                  <a:cubicBezTo>
                    <a:pt x="3659" y="2825"/>
                    <a:pt x="3694" y="2807"/>
                    <a:pt x="3730" y="2789"/>
                  </a:cubicBezTo>
                  <a:cubicBezTo>
                    <a:pt x="3837" y="2718"/>
                    <a:pt x="3855" y="2593"/>
                    <a:pt x="3801" y="2486"/>
                  </a:cubicBezTo>
                  <a:lnTo>
                    <a:pt x="2231" y="95"/>
                  </a:lnTo>
                  <a:cubicBezTo>
                    <a:pt x="2196" y="41"/>
                    <a:pt x="2142" y="5"/>
                    <a:pt x="2071" y="5"/>
                  </a:cubicBezTo>
                  <a:cubicBezTo>
                    <a:pt x="2058" y="2"/>
                    <a:pt x="2046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2298050" y="3426200"/>
              <a:ext cx="106625" cy="130075"/>
            </a:xfrm>
            <a:custGeom>
              <a:avLst/>
              <a:gdLst/>
              <a:ahLst/>
              <a:cxnLst/>
              <a:rect l="l" t="t" r="r" b="b"/>
              <a:pathLst>
                <a:path w="4265" h="5203" extrusionOk="0">
                  <a:moveTo>
                    <a:pt x="2284" y="706"/>
                  </a:moveTo>
                  <a:lnTo>
                    <a:pt x="3694" y="1848"/>
                  </a:lnTo>
                  <a:lnTo>
                    <a:pt x="2588" y="2651"/>
                  </a:lnTo>
                  <a:lnTo>
                    <a:pt x="2284" y="706"/>
                  </a:lnTo>
                  <a:close/>
                  <a:moveTo>
                    <a:pt x="1856" y="670"/>
                  </a:moveTo>
                  <a:lnTo>
                    <a:pt x="2177" y="2687"/>
                  </a:lnTo>
                  <a:lnTo>
                    <a:pt x="2177" y="2687"/>
                  </a:lnTo>
                  <a:lnTo>
                    <a:pt x="589" y="2080"/>
                  </a:lnTo>
                  <a:lnTo>
                    <a:pt x="1856" y="670"/>
                  </a:lnTo>
                  <a:close/>
                  <a:moveTo>
                    <a:pt x="1993" y="1"/>
                  </a:moveTo>
                  <a:cubicBezTo>
                    <a:pt x="1935" y="1"/>
                    <a:pt x="1878" y="24"/>
                    <a:pt x="1838" y="64"/>
                  </a:cubicBezTo>
                  <a:lnTo>
                    <a:pt x="72" y="2026"/>
                  </a:lnTo>
                  <a:cubicBezTo>
                    <a:pt x="0" y="2116"/>
                    <a:pt x="0" y="2241"/>
                    <a:pt x="90" y="2330"/>
                  </a:cubicBezTo>
                  <a:cubicBezTo>
                    <a:pt x="107" y="2348"/>
                    <a:pt x="125" y="2348"/>
                    <a:pt x="161" y="2366"/>
                  </a:cubicBezTo>
                  <a:lnTo>
                    <a:pt x="2231" y="3168"/>
                  </a:lnTo>
                  <a:lnTo>
                    <a:pt x="2338" y="5006"/>
                  </a:lnTo>
                  <a:cubicBezTo>
                    <a:pt x="2338" y="5113"/>
                    <a:pt x="2427" y="5202"/>
                    <a:pt x="2534" y="5202"/>
                  </a:cubicBezTo>
                  <a:lnTo>
                    <a:pt x="2552" y="5202"/>
                  </a:lnTo>
                  <a:cubicBezTo>
                    <a:pt x="2677" y="5202"/>
                    <a:pt x="2766" y="5095"/>
                    <a:pt x="2748" y="4988"/>
                  </a:cubicBezTo>
                  <a:lnTo>
                    <a:pt x="2659" y="3115"/>
                  </a:lnTo>
                  <a:lnTo>
                    <a:pt x="3837" y="2276"/>
                  </a:lnTo>
                  <a:lnTo>
                    <a:pt x="3801" y="4061"/>
                  </a:lnTo>
                  <a:cubicBezTo>
                    <a:pt x="3801" y="4185"/>
                    <a:pt x="3890" y="4275"/>
                    <a:pt x="4015" y="4275"/>
                  </a:cubicBezTo>
                  <a:cubicBezTo>
                    <a:pt x="4140" y="4275"/>
                    <a:pt x="4229" y="4185"/>
                    <a:pt x="4229" y="4061"/>
                  </a:cubicBezTo>
                  <a:lnTo>
                    <a:pt x="4265" y="1866"/>
                  </a:lnTo>
                  <a:cubicBezTo>
                    <a:pt x="4265" y="1795"/>
                    <a:pt x="4229" y="1741"/>
                    <a:pt x="4176" y="1705"/>
                  </a:cubicBezTo>
                  <a:lnTo>
                    <a:pt x="2124" y="46"/>
                  </a:lnTo>
                  <a:cubicBezTo>
                    <a:pt x="2085" y="15"/>
                    <a:pt x="2039" y="1"/>
                    <a:pt x="1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2425625" y="3433850"/>
              <a:ext cx="121350" cy="309775"/>
            </a:xfrm>
            <a:custGeom>
              <a:avLst/>
              <a:gdLst/>
              <a:ahLst/>
              <a:cxnLst/>
              <a:rect l="l" t="t" r="r" b="b"/>
              <a:pathLst>
                <a:path w="4854" h="12391" extrusionOk="0">
                  <a:moveTo>
                    <a:pt x="2855" y="721"/>
                  </a:moveTo>
                  <a:lnTo>
                    <a:pt x="2784" y="3540"/>
                  </a:lnTo>
                  <a:lnTo>
                    <a:pt x="785" y="2720"/>
                  </a:lnTo>
                  <a:lnTo>
                    <a:pt x="2855" y="721"/>
                  </a:lnTo>
                  <a:close/>
                  <a:moveTo>
                    <a:pt x="3072" y="1"/>
                  </a:moveTo>
                  <a:cubicBezTo>
                    <a:pt x="3025" y="1"/>
                    <a:pt x="2985" y="21"/>
                    <a:pt x="2944" y="61"/>
                  </a:cubicBezTo>
                  <a:lnTo>
                    <a:pt x="268" y="2648"/>
                  </a:lnTo>
                  <a:cubicBezTo>
                    <a:pt x="232" y="2684"/>
                    <a:pt x="214" y="2738"/>
                    <a:pt x="197" y="2791"/>
                  </a:cubicBezTo>
                  <a:lnTo>
                    <a:pt x="18" y="5164"/>
                  </a:lnTo>
                  <a:cubicBezTo>
                    <a:pt x="0" y="5289"/>
                    <a:pt x="90" y="5396"/>
                    <a:pt x="197" y="5396"/>
                  </a:cubicBezTo>
                  <a:lnTo>
                    <a:pt x="214" y="5396"/>
                  </a:lnTo>
                  <a:cubicBezTo>
                    <a:pt x="322" y="5396"/>
                    <a:pt x="429" y="5307"/>
                    <a:pt x="429" y="5200"/>
                  </a:cubicBezTo>
                  <a:lnTo>
                    <a:pt x="607" y="3112"/>
                  </a:lnTo>
                  <a:lnTo>
                    <a:pt x="2748" y="3969"/>
                  </a:lnTo>
                  <a:lnTo>
                    <a:pt x="661" y="12123"/>
                  </a:lnTo>
                  <a:cubicBezTo>
                    <a:pt x="625" y="12248"/>
                    <a:pt x="696" y="12355"/>
                    <a:pt x="803" y="12390"/>
                  </a:cubicBezTo>
                  <a:lnTo>
                    <a:pt x="857" y="12390"/>
                  </a:lnTo>
                  <a:cubicBezTo>
                    <a:pt x="946" y="12390"/>
                    <a:pt x="1035" y="12319"/>
                    <a:pt x="1071" y="12230"/>
                  </a:cubicBezTo>
                  <a:lnTo>
                    <a:pt x="3158" y="4040"/>
                  </a:lnTo>
                  <a:lnTo>
                    <a:pt x="4354" y="3844"/>
                  </a:lnTo>
                  <a:lnTo>
                    <a:pt x="1892" y="12123"/>
                  </a:lnTo>
                  <a:cubicBezTo>
                    <a:pt x="1856" y="12230"/>
                    <a:pt x="1927" y="12355"/>
                    <a:pt x="2034" y="12373"/>
                  </a:cubicBezTo>
                  <a:cubicBezTo>
                    <a:pt x="2052" y="12390"/>
                    <a:pt x="2070" y="12390"/>
                    <a:pt x="2088" y="12390"/>
                  </a:cubicBezTo>
                  <a:cubicBezTo>
                    <a:pt x="2177" y="12390"/>
                    <a:pt x="2266" y="12337"/>
                    <a:pt x="2302" y="12230"/>
                  </a:cubicBezTo>
                  <a:lnTo>
                    <a:pt x="4854" y="3647"/>
                  </a:lnTo>
                  <a:cubicBezTo>
                    <a:pt x="4854" y="3612"/>
                    <a:pt x="4854" y="3558"/>
                    <a:pt x="4836" y="3505"/>
                  </a:cubicBezTo>
                  <a:lnTo>
                    <a:pt x="4407" y="2559"/>
                  </a:lnTo>
                  <a:cubicBezTo>
                    <a:pt x="4368" y="2481"/>
                    <a:pt x="4291" y="2431"/>
                    <a:pt x="4210" y="2431"/>
                  </a:cubicBezTo>
                  <a:cubicBezTo>
                    <a:pt x="4181" y="2431"/>
                    <a:pt x="4151" y="2438"/>
                    <a:pt x="4122" y="2452"/>
                  </a:cubicBezTo>
                  <a:cubicBezTo>
                    <a:pt x="4015" y="2506"/>
                    <a:pt x="3961" y="2630"/>
                    <a:pt x="4015" y="2738"/>
                  </a:cubicBezTo>
                  <a:lnTo>
                    <a:pt x="4336" y="3433"/>
                  </a:lnTo>
                  <a:lnTo>
                    <a:pt x="3212" y="3612"/>
                  </a:lnTo>
                  <a:lnTo>
                    <a:pt x="3266" y="1114"/>
                  </a:lnTo>
                  <a:lnTo>
                    <a:pt x="3712" y="2042"/>
                  </a:lnTo>
                  <a:cubicBezTo>
                    <a:pt x="3738" y="2120"/>
                    <a:pt x="3812" y="2170"/>
                    <a:pt x="3891" y="2170"/>
                  </a:cubicBezTo>
                  <a:cubicBezTo>
                    <a:pt x="3921" y="2170"/>
                    <a:pt x="3951" y="2163"/>
                    <a:pt x="3979" y="2149"/>
                  </a:cubicBezTo>
                  <a:cubicBezTo>
                    <a:pt x="4086" y="2113"/>
                    <a:pt x="4140" y="1988"/>
                    <a:pt x="4086" y="1881"/>
                  </a:cubicBezTo>
                  <a:lnTo>
                    <a:pt x="3283" y="115"/>
                  </a:lnTo>
                  <a:cubicBezTo>
                    <a:pt x="3248" y="61"/>
                    <a:pt x="3194" y="8"/>
                    <a:pt x="3123" y="8"/>
                  </a:cubicBezTo>
                  <a:cubicBezTo>
                    <a:pt x="3105" y="3"/>
                    <a:pt x="3088" y="1"/>
                    <a:pt x="3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2233375" y="3463925"/>
              <a:ext cx="109750" cy="280150"/>
            </a:xfrm>
            <a:custGeom>
              <a:avLst/>
              <a:gdLst/>
              <a:ahLst/>
              <a:cxnLst/>
              <a:rect l="l" t="t" r="r" b="b"/>
              <a:pathLst>
                <a:path w="4390" h="11206" extrusionOk="0">
                  <a:moveTo>
                    <a:pt x="1767" y="803"/>
                  </a:moveTo>
                  <a:lnTo>
                    <a:pt x="3497" y="2302"/>
                  </a:lnTo>
                  <a:lnTo>
                    <a:pt x="2284" y="2891"/>
                  </a:lnTo>
                  <a:lnTo>
                    <a:pt x="1767" y="803"/>
                  </a:lnTo>
                  <a:close/>
                  <a:moveTo>
                    <a:pt x="1356" y="910"/>
                  </a:moveTo>
                  <a:lnTo>
                    <a:pt x="1874" y="2998"/>
                  </a:lnTo>
                  <a:lnTo>
                    <a:pt x="518" y="3033"/>
                  </a:lnTo>
                  <a:lnTo>
                    <a:pt x="518" y="3033"/>
                  </a:lnTo>
                  <a:lnTo>
                    <a:pt x="1356" y="910"/>
                  </a:lnTo>
                  <a:close/>
                  <a:moveTo>
                    <a:pt x="1338" y="0"/>
                  </a:moveTo>
                  <a:cubicBezTo>
                    <a:pt x="1285" y="18"/>
                    <a:pt x="1231" y="71"/>
                    <a:pt x="1196" y="143"/>
                  </a:cubicBezTo>
                  <a:lnTo>
                    <a:pt x="18" y="3176"/>
                  </a:lnTo>
                  <a:cubicBezTo>
                    <a:pt x="0" y="3230"/>
                    <a:pt x="0" y="3283"/>
                    <a:pt x="18" y="3337"/>
                  </a:cubicBezTo>
                  <a:lnTo>
                    <a:pt x="2819" y="11062"/>
                  </a:lnTo>
                  <a:cubicBezTo>
                    <a:pt x="2855" y="11152"/>
                    <a:pt x="2944" y="11205"/>
                    <a:pt x="3033" y="11205"/>
                  </a:cubicBezTo>
                  <a:cubicBezTo>
                    <a:pt x="3051" y="11205"/>
                    <a:pt x="3069" y="11187"/>
                    <a:pt x="3105" y="11187"/>
                  </a:cubicBezTo>
                  <a:cubicBezTo>
                    <a:pt x="3212" y="11152"/>
                    <a:pt x="3265" y="11027"/>
                    <a:pt x="3230" y="10920"/>
                  </a:cubicBezTo>
                  <a:lnTo>
                    <a:pt x="518" y="3462"/>
                  </a:lnTo>
                  <a:lnTo>
                    <a:pt x="1981" y="3408"/>
                  </a:lnTo>
                  <a:lnTo>
                    <a:pt x="2159" y="4157"/>
                  </a:lnTo>
                  <a:cubicBezTo>
                    <a:pt x="2195" y="4247"/>
                    <a:pt x="2284" y="4318"/>
                    <a:pt x="2373" y="4318"/>
                  </a:cubicBezTo>
                  <a:cubicBezTo>
                    <a:pt x="2391" y="4318"/>
                    <a:pt x="2409" y="4318"/>
                    <a:pt x="2427" y="4300"/>
                  </a:cubicBezTo>
                  <a:cubicBezTo>
                    <a:pt x="2534" y="4282"/>
                    <a:pt x="2605" y="4157"/>
                    <a:pt x="2570" y="4050"/>
                  </a:cubicBezTo>
                  <a:lnTo>
                    <a:pt x="2391" y="3301"/>
                  </a:lnTo>
                  <a:lnTo>
                    <a:pt x="3711" y="2659"/>
                  </a:lnTo>
                  <a:lnTo>
                    <a:pt x="3961" y="4443"/>
                  </a:lnTo>
                  <a:cubicBezTo>
                    <a:pt x="3978" y="4541"/>
                    <a:pt x="4068" y="4624"/>
                    <a:pt x="4165" y="4624"/>
                  </a:cubicBezTo>
                  <a:cubicBezTo>
                    <a:pt x="4175" y="4624"/>
                    <a:pt x="4184" y="4623"/>
                    <a:pt x="4193" y="4621"/>
                  </a:cubicBezTo>
                  <a:cubicBezTo>
                    <a:pt x="4318" y="4603"/>
                    <a:pt x="4389" y="4496"/>
                    <a:pt x="4372" y="4371"/>
                  </a:cubicBezTo>
                  <a:lnTo>
                    <a:pt x="4086" y="2320"/>
                  </a:lnTo>
                  <a:cubicBezTo>
                    <a:pt x="4086" y="2266"/>
                    <a:pt x="4050" y="2213"/>
                    <a:pt x="4015" y="2177"/>
                  </a:cubicBezTo>
                  <a:lnTo>
                    <a:pt x="1535" y="54"/>
                  </a:lnTo>
                  <a:cubicBezTo>
                    <a:pt x="1481" y="0"/>
                    <a:pt x="1410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2290475" y="3575800"/>
              <a:ext cx="50875" cy="167825"/>
            </a:xfrm>
            <a:custGeom>
              <a:avLst/>
              <a:gdLst/>
              <a:ahLst/>
              <a:cxnLst/>
              <a:rect l="l" t="t" r="r" b="b"/>
              <a:pathLst>
                <a:path w="2035" h="6713" extrusionOk="0">
                  <a:moveTo>
                    <a:pt x="216" y="1"/>
                  </a:moveTo>
                  <a:cubicBezTo>
                    <a:pt x="204" y="1"/>
                    <a:pt x="191" y="2"/>
                    <a:pt x="178" y="4"/>
                  </a:cubicBezTo>
                  <a:cubicBezTo>
                    <a:pt x="71" y="39"/>
                    <a:pt x="0" y="146"/>
                    <a:pt x="36" y="271"/>
                  </a:cubicBezTo>
                  <a:lnTo>
                    <a:pt x="1606" y="6552"/>
                  </a:lnTo>
                  <a:cubicBezTo>
                    <a:pt x="1624" y="6641"/>
                    <a:pt x="1713" y="6712"/>
                    <a:pt x="1802" y="6712"/>
                  </a:cubicBezTo>
                  <a:lnTo>
                    <a:pt x="1856" y="6712"/>
                  </a:lnTo>
                  <a:cubicBezTo>
                    <a:pt x="1963" y="6677"/>
                    <a:pt x="2034" y="6570"/>
                    <a:pt x="2016" y="6445"/>
                  </a:cubicBezTo>
                  <a:lnTo>
                    <a:pt x="446" y="164"/>
                  </a:lnTo>
                  <a:cubicBezTo>
                    <a:pt x="414" y="68"/>
                    <a:pt x="32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2329275" y="3538850"/>
              <a:ext cx="123125" cy="204775"/>
            </a:xfrm>
            <a:custGeom>
              <a:avLst/>
              <a:gdLst/>
              <a:ahLst/>
              <a:cxnLst/>
              <a:rect l="l" t="t" r="r" b="b"/>
              <a:pathLst>
                <a:path w="4925" h="8191" extrusionOk="0">
                  <a:moveTo>
                    <a:pt x="2356" y="643"/>
                  </a:moveTo>
                  <a:lnTo>
                    <a:pt x="2891" y="2766"/>
                  </a:lnTo>
                  <a:lnTo>
                    <a:pt x="643" y="2481"/>
                  </a:lnTo>
                  <a:lnTo>
                    <a:pt x="2356" y="643"/>
                  </a:lnTo>
                  <a:close/>
                  <a:moveTo>
                    <a:pt x="2873" y="964"/>
                  </a:moveTo>
                  <a:lnTo>
                    <a:pt x="4318" y="2534"/>
                  </a:lnTo>
                  <a:lnTo>
                    <a:pt x="3319" y="2766"/>
                  </a:lnTo>
                  <a:lnTo>
                    <a:pt x="2873" y="964"/>
                  </a:lnTo>
                  <a:close/>
                  <a:moveTo>
                    <a:pt x="2463" y="1"/>
                  </a:moveTo>
                  <a:cubicBezTo>
                    <a:pt x="2409" y="1"/>
                    <a:pt x="2356" y="18"/>
                    <a:pt x="2302" y="72"/>
                  </a:cubicBezTo>
                  <a:lnTo>
                    <a:pt x="54" y="2499"/>
                  </a:lnTo>
                  <a:cubicBezTo>
                    <a:pt x="18" y="2552"/>
                    <a:pt x="0" y="2606"/>
                    <a:pt x="0" y="2677"/>
                  </a:cubicBezTo>
                  <a:lnTo>
                    <a:pt x="179" y="3962"/>
                  </a:lnTo>
                  <a:cubicBezTo>
                    <a:pt x="195" y="4059"/>
                    <a:pt x="286" y="4142"/>
                    <a:pt x="397" y="4142"/>
                  </a:cubicBezTo>
                  <a:cubicBezTo>
                    <a:pt x="407" y="4142"/>
                    <a:pt x="418" y="4142"/>
                    <a:pt x="429" y="4140"/>
                  </a:cubicBezTo>
                  <a:cubicBezTo>
                    <a:pt x="536" y="4122"/>
                    <a:pt x="625" y="4015"/>
                    <a:pt x="607" y="3908"/>
                  </a:cubicBezTo>
                  <a:lnTo>
                    <a:pt x="464" y="2891"/>
                  </a:lnTo>
                  <a:lnTo>
                    <a:pt x="2944" y="3194"/>
                  </a:lnTo>
                  <a:lnTo>
                    <a:pt x="2463" y="7958"/>
                  </a:lnTo>
                  <a:cubicBezTo>
                    <a:pt x="2463" y="8065"/>
                    <a:pt x="2534" y="8173"/>
                    <a:pt x="2659" y="8190"/>
                  </a:cubicBezTo>
                  <a:lnTo>
                    <a:pt x="2677" y="8190"/>
                  </a:lnTo>
                  <a:cubicBezTo>
                    <a:pt x="2784" y="8190"/>
                    <a:pt x="2873" y="8101"/>
                    <a:pt x="2891" y="7994"/>
                  </a:cubicBezTo>
                  <a:lnTo>
                    <a:pt x="3373" y="3194"/>
                  </a:lnTo>
                  <a:lnTo>
                    <a:pt x="4461" y="2927"/>
                  </a:lnTo>
                  <a:lnTo>
                    <a:pt x="3783" y="7958"/>
                  </a:lnTo>
                  <a:cubicBezTo>
                    <a:pt x="3765" y="8065"/>
                    <a:pt x="3837" y="8173"/>
                    <a:pt x="3961" y="8190"/>
                  </a:cubicBezTo>
                  <a:lnTo>
                    <a:pt x="3979" y="8190"/>
                  </a:lnTo>
                  <a:cubicBezTo>
                    <a:pt x="4086" y="8190"/>
                    <a:pt x="4176" y="8119"/>
                    <a:pt x="4193" y="8012"/>
                  </a:cubicBezTo>
                  <a:lnTo>
                    <a:pt x="4925" y="2677"/>
                  </a:lnTo>
                  <a:cubicBezTo>
                    <a:pt x="4925" y="2606"/>
                    <a:pt x="4907" y="2552"/>
                    <a:pt x="4871" y="2499"/>
                  </a:cubicBezTo>
                  <a:lnTo>
                    <a:pt x="2623" y="72"/>
                  </a:lnTo>
                  <a:cubicBezTo>
                    <a:pt x="2570" y="18"/>
                    <a:pt x="2516" y="1"/>
                    <a:pt x="2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2335950" y="3650300"/>
              <a:ext cx="22350" cy="93325"/>
            </a:xfrm>
            <a:custGeom>
              <a:avLst/>
              <a:gdLst/>
              <a:ahLst/>
              <a:cxnLst/>
              <a:rect l="l" t="t" r="r" b="b"/>
              <a:pathLst>
                <a:path w="894" h="3733" extrusionOk="0">
                  <a:moveTo>
                    <a:pt x="230" y="1"/>
                  </a:moveTo>
                  <a:cubicBezTo>
                    <a:pt x="219" y="1"/>
                    <a:pt x="208" y="1"/>
                    <a:pt x="197" y="3"/>
                  </a:cubicBezTo>
                  <a:cubicBezTo>
                    <a:pt x="72" y="21"/>
                    <a:pt x="1" y="128"/>
                    <a:pt x="19" y="235"/>
                  </a:cubicBezTo>
                  <a:lnTo>
                    <a:pt x="465" y="3554"/>
                  </a:lnTo>
                  <a:cubicBezTo>
                    <a:pt x="483" y="3661"/>
                    <a:pt x="572" y="3732"/>
                    <a:pt x="679" y="3732"/>
                  </a:cubicBezTo>
                  <a:lnTo>
                    <a:pt x="697" y="3732"/>
                  </a:lnTo>
                  <a:cubicBezTo>
                    <a:pt x="822" y="3715"/>
                    <a:pt x="893" y="3607"/>
                    <a:pt x="875" y="3500"/>
                  </a:cubicBezTo>
                  <a:lnTo>
                    <a:pt x="429" y="182"/>
                  </a:lnTo>
                  <a:cubicBezTo>
                    <a:pt x="413" y="70"/>
                    <a:pt x="325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2283325" y="3394775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0"/>
                  </a:moveTo>
                  <a:cubicBezTo>
                    <a:pt x="90" y="0"/>
                    <a:pt x="1" y="108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90" y="982"/>
                    <a:pt x="215" y="982"/>
                  </a:cubicBezTo>
                  <a:cubicBezTo>
                    <a:pt x="322" y="982"/>
                    <a:pt x="429" y="893"/>
                    <a:pt x="429" y="768"/>
                  </a:cubicBezTo>
                  <a:lnTo>
                    <a:pt x="429" y="215"/>
                  </a:lnTo>
                  <a:cubicBezTo>
                    <a:pt x="429" y="108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2283325" y="3432700"/>
              <a:ext cx="10725" cy="24100"/>
            </a:xfrm>
            <a:custGeom>
              <a:avLst/>
              <a:gdLst/>
              <a:ahLst/>
              <a:cxnLst/>
              <a:rect l="l" t="t" r="r" b="b"/>
              <a:pathLst>
                <a:path w="429" h="964" extrusionOk="0">
                  <a:moveTo>
                    <a:pt x="215" y="0"/>
                  </a:moveTo>
                  <a:cubicBezTo>
                    <a:pt x="90" y="0"/>
                    <a:pt x="1" y="89"/>
                    <a:pt x="1" y="196"/>
                  </a:cubicBezTo>
                  <a:lnTo>
                    <a:pt x="1" y="767"/>
                  </a:lnTo>
                  <a:cubicBezTo>
                    <a:pt x="1" y="874"/>
                    <a:pt x="90" y="964"/>
                    <a:pt x="215" y="964"/>
                  </a:cubicBezTo>
                  <a:cubicBezTo>
                    <a:pt x="322" y="964"/>
                    <a:pt x="429" y="874"/>
                    <a:pt x="429" y="767"/>
                  </a:cubicBezTo>
                  <a:lnTo>
                    <a:pt x="429" y="196"/>
                  </a:lnTo>
                  <a:cubicBezTo>
                    <a:pt x="429" y="89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2295375" y="3420650"/>
              <a:ext cx="24100" cy="10725"/>
            </a:xfrm>
            <a:custGeom>
              <a:avLst/>
              <a:gdLst/>
              <a:ahLst/>
              <a:cxnLst/>
              <a:rect l="l" t="t" r="r" b="b"/>
              <a:pathLst>
                <a:path w="964" h="429" extrusionOk="0">
                  <a:moveTo>
                    <a:pt x="197" y="0"/>
                  </a:moveTo>
                  <a:cubicBezTo>
                    <a:pt x="90" y="0"/>
                    <a:pt x="0" y="90"/>
                    <a:pt x="0" y="214"/>
                  </a:cubicBezTo>
                  <a:cubicBezTo>
                    <a:pt x="0" y="321"/>
                    <a:pt x="90" y="429"/>
                    <a:pt x="197" y="429"/>
                  </a:cubicBezTo>
                  <a:lnTo>
                    <a:pt x="768" y="429"/>
                  </a:lnTo>
                  <a:cubicBezTo>
                    <a:pt x="875" y="429"/>
                    <a:pt x="964" y="321"/>
                    <a:pt x="964" y="214"/>
                  </a:cubicBezTo>
                  <a:cubicBezTo>
                    <a:pt x="964" y="90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2257450" y="3420650"/>
              <a:ext cx="24575" cy="10725"/>
            </a:xfrm>
            <a:custGeom>
              <a:avLst/>
              <a:gdLst/>
              <a:ahLst/>
              <a:cxnLst/>
              <a:rect l="l" t="t" r="r" b="b"/>
              <a:pathLst>
                <a:path w="983" h="429" extrusionOk="0">
                  <a:moveTo>
                    <a:pt x="215" y="0"/>
                  </a:moveTo>
                  <a:cubicBezTo>
                    <a:pt x="108" y="0"/>
                    <a:pt x="1" y="90"/>
                    <a:pt x="1" y="214"/>
                  </a:cubicBezTo>
                  <a:cubicBezTo>
                    <a:pt x="1" y="321"/>
                    <a:pt x="108" y="429"/>
                    <a:pt x="215" y="429"/>
                  </a:cubicBezTo>
                  <a:lnTo>
                    <a:pt x="768" y="429"/>
                  </a:lnTo>
                  <a:cubicBezTo>
                    <a:pt x="893" y="429"/>
                    <a:pt x="982" y="321"/>
                    <a:pt x="982" y="214"/>
                  </a:cubicBezTo>
                  <a:cubicBezTo>
                    <a:pt x="982" y="90"/>
                    <a:pt x="89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2546050" y="3404150"/>
              <a:ext cx="10750" cy="24550"/>
            </a:xfrm>
            <a:custGeom>
              <a:avLst/>
              <a:gdLst/>
              <a:ahLst/>
              <a:cxnLst/>
              <a:rect l="l" t="t" r="r" b="b"/>
              <a:pathLst>
                <a:path w="430" h="982" extrusionOk="0">
                  <a:moveTo>
                    <a:pt x="215" y="0"/>
                  </a:moveTo>
                  <a:cubicBezTo>
                    <a:pt x="90" y="0"/>
                    <a:pt x="1" y="89"/>
                    <a:pt x="1" y="214"/>
                  </a:cubicBezTo>
                  <a:lnTo>
                    <a:pt x="1" y="767"/>
                  </a:lnTo>
                  <a:cubicBezTo>
                    <a:pt x="1" y="874"/>
                    <a:pt x="90" y="981"/>
                    <a:pt x="215" y="981"/>
                  </a:cubicBezTo>
                  <a:cubicBezTo>
                    <a:pt x="322" y="981"/>
                    <a:pt x="429" y="874"/>
                    <a:pt x="429" y="767"/>
                  </a:cubicBezTo>
                  <a:lnTo>
                    <a:pt x="429" y="214"/>
                  </a:lnTo>
                  <a:cubicBezTo>
                    <a:pt x="429" y="89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546050" y="3441600"/>
              <a:ext cx="10750" cy="24575"/>
            </a:xfrm>
            <a:custGeom>
              <a:avLst/>
              <a:gdLst/>
              <a:ahLst/>
              <a:cxnLst/>
              <a:rect l="l" t="t" r="r" b="b"/>
              <a:pathLst>
                <a:path w="430" h="983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90" y="982"/>
                    <a:pt x="215" y="982"/>
                  </a:cubicBezTo>
                  <a:cubicBezTo>
                    <a:pt x="322" y="982"/>
                    <a:pt x="429" y="893"/>
                    <a:pt x="429" y="768"/>
                  </a:cubicBezTo>
                  <a:lnTo>
                    <a:pt x="429" y="215"/>
                  </a:lnTo>
                  <a:cubicBezTo>
                    <a:pt x="429" y="90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2557650" y="3430025"/>
              <a:ext cx="24575" cy="10275"/>
            </a:xfrm>
            <a:custGeom>
              <a:avLst/>
              <a:gdLst/>
              <a:ahLst/>
              <a:cxnLst/>
              <a:rect l="l" t="t" r="r" b="b"/>
              <a:pathLst>
                <a:path w="983" h="411" extrusionOk="0">
                  <a:moveTo>
                    <a:pt x="215" y="0"/>
                  </a:moveTo>
                  <a:cubicBezTo>
                    <a:pt x="108" y="0"/>
                    <a:pt x="1" y="89"/>
                    <a:pt x="1" y="196"/>
                  </a:cubicBezTo>
                  <a:cubicBezTo>
                    <a:pt x="1" y="321"/>
                    <a:pt x="108" y="410"/>
                    <a:pt x="215" y="410"/>
                  </a:cubicBezTo>
                  <a:lnTo>
                    <a:pt x="786" y="410"/>
                  </a:lnTo>
                  <a:cubicBezTo>
                    <a:pt x="893" y="410"/>
                    <a:pt x="982" y="321"/>
                    <a:pt x="982" y="196"/>
                  </a:cubicBezTo>
                  <a:cubicBezTo>
                    <a:pt x="982" y="89"/>
                    <a:pt x="893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2520175" y="3430025"/>
              <a:ext cx="24575" cy="10275"/>
            </a:xfrm>
            <a:custGeom>
              <a:avLst/>
              <a:gdLst/>
              <a:ahLst/>
              <a:cxnLst/>
              <a:rect l="l" t="t" r="r" b="b"/>
              <a:pathLst>
                <a:path w="983" h="411" extrusionOk="0">
                  <a:moveTo>
                    <a:pt x="215" y="0"/>
                  </a:moveTo>
                  <a:cubicBezTo>
                    <a:pt x="90" y="0"/>
                    <a:pt x="1" y="89"/>
                    <a:pt x="1" y="196"/>
                  </a:cubicBezTo>
                  <a:cubicBezTo>
                    <a:pt x="1" y="321"/>
                    <a:pt x="90" y="410"/>
                    <a:pt x="215" y="410"/>
                  </a:cubicBezTo>
                  <a:lnTo>
                    <a:pt x="768" y="410"/>
                  </a:lnTo>
                  <a:cubicBezTo>
                    <a:pt x="893" y="410"/>
                    <a:pt x="982" y="321"/>
                    <a:pt x="982" y="196"/>
                  </a:cubicBezTo>
                  <a:cubicBezTo>
                    <a:pt x="982" y="89"/>
                    <a:pt x="89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2537150" y="3648575"/>
              <a:ext cx="10275" cy="24575"/>
            </a:xfrm>
            <a:custGeom>
              <a:avLst/>
              <a:gdLst/>
              <a:ahLst/>
              <a:cxnLst/>
              <a:rect l="l" t="t" r="r" b="b"/>
              <a:pathLst>
                <a:path w="411" h="983" extrusionOk="0">
                  <a:moveTo>
                    <a:pt x="214" y="1"/>
                  </a:moveTo>
                  <a:cubicBezTo>
                    <a:pt x="89" y="1"/>
                    <a:pt x="0" y="90"/>
                    <a:pt x="0" y="215"/>
                  </a:cubicBezTo>
                  <a:lnTo>
                    <a:pt x="0" y="768"/>
                  </a:lnTo>
                  <a:cubicBezTo>
                    <a:pt x="0" y="875"/>
                    <a:pt x="89" y="982"/>
                    <a:pt x="214" y="982"/>
                  </a:cubicBezTo>
                  <a:cubicBezTo>
                    <a:pt x="321" y="982"/>
                    <a:pt x="410" y="875"/>
                    <a:pt x="410" y="768"/>
                  </a:cubicBezTo>
                  <a:lnTo>
                    <a:pt x="410" y="215"/>
                  </a:lnTo>
                  <a:cubicBezTo>
                    <a:pt x="410" y="90"/>
                    <a:pt x="32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2537150" y="3686050"/>
              <a:ext cx="10275" cy="24575"/>
            </a:xfrm>
            <a:custGeom>
              <a:avLst/>
              <a:gdLst/>
              <a:ahLst/>
              <a:cxnLst/>
              <a:rect l="l" t="t" r="r" b="b"/>
              <a:pathLst>
                <a:path w="411" h="983" extrusionOk="0">
                  <a:moveTo>
                    <a:pt x="214" y="1"/>
                  </a:moveTo>
                  <a:cubicBezTo>
                    <a:pt x="89" y="1"/>
                    <a:pt x="0" y="90"/>
                    <a:pt x="0" y="215"/>
                  </a:cubicBezTo>
                  <a:lnTo>
                    <a:pt x="0" y="768"/>
                  </a:lnTo>
                  <a:cubicBezTo>
                    <a:pt x="0" y="893"/>
                    <a:pt x="89" y="982"/>
                    <a:pt x="214" y="982"/>
                  </a:cubicBezTo>
                  <a:cubicBezTo>
                    <a:pt x="321" y="982"/>
                    <a:pt x="410" y="893"/>
                    <a:pt x="410" y="768"/>
                  </a:cubicBezTo>
                  <a:lnTo>
                    <a:pt x="410" y="215"/>
                  </a:lnTo>
                  <a:cubicBezTo>
                    <a:pt x="410" y="90"/>
                    <a:pt x="32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2548725" y="3674000"/>
              <a:ext cx="24575" cy="10750"/>
            </a:xfrm>
            <a:custGeom>
              <a:avLst/>
              <a:gdLst/>
              <a:ahLst/>
              <a:cxnLst/>
              <a:rect l="l" t="t" r="r" b="b"/>
              <a:pathLst>
                <a:path w="983" h="430" extrusionOk="0">
                  <a:moveTo>
                    <a:pt x="215" y="1"/>
                  </a:moveTo>
                  <a:cubicBezTo>
                    <a:pt x="90" y="1"/>
                    <a:pt x="1" y="108"/>
                    <a:pt x="1" y="215"/>
                  </a:cubicBezTo>
                  <a:cubicBezTo>
                    <a:pt x="1" y="340"/>
                    <a:pt x="90" y="429"/>
                    <a:pt x="215" y="429"/>
                  </a:cubicBezTo>
                  <a:lnTo>
                    <a:pt x="768" y="429"/>
                  </a:lnTo>
                  <a:cubicBezTo>
                    <a:pt x="893" y="429"/>
                    <a:pt x="982" y="340"/>
                    <a:pt x="982" y="215"/>
                  </a:cubicBezTo>
                  <a:cubicBezTo>
                    <a:pt x="982" y="108"/>
                    <a:pt x="89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2511275" y="3674000"/>
              <a:ext cx="24550" cy="10750"/>
            </a:xfrm>
            <a:custGeom>
              <a:avLst/>
              <a:gdLst/>
              <a:ahLst/>
              <a:cxnLst/>
              <a:rect l="l" t="t" r="r" b="b"/>
              <a:pathLst>
                <a:path w="982" h="430" extrusionOk="0">
                  <a:moveTo>
                    <a:pt x="214" y="1"/>
                  </a:moveTo>
                  <a:cubicBezTo>
                    <a:pt x="89" y="1"/>
                    <a:pt x="0" y="108"/>
                    <a:pt x="0" y="215"/>
                  </a:cubicBezTo>
                  <a:cubicBezTo>
                    <a:pt x="0" y="340"/>
                    <a:pt x="89" y="429"/>
                    <a:pt x="214" y="429"/>
                  </a:cubicBezTo>
                  <a:lnTo>
                    <a:pt x="767" y="429"/>
                  </a:lnTo>
                  <a:cubicBezTo>
                    <a:pt x="892" y="429"/>
                    <a:pt x="981" y="340"/>
                    <a:pt x="981" y="215"/>
                  </a:cubicBezTo>
                  <a:cubicBezTo>
                    <a:pt x="981" y="108"/>
                    <a:pt x="892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71" name="Google Shape;1971;p36"/>
          <p:cNvGrpSpPr/>
          <p:nvPr/>
        </p:nvGrpSpPr>
        <p:grpSpPr>
          <a:xfrm>
            <a:off x="925549" y="2908855"/>
            <a:ext cx="291610" cy="423563"/>
            <a:chOff x="509325" y="1660475"/>
            <a:chExt cx="244475" cy="355100"/>
          </a:xfrm>
        </p:grpSpPr>
        <p:sp>
          <p:nvSpPr>
            <p:cNvPr id="1972" name="Google Shape;1972;p36"/>
            <p:cNvSpPr/>
            <p:nvPr/>
          </p:nvSpPr>
          <p:spPr>
            <a:xfrm>
              <a:off x="718075" y="1777775"/>
              <a:ext cx="10725" cy="24125"/>
            </a:xfrm>
            <a:custGeom>
              <a:avLst/>
              <a:gdLst/>
              <a:ahLst/>
              <a:cxnLst/>
              <a:rect l="l" t="t" r="r" b="b"/>
              <a:pathLst>
                <a:path w="429" h="965" extrusionOk="0">
                  <a:moveTo>
                    <a:pt x="215" y="1"/>
                  </a:moveTo>
                  <a:cubicBezTo>
                    <a:pt x="90" y="1"/>
                    <a:pt x="1" y="90"/>
                    <a:pt x="1" y="197"/>
                  </a:cubicBezTo>
                  <a:lnTo>
                    <a:pt x="1" y="750"/>
                  </a:lnTo>
                  <a:cubicBezTo>
                    <a:pt x="1" y="875"/>
                    <a:pt x="90" y="964"/>
                    <a:pt x="215" y="964"/>
                  </a:cubicBezTo>
                  <a:cubicBezTo>
                    <a:pt x="322" y="964"/>
                    <a:pt x="429" y="875"/>
                    <a:pt x="429" y="750"/>
                  </a:cubicBezTo>
                  <a:lnTo>
                    <a:pt x="429" y="197"/>
                  </a:lnTo>
                  <a:cubicBezTo>
                    <a:pt x="429" y="90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718075" y="1814375"/>
              <a:ext cx="10725" cy="24100"/>
            </a:xfrm>
            <a:custGeom>
              <a:avLst/>
              <a:gdLst/>
              <a:ahLst/>
              <a:cxnLst/>
              <a:rect l="l" t="t" r="r" b="b"/>
              <a:pathLst>
                <a:path w="429" h="964" extrusionOk="0">
                  <a:moveTo>
                    <a:pt x="215" y="0"/>
                  </a:moveTo>
                  <a:cubicBezTo>
                    <a:pt x="90" y="0"/>
                    <a:pt x="1" y="89"/>
                    <a:pt x="1" y="214"/>
                  </a:cubicBezTo>
                  <a:lnTo>
                    <a:pt x="1" y="767"/>
                  </a:lnTo>
                  <a:cubicBezTo>
                    <a:pt x="1" y="874"/>
                    <a:pt x="90" y="964"/>
                    <a:pt x="215" y="964"/>
                  </a:cubicBezTo>
                  <a:cubicBezTo>
                    <a:pt x="322" y="964"/>
                    <a:pt x="429" y="874"/>
                    <a:pt x="429" y="767"/>
                  </a:cubicBezTo>
                  <a:lnTo>
                    <a:pt x="429" y="214"/>
                  </a:lnTo>
                  <a:cubicBezTo>
                    <a:pt x="429" y="89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729675" y="1802775"/>
              <a:ext cx="24125" cy="10725"/>
            </a:xfrm>
            <a:custGeom>
              <a:avLst/>
              <a:gdLst/>
              <a:ahLst/>
              <a:cxnLst/>
              <a:rect l="l" t="t" r="r" b="b"/>
              <a:pathLst>
                <a:path w="965" h="429" extrusionOk="0">
                  <a:moveTo>
                    <a:pt x="215" y="0"/>
                  </a:moveTo>
                  <a:cubicBezTo>
                    <a:pt x="90" y="0"/>
                    <a:pt x="1" y="89"/>
                    <a:pt x="1" y="214"/>
                  </a:cubicBezTo>
                  <a:cubicBezTo>
                    <a:pt x="1" y="321"/>
                    <a:pt x="90" y="428"/>
                    <a:pt x="215" y="428"/>
                  </a:cubicBezTo>
                  <a:lnTo>
                    <a:pt x="768" y="428"/>
                  </a:lnTo>
                  <a:cubicBezTo>
                    <a:pt x="875" y="428"/>
                    <a:pt x="964" y="321"/>
                    <a:pt x="964" y="214"/>
                  </a:cubicBezTo>
                  <a:cubicBezTo>
                    <a:pt x="964" y="89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692650" y="1802775"/>
              <a:ext cx="24575" cy="10725"/>
            </a:xfrm>
            <a:custGeom>
              <a:avLst/>
              <a:gdLst/>
              <a:ahLst/>
              <a:cxnLst/>
              <a:rect l="l" t="t" r="r" b="b"/>
              <a:pathLst>
                <a:path w="983" h="429" extrusionOk="0">
                  <a:moveTo>
                    <a:pt x="215" y="0"/>
                  </a:moveTo>
                  <a:cubicBezTo>
                    <a:pt x="108" y="0"/>
                    <a:pt x="1" y="89"/>
                    <a:pt x="1" y="214"/>
                  </a:cubicBezTo>
                  <a:cubicBezTo>
                    <a:pt x="1" y="321"/>
                    <a:pt x="108" y="428"/>
                    <a:pt x="215" y="428"/>
                  </a:cubicBezTo>
                  <a:lnTo>
                    <a:pt x="768" y="428"/>
                  </a:lnTo>
                  <a:cubicBezTo>
                    <a:pt x="875" y="428"/>
                    <a:pt x="982" y="321"/>
                    <a:pt x="982" y="214"/>
                  </a:cubicBezTo>
                  <a:cubicBezTo>
                    <a:pt x="982" y="89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534750" y="1728725"/>
              <a:ext cx="10725" cy="24100"/>
            </a:xfrm>
            <a:custGeom>
              <a:avLst/>
              <a:gdLst/>
              <a:ahLst/>
              <a:cxnLst/>
              <a:rect l="l" t="t" r="r" b="b"/>
              <a:pathLst>
                <a:path w="429" h="964" extrusionOk="0">
                  <a:moveTo>
                    <a:pt x="214" y="0"/>
                  </a:moveTo>
                  <a:cubicBezTo>
                    <a:pt x="90" y="0"/>
                    <a:pt x="0" y="89"/>
                    <a:pt x="0" y="214"/>
                  </a:cubicBezTo>
                  <a:lnTo>
                    <a:pt x="0" y="750"/>
                  </a:lnTo>
                  <a:cubicBezTo>
                    <a:pt x="0" y="875"/>
                    <a:pt x="90" y="964"/>
                    <a:pt x="214" y="964"/>
                  </a:cubicBezTo>
                  <a:cubicBezTo>
                    <a:pt x="322" y="964"/>
                    <a:pt x="429" y="875"/>
                    <a:pt x="429" y="750"/>
                  </a:cubicBezTo>
                  <a:lnTo>
                    <a:pt x="429" y="214"/>
                  </a:lnTo>
                  <a:cubicBezTo>
                    <a:pt x="429" y="89"/>
                    <a:pt x="32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534750" y="176530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4" y="0"/>
                  </a:moveTo>
                  <a:cubicBezTo>
                    <a:pt x="90" y="0"/>
                    <a:pt x="0" y="107"/>
                    <a:pt x="0" y="214"/>
                  </a:cubicBezTo>
                  <a:lnTo>
                    <a:pt x="0" y="768"/>
                  </a:lnTo>
                  <a:cubicBezTo>
                    <a:pt x="0" y="875"/>
                    <a:pt x="90" y="982"/>
                    <a:pt x="214" y="982"/>
                  </a:cubicBezTo>
                  <a:cubicBezTo>
                    <a:pt x="322" y="982"/>
                    <a:pt x="429" y="875"/>
                    <a:pt x="429" y="768"/>
                  </a:cubicBezTo>
                  <a:lnTo>
                    <a:pt x="429" y="214"/>
                  </a:lnTo>
                  <a:cubicBezTo>
                    <a:pt x="429" y="107"/>
                    <a:pt x="32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546350" y="1753700"/>
              <a:ext cx="24100" cy="10725"/>
            </a:xfrm>
            <a:custGeom>
              <a:avLst/>
              <a:gdLst/>
              <a:ahLst/>
              <a:cxnLst/>
              <a:rect l="l" t="t" r="r" b="b"/>
              <a:pathLst>
                <a:path w="964" h="429" extrusionOk="0">
                  <a:moveTo>
                    <a:pt x="214" y="0"/>
                  </a:moveTo>
                  <a:cubicBezTo>
                    <a:pt x="89" y="0"/>
                    <a:pt x="0" y="107"/>
                    <a:pt x="0" y="215"/>
                  </a:cubicBezTo>
                  <a:cubicBezTo>
                    <a:pt x="0" y="339"/>
                    <a:pt x="89" y="429"/>
                    <a:pt x="214" y="429"/>
                  </a:cubicBezTo>
                  <a:lnTo>
                    <a:pt x="750" y="429"/>
                  </a:lnTo>
                  <a:cubicBezTo>
                    <a:pt x="875" y="429"/>
                    <a:pt x="964" y="339"/>
                    <a:pt x="964" y="215"/>
                  </a:cubicBezTo>
                  <a:cubicBezTo>
                    <a:pt x="964" y="107"/>
                    <a:pt x="875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509325" y="1753700"/>
              <a:ext cx="24550" cy="10725"/>
            </a:xfrm>
            <a:custGeom>
              <a:avLst/>
              <a:gdLst/>
              <a:ahLst/>
              <a:cxnLst/>
              <a:rect l="l" t="t" r="r" b="b"/>
              <a:pathLst>
                <a:path w="982" h="429" extrusionOk="0">
                  <a:moveTo>
                    <a:pt x="214" y="0"/>
                  </a:moveTo>
                  <a:cubicBezTo>
                    <a:pt x="107" y="0"/>
                    <a:pt x="0" y="107"/>
                    <a:pt x="0" y="215"/>
                  </a:cubicBezTo>
                  <a:cubicBezTo>
                    <a:pt x="0" y="339"/>
                    <a:pt x="107" y="429"/>
                    <a:pt x="214" y="429"/>
                  </a:cubicBezTo>
                  <a:lnTo>
                    <a:pt x="768" y="429"/>
                  </a:lnTo>
                  <a:cubicBezTo>
                    <a:pt x="875" y="429"/>
                    <a:pt x="982" y="339"/>
                    <a:pt x="982" y="215"/>
                  </a:cubicBezTo>
                  <a:cubicBezTo>
                    <a:pt x="982" y="107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656075" y="1660475"/>
              <a:ext cx="97725" cy="98150"/>
            </a:xfrm>
            <a:custGeom>
              <a:avLst/>
              <a:gdLst/>
              <a:ahLst/>
              <a:cxnLst/>
              <a:rect l="l" t="t" r="r" b="b"/>
              <a:pathLst>
                <a:path w="3909" h="3926" extrusionOk="0">
                  <a:moveTo>
                    <a:pt x="1963" y="482"/>
                  </a:moveTo>
                  <a:lnTo>
                    <a:pt x="2035" y="857"/>
                  </a:lnTo>
                  <a:cubicBezTo>
                    <a:pt x="2142" y="1374"/>
                    <a:pt x="2534" y="1785"/>
                    <a:pt x="3069" y="1892"/>
                  </a:cubicBezTo>
                  <a:lnTo>
                    <a:pt x="3426" y="1963"/>
                  </a:lnTo>
                  <a:lnTo>
                    <a:pt x="3069" y="2034"/>
                  </a:lnTo>
                  <a:cubicBezTo>
                    <a:pt x="2534" y="2141"/>
                    <a:pt x="2142" y="2552"/>
                    <a:pt x="2035" y="3069"/>
                  </a:cubicBezTo>
                  <a:lnTo>
                    <a:pt x="1963" y="3444"/>
                  </a:lnTo>
                  <a:lnTo>
                    <a:pt x="1874" y="3069"/>
                  </a:lnTo>
                  <a:cubicBezTo>
                    <a:pt x="1767" y="2552"/>
                    <a:pt x="1374" y="2141"/>
                    <a:pt x="839" y="2034"/>
                  </a:cubicBezTo>
                  <a:lnTo>
                    <a:pt x="482" y="1963"/>
                  </a:lnTo>
                  <a:lnTo>
                    <a:pt x="839" y="1892"/>
                  </a:lnTo>
                  <a:cubicBezTo>
                    <a:pt x="1374" y="1785"/>
                    <a:pt x="1767" y="1374"/>
                    <a:pt x="1874" y="857"/>
                  </a:cubicBezTo>
                  <a:lnTo>
                    <a:pt x="1963" y="482"/>
                  </a:lnTo>
                  <a:close/>
                  <a:moveTo>
                    <a:pt x="1963" y="0"/>
                  </a:moveTo>
                  <a:cubicBezTo>
                    <a:pt x="1767" y="0"/>
                    <a:pt x="1589" y="143"/>
                    <a:pt x="1553" y="339"/>
                  </a:cubicBezTo>
                  <a:lnTo>
                    <a:pt x="1464" y="768"/>
                  </a:lnTo>
                  <a:cubicBezTo>
                    <a:pt x="1392" y="1124"/>
                    <a:pt x="1125" y="1410"/>
                    <a:pt x="768" y="1481"/>
                  </a:cubicBezTo>
                  <a:lnTo>
                    <a:pt x="322" y="1570"/>
                  </a:lnTo>
                  <a:cubicBezTo>
                    <a:pt x="125" y="1606"/>
                    <a:pt x="1" y="1767"/>
                    <a:pt x="1" y="1963"/>
                  </a:cubicBezTo>
                  <a:cubicBezTo>
                    <a:pt x="1" y="2159"/>
                    <a:pt x="125" y="2320"/>
                    <a:pt x="322" y="2356"/>
                  </a:cubicBezTo>
                  <a:lnTo>
                    <a:pt x="768" y="2463"/>
                  </a:lnTo>
                  <a:cubicBezTo>
                    <a:pt x="1125" y="2534"/>
                    <a:pt x="1392" y="2802"/>
                    <a:pt x="1464" y="3158"/>
                  </a:cubicBezTo>
                  <a:lnTo>
                    <a:pt x="1553" y="3605"/>
                  </a:lnTo>
                  <a:cubicBezTo>
                    <a:pt x="1589" y="3783"/>
                    <a:pt x="1767" y="3926"/>
                    <a:pt x="1963" y="3926"/>
                  </a:cubicBezTo>
                  <a:cubicBezTo>
                    <a:pt x="2142" y="3926"/>
                    <a:pt x="2320" y="3783"/>
                    <a:pt x="2356" y="3605"/>
                  </a:cubicBezTo>
                  <a:lnTo>
                    <a:pt x="2445" y="3158"/>
                  </a:lnTo>
                  <a:cubicBezTo>
                    <a:pt x="2516" y="2802"/>
                    <a:pt x="2784" y="2534"/>
                    <a:pt x="3141" y="2463"/>
                  </a:cubicBezTo>
                  <a:lnTo>
                    <a:pt x="3587" y="2356"/>
                  </a:lnTo>
                  <a:cubicBezTo>
                    <a:pt x="3783" y="2320"/>
                    <a:pt x="3908" y="2159"/>
                    <a:pt x="3908" y="1963"/>
                  </a:cubicBezTo>
                  <a:cubicBezTo>
                    <a:pt x="3908" y="1767"/>
                    <a:pt x="3783" y="1606"/>
                    <a:pt x="3587" y="1570"/>
                  </a:cubicBezTo>
                  <a:lnTo>
                    <a:pt x="3141" y="1481"/>
                  </a:lnTo>
                  <a:cubicBezTo>
                    <a:pt x="2784" y="1410"/>
                    <a:pt x="2516" y="1124"/>
                    <a:pt x="2445" y="768"/>
                  </a:cubicBezTo>
                  <a:lnTo>
                    <a:pt x="2356" y="339"/>
                  </a:lnTo>
                  <a:cubicBezTo>
                    <a:pt x="2320" y="143"/>
                    <a:pt x="2142" y="0"/>
                    <a:pt x="1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580250" y="1906250"/>
              <a:ext cx="10275" cy="51775"/>
            </a:xfrm>
            <a:custGeom>
              <a:avLst/>
              <a:gdLst/>
              <a:ahLst/>
              <a:cxnLst/>
              <a:rect l="l" t="t" r="r" b="b"/>
              <a:pathLst>
                <a:path w="411" h="2071" extrusionOk="0">
                  <a:moveTo>
                    <a:pt x="197" y="1"/>
                  </a:moveTo>
                  <a:cubicBezTo>
                    <a:pt x="90" y="1"/>
                    <a:pt x="0" y="90"/>
                    <a:pt x="0" y="215"/>
                  </a:cubicBezTo>
                  <a:lnTo>
                    <a:pt x="0" y="1856"/>
                  </a:lnTo>
                  <a:cubicBezTo>
                    <a:pt x="0" y="1963"/>
                    <a:pt x="90" y="2070"/>
                    <a:pt x="197" y="2070"/>
                  </a:cubicBezTo>
                  <a:cubicBezTo>
                    <a:pt x="321" y="2070"/>
                    <a:pt x="411" y="1963"/>
                    <a:pt x="411" y="1856"/>
                  </a:cubicBezTo>
                  <a:lnTo>
                    <a:pt x="411" y="215"/>
                  </a:lnTo>
                  <a:cubicBezTo>
                    <a:pt x="411" y="90"/>
                    <a:pt x="32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654750" y="1850950"/>
              <a:ext cx="10725" cy="107075"/>
            </a:xfrm>
            <a:custGeom>
              <a:avLst/>
              <a:gdLst/>
              <a:ahLst/>
              <a:cxnLst/>
              <a:rect l="l" t="t" r="r" b="b"/>
              <a:pathLst>
                <a:path w="429" h="4283" extrusionOk="0">
                  <a:moveTo>
                    <a:pt x="214" y="0"/>
                  </a:moveTo>
                  <a:cubicBezTo>
                    <a:pt x="107" y="0"/>
                    <a:pt x="0" y="107"/>
                    <a:pt x="0" y="214"/>
                  </a:cubicBezTo>
                  <a:lnTo>
                    <a:pt x="0" y="4068"/>
                  </a:lnTo>
                  <a:cubicBezTo>
                    <a:pt x="0" y="4175"/>
                    <a:pt x="107" y="4282"/>
                    <a:pt x="214" y="4282"/>
                  </a:cubicBezTo>
                  <a:cubicBezTo>
                    <a:pt x="339" y="4282"/>
                    <a:pt x="428" y="4175"/>
                    <a:pt x="428" y="4068"/>
                  </a:cubicBezTo>
                  <a:lnTo>
                    <a:pt x="428" y="214"/>
                  </a:lnTo>
                  <a:cubicBezTo>
                    <a:pt x="428" y="107"/>
                    <a:pt x="339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556150" y="1772975"/>
              <a:ext cx="131175" cy="161850"/>
            </a:xfrm>
            <a:custGeom>
              <a:avLst/>
              <a:gdLst/>
              <a:ahLst/>
              <a:cxnLst/>
              <a:rect l="l" t="t" r="r" b="b"/>
              <a:pathLst>
                <a:path w="5247" h="6474" extrusionOk="0">
                  <a:moveTo>
                    <a:pt x="3875" y="417"/>
                  </a:moveTo>
                  <a:cubicBezTo>
                    <a:pt x="4088" y="417"/>
                    <a:pt x="4288" y="466"/>
                    <a:pt x="4426" y="603"/>
                  </a:cubicBezTo>
                  <a:cubicBezTo>
                    <a:pt x="4783" y="960"/>
                    <a:pt x="4729" y="2031"/>
                    <a:pt x="4479" y="2405"/>
                  </a:cubicBezTo>
                  <a:cubicBezTo>
                    <a:pt x="4444" y="2477"/>
                    <a:pt x="4390" y="2512"/>
                    <a:pt x="4372" y="2512"/>
                  </a:cubicBezTo>
                  <a:cubicBezTo>
                    <a:pt x="4354" y="2512"/>
                    <a:pt x="4354" y="2495"/>
                    <a:pt x="4337" y="2459"/>
                  </a:cubicBezTo>
                  <a:cubicBezTo>
                    <a:pt x="4212" y="1995"/>
                    <a:pt x="3980" y="1745"/>
                    <a:pt x="3694" y="1745"/>
                  </a:cubicBezTo>
                  <a:cubicBezTo>
                    <a:pt x="3480" y="1745"/>
                    <a:pt x="3284" y="1834"/>
                    <a:pt x="3141" y="2013"/>
                  </a:cubicBezTo>
                  <a:cubicBezTo>
                    <a:pt x="2927" y="2263"/>
                    <a:pt x="2820" y="2709"/>
                    <a:pt x="2784" y="3298"/>
                  </a:cubicBezTo>
                  <a:cubicBezTo>
                    <a:pt x="2784" y="3815"/>
                    <a:pt x="2838" y="4439"/>
                    <a:pt x="2963" y="5064"/>
                  </a:cubicBezTo>
                  <a:cubicBezTo>
                    <a:pt x="3034" y="5403"/>
                    <a:pt x="2981" y="5760"/>
                    <a:pt x="2838" y="5920"/>
                  </a:cubicBezTo>
                  <a:cubicBezTo>
                    <a:pt x="2766" y="6010"/>
                    <a:pt x="2695" y="6045"/>
                    <a:pt x="2606" y="6045"/>
                  </a:cubicBezTo>
                  <a:cubicBezTo>
                    <a:pt x="2552" y="6045"/>
                    <a:pt x="2481" y="6010"/>
                    <a:pt x="2410" y="5920"/>
                  </a:cubicBezTo>
                  <a:cubicBezTo>
                    <a:pt x="2320" y="5831"/>
                    <a:pt x="2195" y="5564"/>
                    <a:pt x="2303" y="5028"/>
                  </a:cubicBezTo>
                  <a:cubicBezTo>
                    <a:pt x="2552" y="3833"/>
                    <a:pt x="2695" y="2602"/>
                    <a:pt x="2035" y="2388"/>
                  </a:cubicBezTo>
                  <a:cubicBezTo>
                    <a:pt x="1963" y="2370"/>
                    <a:pt x="1910" y="2370"/>
                    <a:pt x="1839" y="2370"/>
                  </a:cubicBezTo>
                  <a:cubicBezTo>
                    <a:pt x="1714" y="2370"/>
                    <a:pt x="1589" y="2405"/>
                    <a:pt x="1500" y="2495"/>
                  </a:cubicBezTo>
                  <a:cubicBezTo>
                    <a:pt x="1178" y="2798"/>
                    <a:pt x="1196" y="3440"/>
                    <a:pt x="1268" y="3779"/>
                  </a:cubicBezTo>
                  <a:cubicBezTo>
                    <a:pt x="1375" y="4297"/>
                    <a:pt x="1250" y="4689"/>
                    <a:pt x="1107" y="4725"/>
                  </a:cubicBezTo>
                  <a:cubicBezTo>
                    <a:pt x="1075" y="4734"/>
                    <a:pt x="1043" y="4739"/>
                    <a:pt x="1011" y="4739"/>
                  </a:cubicBezTo>
                  <a:cubicBezTo>
                    <a:pt x="920" y="4739"/>
                    <a:pt x="834" y="4702"/>
                    <a:pt x="768" y="4636"/>
                  </a:cubicBezTo>
                  <a:cubicBezTo>
                    <a:pt x="679" y="4547"/>
                    <a:pt x="554" y="4350"/>
                    <a:pt x="697" y="3886"/>
                  </a:cubicBezTo>
                  <a:cubicBezTo>
                    <a:pt x="857" y="3351"/>
                    <a:pt x="750" y="2994"/>
                    <a:pt x="625" y="2620"/>
                  </a:cubicBezTo>
                  <a:cubicBezTo>
                    <a:pt x="536" y="2352"/>
                    <a:pt x="429" y="2031"/>
                    <a:pt x="429" y="1531"/>
                  </a:cubicBezTo>
                  <a:cubicBezTo>
                    <a:pt x="429" y="1263"/>
                    <a:pt x="500" y="1049"/>
                    <a:pt x="661" y="924"/>
                  </a:cubicBezTo>
                  <a:cubicBezTo>
                    <a:pt x="844" y="756"/>
                    <a:pt x="1149" y="675"/>
                    <a:pt x="1559" y="675"/>
                  </a:cubicBezTo>
                  <a:cubicBezTo>
                    <a:pt x="1669" y="675"/>
                    <a:pt x="1786" y="681"/>
                    <a:pt x="1910" y="693"/>
                  </a:cubicBezTo>
                  <a:cubicBezTo>
                    <a:pt x="2731" y="1049"/>
                    <a:pt x="3498" y="1049"/>
                    <a:pt x="3534" y="1049"/>
                  </a:cubicBezTo>
                  <a:cubicBezTo>
                    <a:pt x="3641" y="1049"/>
                    <a:pt x="3730" y="960"/>
                    <a:pt x="3730" y="835"/>
                  </a:cubicBezTo>
                  <a:cubicBezTo>
                    <a:pt x="3730" y="728"/>
                    <a:pt x="3641" y="639"/>
                    <a:pt x="3534" y="639"/>
                  </a:cubicBezTo>
                  <a:cubicBezTo>
                    <a:pt x="3516" y="639"/>
                    <a:pt x="3337" y="621"/>
                    <a:pt x="3052" y="585"/>
                  </a:cubicBezTo>
                  <a:lnTo>
                    <a:pt x="3070" y="585"/>
                  </a:lnTo>
                  <a:cubicBezTo>
                    <a:pt x="3284" y="504"/>
                    <a:pt x="3591" y="417"/>
                    <a:pt x="3875" y="417"/>
                  </a:cubicBezTo>
                  <a:close/>
                  <a:moveTo>
                    <a:pt x="3869" y="1"/>
                  </a:moveTo>
                  <a:cubicBezTo>
                    <a:pt x="3599" y="1"/>
                    <a:pt x="3290" y="60"/>
                    <a:pt x="2945" y="175"/>
                  </a:cubicBezTo>
                  <a:cubicBezTo>
                    <a:pt x="2717" y="255"/>
                    <a:pt x="2470" y="296"/>
                    <a:pt x="2225" y="296"/>
                  </a:cubicBezTo>
                  <a:cubicBezTo>
                    <a:pt x="2143" y="296"/>
                    <a:pt x="2062" y="291"/>
                    <a:pt x="1981" y="282"/>
                  </a:cubicBezTo>
                  <a:cubicBezTo>
                    <a:pt x="1815" y="262"/>
                    <a:pt x="1659" y="252"/>
                    <a:pt x="1513" y="252"/>
                  </a:cubicBezTo>
                  <a:cubicBezTo>
                    <a:pt x="1018" y="252"/>
                    <a:pt x="642" y="369"/>
                    <a:pt x="393" y="603"/>
                  </a:cubicBezTo>
                  <a:cubicBezTo>
                    <a:pt x="144" y="817"/>
                    <a:pt x="1" y="1139"/>
                    <a:pt x="1" y="1531"/>
                  </a:cubicBezTo>
                  <a:cubicBezTo>
                    <a:pt x="1" y="2084"/>
                    <a:pt x="126" y="2459"/>
                    <a:pt x="233" y="2762"/>
                  </a:cubicBezTo>
                  <a:cubicBezTo>
                    <a:pt x="340" y="3101"/>
                    <a:pt x="429" y="3351"/>
                    <a:pt x="286" y="3761"/>
                  </a:cubicBezTo>
                  <a:cubicBezTo>
                    <a:pt x="90" y="4439"/>
                    <a:pt x="304" y="4778"/>
                    <a:pt x="465" y="4939"/>
                  </a:cubicBezTo>
                  <a:cubicBezTo>
                    <a:pt x="611" y="5085"/>
                    <a:pt x="817" y="5162"/>
                    <a:pt x="1023" y="5162"/>
                  </a:cubicBezTo>
                  <a:cubicBezTo>
                    <a:pt x="1094" y="5162"/>
                    <a:pt x="1164" y="5153"/>
                    <a:pt x="1232" y="5135"/>
                  </a:cubicBezTo>
                  <a:cubicBezTo>
                    <a:pt x="1446" y="5064"/>
                    <a:pt x="1607" y="4868"/>
                    <a:pt x="1678" y="4564"/>
                  </a:cubicBezTo>
                  <a:cubicBezTo>
                    <a:pt x="1749" y="4297"/>
                    <a:pt x="1749" y="3993"/>
                    <a:pt x="1678" y="3708"/>
                  </a:cubicBezTo>
                  <a:cubicBezTo>
                    <a:pt x="1607" y="3333"/>
                    <a:pt x="1660" y="2923"/>
                    <a:pt x="1785" y="2816"/>
                  </a:cubicBezTo>
                  <a:cubicBezTo>
                    <a:pt x="1797" y="2803"/>
                    <a:pt x="1810" y="2783"/>
                    <a:pt x="1845" y="2783"/>
                  </a:cubicBezTo>
                  <a:cubicBezTo>
                    <a:pt x="1862" y="2783"/>
                    <a:pt x="1882" y="2787"/>
                    <a:pt x="1910" y="2798"/>
                  </a:cubicBezTo>
                  <a:cubicBezTo>
                    <a:pt x="1963" y="2816"/>
                    <a:pt x="2106" y="2905"/>
                    <a:pt x="2088" y="3494"/>
                  </a:cubicBezTo>
                  <a:cubicBezTo>
                    <a:pt x="2071" y="3976"/>
                    <a:pt x="1963" y="4547"/>
                    <a:pt x="1892" y="4939"/>
                  </a:cubicBezTo>
                  <a:cubicBezTo>
                    <a:pt x="1749" y="5617"/>
                    <a:pt x="1910" y="5992"/>
                    <a:pt x="2071" y="6188"/>
                  </a:cubicBezTo>
                  <a:cubicBezTo>
                    <a:pt x="2213" y="6366"/>
                    <a:pt x="2410" y="6474"/>
                    <a:pt x="2606" y="6474"/>
                  </a:cubicBezTo>
                  <a:cubicBezTo>
                    <a:pt x="2820" y="6474"/>
                    <a:pt x="3016" y="6366"/>
                    <a:pt x="3159" y="6188"/>
                  </a:cubicBezTo>
                  <a:cubicBezTo>
                    <a:pt x="3391" y="5920"/>
                    <a:pt x="3462" y="5457"/>
                    <a:pt x="3373" y="4975"/>
                  </a:cubicBezTo>
                  <a:cubicBezTo>
                    <a:pt x="3123" y="3744"/>
                    <a:pt x="3159" y="2637"/>
                    <a:pt x="3462" y="2281"/>
                  </a:cubicBezTo>
                  <a:cubicBezTo>
                    <a:pt x="3534" y="2191"/>
                    <a:pt x="3605" y="2156"/>
                    <a:pt x="3694" y="2156"/>
                  </a:cubicBezTo>
                  <a:cubicBezTo>
                    <a:pt x="3748" y="2156"/>
                    <a:pt x="3855" y="2298"/>
                    <a:pt x="3926" y="2584"/>
                  </a:cubicBezTo>
                  <a:cubicBezTo>
                    <a:pt x="3980" y="2744"/>
                    <a:pt x="4087" y="2869"/>
                    <a:pt x="4247" y="2905"/>
                  </a:cubicBezTo>
                  <a:cubicBezTo>
                    <a:pt x="4283" y="2917"/>
                    <a:pt x="4337" y="2931"/>
                    <a:pt x="4400" y="2931"/>
                  </a:cubicBezTo>
                  <a:cubicBezTo>
                    <a:pt x="4527" y="2931"/>
                    <a:pt x="4693" y="2875"/>
                    <a:pt x="4836" y="2637"/>
                  </a:cubicBezTo>
                  <a:cubicBezTo>
                    <a:pt x="5157" y="2102"/>
                    <a:pt x="5247" y="835"/>
                    <a:pt x="4729" y="318"/>
                  </a:cubicBezTo>
                  <a:cubicBezTo>
                    <a:pt x="4516" y="104"/>
                    <a:pt x="4227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595850" y="1695925"/>
              <a:ext cx="53550" cy="72975"/>
            </a:xfrm>
            <a:custGeom>
              <a:avLst/>
              <a:gdLst/>
              <a:ahLst/>
              <a:cxnLst/>
              <a:rect l="l" t="t" r="r" b="b"/>
              <a:pathLst>
                <a:path w="2142" h="2919" extrusionOk="0">
                  <a:moveTo>
                    <a:pt x="1071" y="474"/>
                  </a:moveTo>
                  <a:cubicBezTo>
                    <a:pt x="1482" y="795"/>
                    <a:pt x="1732" y="1294"/>
                    <a:pt x="1732" y="1830"/>
                  </a:cubicBezTo>
                  <a:cubicBezTo>
                    <a:pt x="1732" y="1848"/>
                    <a:pt x="1732" y="1865"/>
                    <a:pt x="1732" y="1883"/>
                  </a:cubicBezTo>
                  <a:cubicBezTo>
                    <a:pt x="1714" y="2311"/>
                    <a:pt x="1393" y="2490"/>
                    <a:pt x="1071" y="2490"/>
                  </a:cubicBezTo>
                  <a:cubicBezTo>
                    <a:pt x="768" y="2490"/>
                    <a:pt x="447" y="2311"/>
                    <a:pt x="429" y="1883"/>
                  </a:cubicBezTo>
                  <a:cubicBezTo>
                    <a:pt x="429" y="1865"/>
                    <a:pt x="429" y="1848"/>
                    <a:pt x="429" y="1830"/>
                  </a:cubicBezTo>
                  <a:cubicBezTo>
                    <a:pt x="429" y="1294"/>
                    <a:pt x="661" y="795"/>
                    <a:pt x="1071" y="474"/>
                  </a:cubicBezTo>
                  <a:close/>
                  <a:moveTo>
                    <a:pt x="1080" y="1"/>
                  </a:moveTo>
                  <a:cubicBezTo>
                    <a:pt x="1040" y="1"/>
                    <a:pt x="1000" y="10"/>
                    <a:pt x="964" y="28"/>
                  </a:cubicBezTo>
                  <a:cubicBezTo>
                    <a:pt x="358" y="438"/>
                    <a:pt x="1" y="1098"/>
                    <a:pt x="1" y="1830"/>
                  </a:cubicBezTo>
                  <a:cubicBezTo>
                    <a:pt x="1" y="1848"/>
                    <a:pt x="1" y="1883"/>
                    <a:pt x="1" y="1901"/>
                  </a:cubicBezTo>
                  <a:cubicBezTo>
                    <a:pt x="36" y="2579"/>
                    <a:pt x="572" y="2918"/>
                    <a:pt x="1071" y="2918"/>
                  </a:cubicBezTo>
                  <a:cubicBezTo>
                    <a:pt x="1589" y="2918"/>
                    <a:pt x="2124" y="2579"/>
                    <a:pt x="2142" y="1901"/>
                  </a:cubicBezTo>
                  <a:cubicBezTo>
                    <a:pt x="2142" y="1883"/>
                    <a:pt x="2142" y="1848"/>
                    <a:pt x="2142" y="1830"/>
                  </a:cubicBezTo>
                  <a:cubicBezTo>
                    <a:pt x="2142" y="1098"/>
                    <a:pt x="1785" y="438"/>
                    <a:pt x="1196" y="28"/>
                  </a:cubicBezTo>
                  <a:cubicBezTo>
                    <a:pt x="1161" y="10"/>
                    <a:pt x="1120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535200" y="1929375"/>
              <a:ext cx="174875" cy="86200"/>
            </a:xfrm>
            <a:custGeom>
              <a:avLst/>
              <a:gdLst/>
              <a:ahLst/>
              <a:cxnLst/>
              <a:rect l="l" t="t" r="r" b="b"/>
              <a:pathLst>
                <a:path w="6995" h="3448" extrusionOk="0">
                  <a:moveTo>
                    <a:pt x="5677" y="1"/>
                  </a:moveTo>
                  <a:cubicBezTo>
                    <a:pt x="5578" y="1"/>
                    <a:pt x="5476" y="70"/>
                    <a:pt x="5460" y="182"/>
                  </a:cubicBezTo>
                  <a:cubicBezTo>
                    <a:pt x="5442" y="289"/>
                    <a:pt x="5514" y="396"/>
                    <a:pt x="5621" y="432"/>
                  </a:cubicBezTo>
                  <a:cubicBezTo>
                    <a:pt x="6370" y="574"/>
                    <a:pt x="6566" y="771"/>
                    <a:pt x="6584" y="824"/>
                  </a:cubicBezTo>
                  <a:cubicBezTo>
                    <a:pt x="6584" y="824"/>
                    <a:pt x="6584" y="824"/>
                    <a:pt x="6566" y="842"/>
                  </a:cubicBezTo>
                  <a:cubicBezTo>
                    <a:pt x="6566" y="842"/>
                    <a:pt x="6566" y="842"/>
                    <a:pt x="6548" y="860"/>
                  </a:cubicBezTo>
                  <a:cubicBezTo>
                    <a:pt x="6459" y="949"/>
                    <a:pt x="6067" y="1181"/>
                    <a:pt x="4978" y="1324"/>
                  </a:cubicBezTo>
                  <a:cubicBezTo>
                    <a:pt x="4514" y="1377"/>
                    <a:pt x="4015" y="1413"/>
                    <a:pt x="3497" y="1413"/>
                  </a:cubicBezTo>
                  <a:cubicBezTo>
                    <a:pt x="3337" y="1413"/>
                    <a:pt x="3176" y="1413"/>
                    <a:pt x="3016" y="1395"/>
                  </a:cubicBezTo>
                  <a:cubicBezTo>
                    <a:pt x="2677" y="1395"/>
                    <a:pt x="2338" y="1359"/>
                    <a:pt x="2034" y="1324"/>
                  </a:cubicBezTo>
                  <a:cubicBezTo>
                    <a:pt x="1017" y="1199"/>
                    <a:pt x="607" y="985"/>
                    <a:pt x="464" y="878"/>
                  </a:cubicBezTo>
                  <a:cubicBezTo>
                    <a:pt x="464" y="860"/>
                    <a:pt x="446" y="842"/>
                    <a:pt x="428" y="824"/>
                  </a:cubicBezTo>
                  <a:cubicBezTo>
                    <a:pt x="428" y="771"/>
                    <a:pt x="625" y="592"/>
                    <a:pt x="1356" y="432"/>
                  </a:cubicBezTo>
                  <a:cubicBezTo>
                    <a:pt x="1481" y="396"/>
                    <a:pt x="1553" y="289"/>
                    <a:pt x="1517" y="182"/>
                  </a:cubicBezTo>
                  <a:cubicBezTo>
                    <a:pt x="1502" y="79"/>
                    <a:pt x="1427" y="12"/>
                    <a:pt x="1330" y="12"/>
                  </a:cubicBezTo>
                  <a:cubicBezTo>
                    <a:pt x="1310" y="12"/>
                    <a:pt x="1289" y="15"/>
                    <a:pt x="1267" y="21"/>
                  </a:cubicBezTo>
                  <a:cubicBezTo>
                    <a:pt x="428" y="200"/>
                    <a:pt x="0" y="467"/>
                    <a:pt x="0" y="824"/>
                  </a:cubicBezTo>
                  <a:cubicBezTo>
                    <a:pt x="0" y="913"/>
                    <a:pt x="36" y="1003"/>
                    <a:pt x="107" y="1092"/>
                  </a:cubicBezTo>
                  <a:cubicBezTo>
                    <a:pt x="196" y="1377"/>
                    <a:pt x="660" y="2626"/>
                    <a:pt x="1321" y="3055"/>
                  </a:cubicBezTo>
                  <a:cubicBezTo>
                    <a:pt x="1856" y="3376"/>
                    <a:pt x="2801" y="3447"/>
                    <a:pt x="3497" y="3447"/>
                  </a:cubicBezTo>
                  <a:cubicBezTo>
                    <a:pt x="4389" y="3447"/>
                    <a:pt x="4943" y="3376"/>
                    <a:pt x="5371" y="3197"/>
                  </a:cubicBezTo>
                  <a:cubicBezTo>
                    <a:pt x="5478" y="3162"/>
                    <a:pt x="5531" y="3037"/>
                    <a:pt x="5478" y="2930"/>
                  </a:cubicBezTo>
                  <a:cubicBezTo>
                    <a:pt x="5450" y="2845"/>
                    <a:pt x="5366" y="2794"/>
                    <a:pt x="5279" y="2794"/>
                  </a:cubicBezTo>
                  <a:cubicBezTo>
                    <a:pt x="5256" y="2794"/>
                    <a:pt x="5233" y="2797"/>
                    <a:pt x="5210" y="2805"/>
                  </a:cubicBezTo>
                  <a:cubicBezTo>
                    <a:pt x="4853" y="2965"/>
                    <a:pt x="4318" y="3037"/>
                    <a:pt x="3497" y="3037"/>
                  </a:cubicBezTo>
                  <a:cubicBezTo>
                    <a:pt x="2605" y="3037"/>
                    <a:pt x="1892" y="2912"/>
                    <a:pt x="1553" y="2698"/>
                  </a:cubicBezTo>
                  <a:cubicBezTo>
                    <a:pt x="1214" y="2484"/>
                    <a:pt x="910" y="1930"/>
                    <a:pt x="696" y="1467"/>
                  </a:cubicBezTo>
                  <a:lnTo>
                    <a:pt x="696" y="1467"/>
                  </a:lnTo>
                  <a:cubicBezTo>
                    <a:pt x="999" y="1574"/>
                    <a:pt x="1410" y="1663"/>
                    <a:pt x="1981" y="1734"/>
                  </a:cubicBezTo>
                  <a:cubicBezTo>
                    <a:pt x="2302" y="1788"/>
                    <a:pt x="2641" y="1806"/>
                    <a:pt x="3016" y="1823"/>
                  </a:cubicBezTo>
                  <a:lnTo>
                    <a:pt x="3497" y="1823"/>
                  </a:lnTo>
                  <a:cubicBezTo>
                    <a:pt x="4033" y="1823"/>
                    <a:pt x="4550" y="1806"/>
                    <a:pt x="5014" y="1734"/>
                  </a:cubicBezTo>
                  <a:cubicBezTo>
                    <a:pt x="5531" y="1681"/>
                    <a:pt x="5924" y="1591"/>
                    <a:pt x="6209" y="1502"/>
                  </a:cubicBezTo>
                  <a:lnTo>
                    <a:pt x="6209" y="1502"/>
                  </a:lnTo>
                  <a:lnTo>
                    <a:pt x="5746" y="2341"/>
                  </a:lnTo>
                  <a:cubicBezTo>
                    <a:pt x="5692" y="2448"/>
                    <a:pt x="5746" y="2573"/>
                    <a:pt x="5835" y="2626"/>
                  </a:cubicBezTo>
                  <a:cubicBezTo>
                    <a:pt x="5870" y="2644"/>
                    <a:pt x="5906" y="2644"/>
                    <a:pt x="5942" y="2644"/>
                  </a:cubicBezTo>
                  <a:cubicBezTo>
                    <a:pt x="6013" y="2644"/>
                    <a:pt x="6085" y="2608"/>
                    <a:pt x="6120" y="2537"/>
                  </a:cubicBezTo>
                  <a:lnTo>
                    <a:pt x="6905" y="1092"/>
                  </a:lnTo>
                  <a:cubicBezTo>
                    <a:pt x="6977" y="1003"/>
                    <a:pt x="6995" y="896"/>
                    <a:pt x="6995" y="824"/>
                  </a:cubicBezTo>
                  <a:cubicBezTo>
                    <a:pt x="6995" y="467"/>
                    <a:pt x="6566" y="200"/>
                    <a:pt x="5710" y="3"/>
                  </a:cubicBezTo>
                  <a:cubicBezTo>
                    <a:pt x="5699" y="2"/>
                    <a:pt x="5688" y="1"/>
                    <a:pt x="5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" name="Google Shape;1715;p34">
            <a:extLst>
              <a:ext uri="{FF2B5EF4-FFF2-40B4-BE49-F238E27FC236}">
                <a16:creationId xmlns:a16="http://schemas.microsoft.com/office/drawing/2014/main" id="{A9D39E26-BF38-4DB6-90EF-A9ADBDB182A5}"/>
              </a:ext>
            </a:extLst>
          </p:cNvPr>
          <p:cNvSpPr txBox="1">
            <a:spLocks/>
          </p:cNvSpPr>
          <p:nvPr/>
        </p:nvSpPr>
        <p:spPr>
          <a:xfrm>
            <a:off x="671050" y="286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25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III.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Mô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tả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Các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thuật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Toán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xử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lý</a:t>
            </a:r>
            <a:endParaRPr lang="en-US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sp>
        <p:nvSpPr>
          <p:cNvPr id="70" name="Google Shape;1930;p36">
            <a:extLst>
              <a:ext uri="{FF2B5EF4-FFF2-40B4-BE49-F238E27FC236}">
                <a16:creationId xmlns:a16="http://schemas.microsoft.com/office/drawing/2014/main" id="{A3DA7B42-0422-41F9-AE1F-31A6DBE25231}"/>
              </a:ext>
            </a:extLst>
          </p:cNvPr>
          <p:cNvSpPr txBox="1">
            <a:spLocks/>
          </p:cNvSpPr>
          <p:nvPr/>
        </p:nvSpPr>
        <p:spPr>
          <a:xfrm>
            <a:off x="1187339" y="3937222"/>
            <a:ext cx="520382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Uncial Antiqua"/>
              <a:buNone/>
              <a:defRPr sz="2200" b="0" i="0" u="none" strike="noStrike" cap="none">
                <a:solidFill>
                  <a:schemeClr val="dk2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Mikado" panose="02000000000000000000" pitchFamily="2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LƯU ĐỒ</a:t>
            </a:r>
            <a:endParaRPr lang="vi-VN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E19040-E8E3-4009-999F-9D55DF4565F5}"/>
              </a:ext>
            </a:extLst>
          </p:cNvPr>
          <p:cNvSpPr/>
          <p:nvPr/>
        </p:nvSpPr>
        <p:spPr>
          <a:xfrm>
            <a:off x="1791045" y="4019272"/>
            <a:ext cx="649755" cy="363599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4" grpId="0" animBg="1"/>
      <p:bldP spid="1925" grpId="0" animBg="1"/>
      <p:bldP spid="1928" grpId="0"/>
      <p:bldP spid="1929" grpId="0" build="p"/>
      <p:bldP spid="1931" grpId="0" build="p"/>
      <p:bldP spid="1930" grpId="0"/>
      <p:bldP spid="70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oogle Shape;2174;p43"/>
          <p:cNvGrpSpPr/>
          <p:nvPr/>
        </p:nvGrpSpPr>
        <p:grpSpPr>
          <a:xfrm>
            <a:off x="4298990" y="1370758"/>
            <a:ext cx="546026" cy="293371"/>
            <a:chOff x="5442610" y="814797"/>
            <a:chExt cx="312354" cy="167823"/>
          </a:xfrm>
        </p:grpSpPr>
        <p:sp>
          <p:nvSpPr>
            <p:cNvPr id="2175" name="Google Shape;2175;p43"/>
            <p:cNvSpPr/>
            <p:nvPr/>
          </p:nvSpPr>
          <p:spPr>
            <a:xfrm>
              <a:off x="5458990" y="826061"/>
              <a:ext cx="283733" cy="145621"/>
            </a:xfrm>
            <a:custGeom>
              <a:avLst/>
              <a:gdLst/>
              <a:ahLst/>
              <a:cxnLst/>
              <a:rect l="l" t="t" r="r" b="b"/>
              <a:pathLst>
                <a:path w="5214" h="2676" extrusionOk="0">
                  <a:moveTo>
                    <a:pt x="2619" y="0"/>
                  </a:moveTo>
                  <a:cubicBezTo>
                    <a:pt x="2607" y="0"/>
                    <a:pt x="2594" y="7"/>
                    <a:pt x="2582" y="19"/>
                  </a:cubicBezTo>
                  <a:lnTo>
                    <a:pt x="25" y="2576"/>
                  </a:lnTo>
                  <a:cubicBezTo>
                    <a:pt x="0" y="2601"/>
                    <a:pt x="0" y="2626"/>
                    <a:pt x="25" y="2651"/>
                  </a:cubicBezTo>
                  <a:cubicBezTo>
                    <a:pt x="38" y="2663"/>
                    <a:pt x="50" y="2670"/>
                    <a:pt x="63" y="2670"/>
                  </a:cubicBezTo>
                  <a:cubicBezTo>
                    <a:pt x="75" y="2670"/>
                    <a:pt x="88" y="2663"/>
                    <a:pt x="100" y="2651"/>
                  </a:cubicBezTo>
                  <a:lnTo>
                    <a:pt x="2607" y="145"/>
                  </a:lnTo>
                  <a:lnTo>
                    <a:pt x="5138" y="2651"/>
                  </a:lnTo>
                  <a:cubicBezTo>
                    <a:pt x="5138" y="2651"/>
                    <a:pt x="5163" y="2676"/>
                    <a:pt x="5163" y="2676"/>
                  </a:cubicBezTo>
                  <a:cubicBezTo>
                    <a:pt x="5188" y="2676"/>
                    <a:pt x="5188" y="2651"/>
                    <a:pt x="5213" y="2651"/>
                  </a:cubicBezTo>
                  <a:cubicBezTo>
                    <a:pt x="5213" y="2626"/>
                    <a:pt x="5213" y="2601"/>
                    <a:pt x="5213" y="2576"/>
                  </a:cubicBezTo>
                  <a:lnTo>
                    <a:pt x="2657" y="19"/>
                  </a:lnTo>
                  <a:cubicBezTo>
                    <a:pt x="2644" y="7"/>
                    <a:pt x="2632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5458990" y="826061"/>
              <a:ext cx="283733" cy="145621"/>
            </a:xfrm>
            <a:custGeom>
              <a:avLst/>
              <a:gdLst/>
              <a:ahLst/>
              <a:cxnLst/>
              <a:rect l="l" t="t" r="r" b="b"/>
              <a:pathLst>
                <a:path w="5214" h="2676" extrusionOk="0">
                  <a:moveTo>
                    <a:pt x="63" y="0"/>
                  </a:moveTo>
                  <a:cubicBezTo>
                    <a:pt x="50" y="0"/>
                    <a:pt x="38" y="7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2582" y="2651"/>
                  </a:lnTo>
                  <a:cubicBezTo>
                    <a:pt x="2582" y="2651"/>
                    <a:pt x="2607" y="2676"/>
                    <a:pt x="2607" y="2676"/>
                  </a:cubicBezTo>
                  <a:cubicBezTo>
                    <a:pt x="2632" y="2676"/>
                    <a:pt x="2632" y="2651"/>
                    <a:pt x="2657" y="2651"/>
                  </a:cubicBezTo>
                  <a:lnTo>
                    <a:pt x="5213" y="94"/>
                  </a:lnTo>
                  <a:cubicBezTo>
                    <a:pt x="5213" y="69"/>
                    <a:pt x="5213" y="44"/>
                    <a:pt x="5213" y="19"/>
                  </a:cubicBezTo>
                  <a:cubicBezTo>
                    <a:pt x="5201" y="7"/>
                    <a:pt x="5182" y="0"/>
                    <a:pt x="5166" y="0"/>
                  </a:cubicBezTo>
                  <a:cubicBezTo>
                    <a:pt x="5151" y="0"/>
                    <a:pt x="5138" y="7"/>
                    <a:pt x="5138" y="19"/>
                  </a:cubicBezTo>
                  <a:lnTo>
                    <a:pt x="2607" y="2526"/>
                  </a:lnTo>
                  <a:lnTo>
                    <a:pt x="100" y="19"/>
                  </a:lnTo>
                  <a:cubicBezTo>
                    <a:pt x="88" y="7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5724926" y="814797"/>
              <a:ext cx="30038" cy="28732"/>
            </a:xfrm>
            <a:custGeom>
              <a:avLst/>
              <a:gdLst/>
              <a:ahLst/>
              <a:cxnLst/>
              <a:rect l="l" t="t" r="r" b="b"/>
              <a:pathLst>
                <a:path w="552" h="528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27"/>
                    <a:pt x="276" y="527"/>
                  </a:cubicBezTo>
                  <a:cubicBezTo>
                    <a:pt x="426" y="527"/>
                    <a:pt x="552" y="427"/>
                    <a:pt x="552" y="276"/>
                  </a:cubicBezTo>
                  <a:cubicBezTo>
                    <a:pt x="552" y="126"/>
                    <a:pt x="426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5724926" y="953941"/>
              <a:ext cx="30038" cy="28678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01"/>
                    <a:pt x="126" y="526"/>
                    <a:pt x="276" y="526"/>
                  </a:cubicBezTo>
                  <a:cubicBezTo>
                    <a:pt x="426" y="526"/>
                    <a:pt x="552" y="401"/>
                    <a:pt x="552" y="276"/>
                  </a:cubicBezTo>
                  <a:cubicBezTo>
                    <a:pt x="552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5442610" y="814797"/>
              <a:ext cx="30038" cy="28732"/>
            </a:xfrm>
            <a:custGeom>
              <a:avLst/>
              <a:gdLst/>
              <a:ahLst/>
              <a:cxnLst/>
              <a:rect l="l" t="t" r="r" b="b"/>
              <a:pathLst>
                <a:path w="552" h="528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27"/>
                    <a:pt x="276" y="527"/>
                  </a:cubicBezTo>
                  <a:cubicBezTo>
                    <a:pt x="426" y="527"/>
                    <a:pt x="552" y="427"/>
                    <a:pt x="552" y="276"/>
                  </a:cubicBezTo>
                  <a:cubicBezTo>
                    <a:pt x="552" y="126"/>
                    <a:pt x="426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5442610" y="953941"/>
              <a:ext cx="30038" cy="28678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01"/>
                    <a:pt x="126" y="526"/>
                    <a:pt x="276" y="526"/>
                  </a:cubicBezTo>
                  <a:cubicBezTo>
                    <a:pt x="426" y="526"/>
                    <a:pt x="552" y="401"/>
                    <a:pt x="552" y="276"/>
                  </a:cubicBezTo>
                  <a:cubicBezTo>
                    <a:pt x="552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5528535" y="895280"/>
              <a:ext cx="143227" cy="6857"/>
            </a:xfrm>
            <a:custGeom>
              <a:avLst/>
              <a:gdLst/>
              <a:ahLst/>
              <a:cxnLst/>
              <a:rect l="l" t="t" r="r" b="b"/>
              <a:pathLst>
                <a:path w="2632" h="126" extrusionOk="0">
                  <a:moveTo>
                    <a:pt x="76" y="0"/>
                  </a:moveTo>
                  <a:cubicBezTo>
                    <a:pt x="25" y="0"/>
                    <a:pt x="0" y="25"/>
                    <a:pt x="0" y="76"/>
                  </a:cubicBezTo>
                  <a:cubicBezTo>
                    <a:pt x="0" y="101"/>
                    <a:pt x="25" y="126"/>
                    <a:pt x="76" y="126"/>
                  </a:cubicBezTo>
                  <a:lnTo>
                    <a:pt x="2582" y="126"/>
                  </a:lnTo>
                  <a:cubicBezTo>
                    <a:pt x="2607" y="126"/>
                    <a:pt x="2632" y="101"/>
                    <a:pt x="2632" y="76"/>
                  </a:cubicBezTo>
                  <a:cubicBezTo>
                    <a:pt x="2632" y="25"/>
                    <a:pt x="2607" y="0"/>
                    <a:pt x="2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5598080" y="827095"/>
              <a:ext cx="5496" cy="144587"/>
            </a:xfrm>
            <a:custGeom>
              <a:avLst/>
              <a:gdLst/>
              <a:ahLst/>
              <a:cxnLst/>
              <a:rect l="l" t="t" r="r" b="b"/>
              <a:pathLst>
                <a:path w="101" h="2657" extrusionOk="0">
                  <a:moveTo>
                    <a:pt x="51" y="0"/>
                  </a:moveTo>
                  <a:cubicBezTo>
                    <a:pt x="26" y="0"/>
                    <a:pt x="1" y="0"/>
                    <a:pt x="1" y="50"/>
                  </a:cubicBezTo>
                  <a:lnTo>
                    <a:pt x="1" y="2607"/>
                  </a:lnTo>
                  <a:cubicBezTo>
                    <a:pt x="1" y="2632"/>
                    <a:pt x="26" y="2657"/>
                    <a:pt x="51" y="2657"/>
                  </a:cubicBezTo>
                  <a:cubicBezTo>
                    <a:pt x="76" y="2657"/>
                    <a:pt x="101" y="2632"/>
                    <a:pt x="101" y="2607"/>
                  </a:cubicBezTo>
                  <a:lnTo>
                    <a:pt x="101" y="50"/>
                  </a:ln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15;p34">
            <a:extLst>
              <a:ext uri="{FF2B5EF4-FFF2-40B4-BE49-F238E27FC236}">
                <a16:creationId xmlns:a16="http://schemas.microsoft.com/office/drawing/2014/main" id="{887283DD-DEFD-4815-BFC6-38481E4BEEC5}"/>
              </a:ext>
            </a:extLst>
          </p:cNvPr>
          <p:cNvSpPr txBox="1">
            <a:spLocks/>
          </p:cNvSpPr>
          <p:nvPr/>
        </p:nvSpPr>
        <p:spPr>
          <a:xfrm>
            <a:off x="1131274" y="539228"/>
            <a:ext cx="6878985" cy="10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25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IV.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Chương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trình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python</a:t>
            </a:r>
          </a:p>
        </p:txBody>
      </p:sp>
      <p:sp>
        <p:nvSpPr>
          <p:cNvPr id="13" name="Google Shape;2591;p52">
            <a:extLst>
              <a:ext uri="{FF2B5EF4-FFF2-40B4-BE49-F238E27FC236}">
                <a16:creationId xmlns:a16="http://schemas.microsoft.com/office/drawing/2014/main" id="{00B838B6-9A6C-4CDB-9396-18F7456C885B}"/>
              </a:ext>
            </a:extLst>
          </p:cNvPr>
          <p:cNvSpPr/>
          <p:nvPr/>
        </p:nvSpPr>
        <p:spPr>
          <a:xfrm>
            <a:off x="1131274" y="1594877"/>
            <a:ext cx="3619200" cy="2618700"/>
          </a:xfrm>
          <a:prstGeom prst="roundRect">
            <a:avLst>
              <a:gd name="adj" fmla="val 4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2592;p52">
            <a:extLst>
              <a:ext uri="{FF2B5EF4-FFF2-40B4-BE49-F238E27FC236}">
                <a16:creationId xmlns:a16="http://schemas.microsoft.com/office/drawing/2014/main" id="{E1B1169B-9EC5-4AC3-9386-E5F6485F4763}"/>
              </a:ext>
            </a:extLst>
          </p:cNvPr>
          <p:cNvGrpSpPr/>
          <p:nvPr/>
        </p:nvGrpSpPr>
        <p:grpSpPr>
          <a:xfrm>
            <a:off x="1385626" y="3804610"/>
            <a:ext cx="3111436" cy="306797"/>
            <a:chOff x="4841943" y="3886997"/>
            <a:chExt cx="3311448" cy="326519"/>
          </a:xfrm>
        </p:grpSpPr>
        <p:grpSp>
          <p:nvGrpSpPr>
            <p:cNvPr id="15" name="Google Shape;2593;p52">
              <a:extLst>
                <a:ext uri="{FF2B5EF4-FFF2-40B4-BE49-F238E27FC236}">
                  <a16:creationId xmlns:a16="http://schemas.microsoft.com/office/drawing/2014/main" id="{2F16C85E-D770-4873-88A4-38D27679CD05}"/>
                </a:ext>
              </a:extLst>
            </p:cNvPr>
            <p:cNvGrpSpPr/>
            <p:nvPr/>
          </p:nvGrpSpPr>
          <p:grpSpPr>
            <a:xfrm>
              <a:off x="4841949" y="3886997"/>
              <a:ext cx="3311442" cy="95507"/>
              <a:chOff x="5238562" y="4064338"/>
              <a:chExt cx="2868043" cy="82719"/>
            </a:xfrm>
          </p:grpSpPr>
          <p:sp>
            <p:nvSpPr>
              <p:cNvPr id="54" name="Google Shape;2594;p52">
                <a:extLst>
                  <a:ext uri="{FF2B5EF4-FFF2-40B4-BE49-F238E27FC236}">
                    <a16:creationId xmlns:a16="http://schemas.microsoft.com/office/drawing/2014/main" id="{45CCDC7F-2BA7-445E-A712-0F46A7067EF1}"/>
                  </a:ext>
                </a:extLst>
              </p:cNvPr>
              <p:cNvSpPr/>
              <p:nvPr/>
            </p:nvSpPr>
            <p:spPr>
              <a:xfrm>
                <a:off x="5238825" y="4091082"/>
                <a:ext cx="2867780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214976" h="1150" extrusionOk="0">
                    <a:moveTo>
                      <a:pt x="0" y="1"/>
                    </a:moveTo>
                    <a:lnTo>
                      <a:pt x="0" y="1149"/>
                    </a:lnTo>
                    <a:lnTo>
                      <a:pt x="214975" y="1149"/>
                    </a:lnTo>
                    <a:lnTo>
                      <a:pt x="214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595;p52">
                <a:extLst>
                  <a:ext uri="{FF2B5EF4-FFF2-40B4-BE49-F238E27FC236}">
                    <a16:creationId xmlns:a16="http://schemas.microsoft.com/office/drawing/2014/main" id="{E748B138-9762-4697-9DEC-13B6B8792451}"/>
                  </a:ext>
                </a:extLst>
              </p:cNvPr>
              <p:cNvSpPr/>
              <p:nvPr/>
            </p:nvSpPr>
            <p:spPr>
              <a:xfrm>
                <a:off x="5238562" y="4091092"/>
                <a:ext cx="1052366" cy="29216"/>
              </a:xfrm>
              <a:custGeom>
                <a:avLst/>
                <a:gdLst/>
                <a:ahLst/>
                <a:cxnLst/>
                <a:rect l="l" t="t" r="r" b="b"/>
                <a:pathLst>
                  <a:path w="109110" h="1150" extrusionOk="0">
                    <a:moveTo>
                      <a:pt x="0" y="1"/>
                    </a:moveTo>
                    <a:lnTo>
                      <a:pt x="0" y="1149"/>
                    </a:lnTo>
                    <a:lnTo>
                      <a:pt x="109109" y="1149"/>
                    </a:lnTo>
                    <a:lnTo>
                      <a:pt x="1091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596;p52">
                <a:extLst>
                  <a:ext uri="{FF2B5EF4-FFF2-40B4-BE49-F238E27FC236}">
                    <a16:creationId xmlns:a16="http://schemas.microsoft.com/office/drawing/2014/main" id="{FA469DAF-E8FF-499A-9301-B229ECBD332F}"/>
                  </a:ext>
                </a:extLst>
              </p:cNvPr>
              <p:cNvSpPr/>
              <p:nvPr/>
            </p:nvSpPr>
            <p:spPr>
              <a:xfrm>
                <a:off x="6244244" y="4064338"/>
                <a:ext cx="82693" cy="82719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3256" extrusionOk="0">
                    <a:moveTo>
                      <a:pt x="1625" y="1"/>
                    </a:moveTo>
                    <a:cubicBezTo>
                      <a:pt x="728" y="1"/>
                      <a:pt x="1" y="729"/>
                      <a:pt x="1" y="1626"/>
                    </a:cubicBezTo>
                    <a:cubicBezTo>
                      <a:pt x="1" y="2527"/>
                      <a:pt x="728" y="3255"/>
                      <a:pt x="1625" y="3255"/>
                    </a:cubicBezTo>
                    <a:cubicBezTo>
                      <a:pt x="2527" y="3255"/>
                      <a:pt x="3254" y="2527"/>
                      <a:pt x="3254" y="1626"/>
                    </a:cubicBezTo>
                    <a:cubicBezTo>
                      <a:pt x="3254" y="729"/>
                      <a:pt x="2527" y="1"/>
                      <a:pt x="1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2597;p52">
              <a:extLst>
                <a:ext uri="{FF2B5EF4-FFF2-40B4-BE49-F238E27FC236}">
                  <a16:creationId xmlns:a16="http://schemas.microsoft.com/office/drawing/2014/main" id="{B9255EB2-5D72-4AF4-86E0-FD09408A9F9D}"/>
                </a:ext>
              </a:extLst>
            </p:cNvPr>
            <p:cNvGrpSpPr/>
            <p:nvPr/>
          </p:nvGrpSpPr>
          <p:grpSpPr>
            <a:xfrm>
              <a:off x="4841943" y="4088524"/>
              <a:ext cx="1580463" cy="119299"/>
              <a:chOff x="950116" y="4374618"/>
              <a:chExt cx="1885769" cy="142345"/>
            </a:xfrm>
          </p:grpSpPr>
          <p:sp>
            <p:nvSpPr>
              <p:cNvPr id="36" name="Google Shape;2598;p52">
                <a:extLst>
                  <a:ext uri="{FF2B5EF4-FFF2-40B4-BE49-F238E27FC236}">
                    <a16:creationId xmlns:a16="http://schemas.microsoft.com/office/drawing/2014/main" id="{D32C04F5-69EB-4BC8-8B44-A2CD025BE83C}"/>
                  </a:ext>
                </a:extLst>
              </p:cNvPr>
              <p:cNvSpPr/>
              <p:nvPr/>
            </p:nvSpPr>
            <p:spPr>
              <a:xfrm>
                <a:off x="950116" y="4382213"/>
                <a:ext cx="127190" cy="127190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34" extrusionOk="0">
                    <a:moveTo>
                      <a:pt x="1" y="1"/>
                    </a:moveTo>
                    <a:lnTo>
                      <a:pt x="1" y="3633"/>
                    </a:lnTo>
                    <a:lnTo>
                      <a:pt x="3634" y="18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599;p52">
                <a:extLst>
                  <a:ext uri="{FF2B5EF4-FFF2-40B4-BE49-F238E27FC236}">
                    <a16:creationId xmlns:a16="http://schemas.microsoft.com/office/drawing/2014/main" id="{D4F2AF0F-2D93-44D1-8916-21C9ABD87BD4}"/>
                  </a:ext>
                </a:extLst>
              </p:cNvPr>
              <p:cNvSpPr/>
              <p:nvPr/>
            </p:nvSpPr>
            <p:spPr>
              <a:xfrm>
                <a:off x="1239222" y="4399819"/>
                <a:ext cx="91980" cy="9194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27" extrusionOk="0">
                    <a:moveTo>
                      <a:pt x="1" y="0"/>
                    </a:moveTo>
                    <a:lnTo>
                      <a:pt x="1" y="2627"/>
                    </a:lnTo>
                    <a:lnTo>
                      <a:pt x="2628" y="13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600;p52">
                <a:extLst>
                  <a:ext uri="{FF2B5EF4-FFF2-40B4-BE49-F238E27FC236}">
                    <a16:creationId xmlns:a16="http://schemas.microsoft.com/office/drawing/2014/main" id="{60E5ABAF-9297-40A8-AAC7-D885AEC970C4}"/>
                  </a:ext>
                </a:extLst>
              </p:cNvPr>
              <p:cNvSpPr/>
              <p:nvPr/>
            </p:nvSpPr>
            <p:spPr>
              <a:xfrm>
                <a:off x="1335509" y="4399819"/>
                <a:ext cx="11830" cy="9194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627" extrusionOk="0">
                    <a:moveTo>
                      <a:pt x="0" y="0"/>
                    </a:moveTo>
                    <a:lnTo>
                      <a:pt x="0" y="2627"/>
                    </a:lnTo>
                    <a:lnTo>
                      <a:pt x="337" y="2627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01;p52">
                <a:extLst>
                  <a:ext uri="{FF2B5EF4-FFF2-40B4-BE49-F238E27FC236}">
                    <a16:creationId xmlns:a16="http://schemas.microsoft.com/office/drawing/2014/main" id="{6431E1D2-B848-4560-8879-58C717B4DADA}"/>
                  </a:ext>
                </a:extLst>
              </p:cNvPr>
              <p:cNvSpPr/>
              <p:nvPr/>
            </p:nvSpPr>
            <p:spPr>
              <a:xfrm>
                <a:off x="1509218" y="4374618"/>
                <a:ext cx="96355" cy="14234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4067" extrusionOk="0">
                    <a:moveTo>
                      <a:pt x="2752" y="1"/>
                    </a:moveTo>
                    <a:lnTo>
                      <a:pt x="1" y="2032"/>
                    </a:lnTo>
                    <a:lnTo>
                      <a:pt x="2752" y="4066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602;p52">
                <a:extLst>
                  <a:ext uri="{FF2B5EF4-FFF2-40B4-BE49-F238E27FC236}">
                    <a16:creationId xmlns:a16="http://schemas.microsoft.com/office/drawing/2014/main" id="{EA2AAFE7-2477-4CDA-BF36-B95F337F835C}"/>
                  </a:ext>
                </a:extLst>
              </p:cNvPr>
              <p:cNvSpPr/>
              <p:nvPr/>
            </p:nvSpPr>
            <p:spPr>
              <a:xfrm>
                <a:off x="1509218" y="4410494"/>
                <a:ext cx="48545" cy="7045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013" extrusionOk="0">
                    <a:moveTo>
                      <a:pt x="1" y="1"/>
                    </a:moveTo>
                    <a:lnTo>
                      <a:pt x="1" y="2013"/>
                    </a:lnTo>
                    <a:lnTo>
                      <a:pt x="1386" y="2013"/>
                    </a:lnTo>
                    <a:lnTo>
                      <a:pt x="1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603;p52">
                <a:extLst>
                  <a:ext uri="{FF2B5EF4-FFF2-40B4-BE49-F238E27FC236}">
                    <a16:creationId xmlns:a16="http://schemas.microsoft.com/office/drawing/2014/main" id="{D73C9BA7-7653-48D6-AED0-FA1F8C674DA7}"/>
                  </a:ext>
                </a:extLst>
              </p:cNvPr>
              <p:cNvSpPr/>
              <p:nvPr/>
            </p:nvSpPr>
            <p:spPr>
              <a:xfrm>
                <a:off x="1619855" y="4378013"/>
                <a:ext cx="5488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870" extrusionOk="0">
                    <a:moveTo>
                      <a:pt x="1" y="0"/>
                    </a:moveTo>
                    <a:lnTo>
                      <a:pt x="1" y="426"/>
                    </a:lnTo>
                    <a:cubicBezTo>
                      <a:pt x="666" y="604"/>
                      <a:pt x="1161" y="1212"/>
                      <a:pt x="1161" y="1935"/>
                    </a:cubicBezTo>
                    <a:cubicBezTo>
                      <a:pt x="1161" y="2658"/>
                      <a:pt x="666" y="3266"/>
                      <a:pt x="1" y="3448"/>
                    </a:cubicBezTo>
                    <a:lnTo>
                      <a:pt x="1" y="3869"/>
                    </a:lnTo>
                    <a:cubicBezTo>
                      <a:pt x="895" y="3680"/>
                      <a:pt x="1568" y="2887"/>
                      <a:pt x="1568" y="1935"/>
                    </a:cubicBezTo>
                    <a:cubicBezTo>
                      <a:pt x="1568" y="983"/>
                      <a:pt x="895" y="19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604;p52">
                <a:extLst>
                  <a:ext uri="{FF2B5EF4-FFF2-40B4-BE49-F238E27FC236}">
                    <a16:creationId xmlns:a16="http://schemas.microsoft.com/office/drawing/2014/main" id="{44CBE17B-5983-42FD-BA03-F5A3C8F4DFDF}"/>
                  </a:ext>
                </a:extLst>
              </p:cNvPr>
              <p:cNvSpPr/>
              <p:nvPr/>
            </p:nvSpPr>
            <p:spPr>
              <a:xfrm>
                <a:off x="1619855" y="4411859"/>
                <a:ext cx="2754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935" extrusionOk="0">
                    <a:moveTo>
                      <a:pt x="1" y="1"/>
                    </a:moveTo>
                    <a:lnTo>
                      <a:pt x="1" y="1935"/>
                    </a:lnTo>
                    <a:cubicBezTo>
                      <a:pt x="450" y="1842"/>
                      <a:pt x="786" y="1444"/>
                      <a:pt x="786" y="968"/>
                    </a:cubicBezTo>
                    <a:cubicBezTo>
                      <a:pt x="786" y="492"/>
                      <a:pt x="450" y="9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605;p52">
                <a:extLst>
                  <a:ext uri="{FF2B5EF4-FFF2-40B4-BE49-F238E27FC236}">
                    <a16:creationId xmlns:a16="http://schemas.microsoft.com/office/drawing/2014/main" id="{684230BD-FB42-477D-816E-C285807E9C78}"/>
                  </a:ext>
                </a:extLst>
              </p:cNvPr>
              <p:cNvSpPr/>
              <p:nvPr/>
            </p:nvSpPr>
            <p:spPr>
              <a:xfrm>
                <a:off x="1708302" y="4429849"/>
                <a:ext cx="397845" cy="31745"/>
              </a:xfrm>
              <a:custGeom>
                <a:avLst/>
                <a:gdLst/>
                <a:ahLst/>
                <a:cxnLst/>
                <a:rect l="l" t="t" r="r" b="b"/>
                <a:pathLst>
                  <a:path w="11367" h="907" extrusionOk="0">
                    <a:moveTo>
                      <a:pt x="0" y="1"/>
                    </a:moveTo>
                    <a:lnTo>
                      <a:pt x="0" y="906"/>
                    </a:lnTo>
                    <a:lnTo>
                      <a:pt x="11367" y="906"/>
                    </a:lnTo>
                    <a:lnTo>
                      <a:pt x="113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606;p52">
                <a:extLst>
                  <a:ext uri="{FF2B5EF4-FFF2-40B4-BE49-F238E27FC236}">
                    <a16:creationId xmlns:a16="http://schemas.microsoft.com/office/drawing/2014/main" id="{124EF755-2E40-4C90-B882-5F3E63829AC1}"/>
                  </a:ext>
                </a:extLst>
              </p:cNvPr>
              <p:cNvSpPr/>
              <p:nvPr/>
            </p:nvSpPr>
            <p:spPr>
              <a:xfrm>
                <a:off x="2061320" y="4400904"/>
                <a:ext cx="89670" cy="89670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2562" extrusionOk="0">
                    <a:moveTo>
                      <a:pt x="1281" y="1"/>
                    </a:moveTo>
                    <a:cubicBezTo>
                      <a:pt x="573" y="1"/>
                      <a:pt x="1" y="576"/>
                      <a:pt x="1" y="1281"/>
                    </a:cubicBezTo>
                    <a:cubicBezTo>
                      <a:pt x="1" y="1989"/>
                      <a:pt x="573" y="2562"/>
                      <a:pt x="1281" y="2562"/>
                    </a:cubicBezTo>
                    <a:cubicBezTo>
                      <a:pt x="1989" y="2562"/>
                      <a:pt x="2561" y="1989"/>
                      <a:pt x="2561" y="1281"/>
                    </a:cubicBezTo>
                    <a:cubicBezTo>
                      <a:pt x="2561" y="576"/>
                      <a:pt x="1989" y="1"/>
                      <a:pt x="12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607;p52">
                <a:extLst>
                  <a:ext uri="{FF2B5EF4-FFF2-40B4-BE49-F238E27FC236}">
                    <a16:creationId xmlns:a16="http://schemas.microsoft.com/office/drawing/2014/main" id="{D8B1716A-C412-49FD-AFEA-FF44E994B3EC}"/>
                  </a:ext>
                </a:extLst>
              </p:cNvPr>
              <p:cNvSpPr/>
              <p:nvPr/>
            </p:nvSpPr>
            <p:spPr>
              <a:xfrm>
                <a:off x="2317245" y="4405769"/>
                <a:ext cx="5474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80" extrusionOk="0">
                    <a:moveTo>
                      <a:pt x="786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82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6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608;p52">
                <a:extLst>
                  <a:ext uri="{FF2B5EF4-FFF2-40B4-BE49-F238E27FC236}">
                    <a16:creationId xmlns:a16="http://schemas.microsoft.com/office/drawing/2014/main" id="{A4DBB64E-4659-46CB-A1B4-11085052B21C}"/>
                  </a:ext>
                </a:extLst>
              </p:cNvPr>
              <p:cNvSpPr/>
              <p:nvPr/>
            </p:nvSpPr>
            <p:spPr>
              <a:xfrm>
                <a:off x="2382767" y="4429849"/>
                <a:ext cx="14840" cy="592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92" extrusionOk="0">
                    <a:moveTo>
                      <a:pt x="214" y="1"/>
                    </a:moveTo>
                    <a:cubicBezTo>
                      <a:pt x="90" y="1"/>
                      <a:pt x="1" y="94"/>
                      <a:pt x="1" y="222"/>
                    </a:cubicBezTo>
                    <a:cubicBezTo>
                      <a:pt x="1" y="345"/>
                      <a:pt x="86" y="442"/>
                      <a:pt x="209" y="442"/>
                    </a:cubicBezTo>
                    <a:cubicBezTo>
                      <a:pt x="341" y="442"/>
                      <a:pt x="423" y="345"/>
                      <a:pt x="423" y="222"/>
                    </a:cubicBezTo>
                    <a:cubicBezTo>
                      <a:pt x="418" y="94"/>
                      <a:pt x="338" y="1"/>
                      <a:pt x="214" y="1"/>
                    </a:cubicBezTo>
                    <a:close/>
                    <a:moveTo>
                      <a:pt x="214" y="1251"/>
                    </a:moveTo>
                    <a:cubicBezTo>
                      <a:pt x="90" y="1251"/>
                      <a:pt x="1" y="1340"/>
                      <a:pt x="1" y="1472"/>
                    </a:cubicBezTo>
                    <a:cubicBezTo>
                      <a:pt x="1" y="1595"/>
                      <a:pt x="86" y="1692"/>
                      <a:pt x="209" y="1692"/>
                    </a:cubicBezTo>
                    <a:cubicBezTo>
                      <a:pt x="341" y="1692"/>
                      <a:pt x="423" y="1595"/>
                      <a:pt x="423" y="1472"/>
                    </a:cubicBezTo>
                    <a:cubicBezTo>
                      <a:pt x="418" y="1340"/>
                      <a:pt x="338" y="1251"/>
                      <a:pt x="214" y="1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609;p52">
                <a:extLst>
                  <a:ext uri="{FF2B5EF4-FFF2-40B4-BE49-F238E27FC236}">
                    <a16:creationId xmlns:a16="http://schemas.microsoft.com/office/drawing/2014/main" id="{158C37E7-A217-4BDF-A728-9C38DE499C30}"/>
                  </a:ext>
                </a:extLst>
              </p:cNvPr>
              <p:cNvSpPr/>
              <p:nvPr/>
            </p:nvSpPr>
            <p:spPr>
              <a:xfrm>
                <a:off x="2407127" y="4407134"/>
                <a:ext cx="50155" cy="8193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2341" extrusionOk="0">
                    <a:moveTo>
                      <a:pt x="288" y="0"/>
                    </a:moveTo>
                    <a:lnTo>
                      <a:pt x="136" y="1107"/>
                    </a:lnTo>
                    <a:cubicBezTo>
                      <a:pt x="222" y="1095"/>
                      <a:pt x="326" y="1080"/>
                      <a:pt x="458" y="1080"/>
                    </a:cubicBezTo>
                    <a:cubicBezTo>
                      <a:pt x="915" y="1080"/>
                      <a:pt x="1115" y="1293"/>
                      <a:pt x="1120" y="1591"/>
                    </a:cubicBezTo>
                    <a:cubicBezTo>
                      <a:pt x="1120" y="1900"/>
                      <a:pt x="868" y="2089"/>
                      <a:pt x="574" y="2089"/>
                    </a:cubicBezTo>
                    <a:cubicBezTo>
                      <a:pt x="365" y="2089"/>
                      <a:pt x="175" y="2020"/>
                      <a:pt x="83" y="1962"/>
                    </a:cubicBezTo>
                    <a:lnTo>
                      <a:pt x="1" y="2198"/>
                    </a:lnTo>
                    <a:cubicBezTo>
                      <a:pt x="113" y="2271"/>
                      <a:pt x="326" y="2341"/>
                      <a:pt x="578" y="2341"/>
                    </a:cubicBezTo>
                    <a:cubicBezTo>
                      <a:pt x="1077" y="2341"/>
                      <a:pt x="1433" y="2005"/>
                      <a:pt x="1433" y="1555"/>
                    </a:cubicBezTo>
                    <a:cubicBezTo>
                      <a:pt x="1433" y="1266"/>
                      <a:pt x="1286" y="1068"/>
                      <a:pt x="1104" y="964"/>
                    </a:cubicBezTo>
                    <a:cubicBezTo>
                      <a:pt x="961" y="878"/>
                      <a:pt x="786" y="839"/>
                      <a:pt x="609" y="839"/>
                    </a:cubicBezTo>
                    <a:cubicBezTo>
                      <a:pt x="524" y="839"/>
                      <a:pt x="474" y="848"/>
                      <a:pt x="419" y="855"/>
                    </a:cubicBezTo>
                    <a:lnTo>
                      <a:pt x="508" y="264"/>
                    </a:lnTo>
                    <a:lnTo>
                      <a:pt x="1386" y="264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610;p52">
                <a:extLst>
                  <a:ext uri="{FF2B5EF4-FFF2-40B4-BE49-F238E27FC236}">
                    <a16:creationId xmlns:a16="http://schemas.microsoft.com/office/drawing/2014/main" id="{1F8996FF-58EE-4F91-9BA4-1F46224F7B6A}"/>
                  </a:ext>
                </a:extLst>
              </p:cNvPr>
              <p:cNvSpPr/>
              <p:nvPr/>
            </p:nvSpPr>
            <p:spPr>
              <a:xfrm>
                <a:off x="2469988" y="4405769"/>
                <a:ext cx="5474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80" extrusionOk="0">
                    <a:moveTo>
                      <a:pt x="782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78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2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11;p52">
                <a:extLst>
                  <a:ext uri="{FF2B5EF4-FFF2-40B4-BE49-F238E27FC236}">
                    <a16:creationId xmlns:a16="http://schemas.microsoft.com/office/drawing/2014/main" id="{799C53EE-217E-4DBD-AAE3-8E36E0538745}"/>
                  </a:ext>
                </a:extLst>
              </p:cNvPr>
              <p:cNvSpPr/>
              <p:nvPr/>
            </p:nvSpPr>
            <p:spPr>
              <a:xfrm>
                <a:off x="2555180" y="4402794"/>
                <a:ext cx="4308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2570" extrusionOk="0">
                    <a:moveTo>
                      <a:pt x="990" y="1"/>
                    </a:moveTo>
                    <a:lnTo>
                      <a:pt x="0" y="2570"/>
                    </a:lnTo>
                    <a:lnTo>
                      <a:pt x="240" y="2570"/>
                    </a:lnTo>
                    <a:lnTo>
                      <a:pt x="1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12;p52">
                <a:extLst>
                  <a:ext uri="{FF2B5EF4-FFF2-40B4-BE49-F238E27FC236}">
                    <a16:creationId xmlns:a16="http://schemas.microsoft.com/office/drawing/2014/main" id="{6AECCD76-F6B6-4F00-B263-9E889E402536}"/>
                  </a:ext>
                </a:extLst>
              </p:cNvPr>
              <p:cNvSpPr/>
              <p:nvPr/>
            </p:nvSpPr>
            <p:spPr>
              <a:xfrm>
                <a:off x="2629627" y="4405769"/>
                <a:ext cx="51520" cy="8193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341" extrusionOk="0">
                    <a:moveTo>
                      <a:pt x="709" y="1"/>
                    </a:moveTo>
                    <a:cubicBezTo>
                      <a:pt x="445" y="1"/>
                      <a:pt x="218" y="101"/>
                      <a:pt x="59" y="237"/>
                    </a:cubicBezTo>
                    <a:lnTo>
                      <a:pt x="156" y="453"/>
                    </a:lnTo>
                    <a:cubicBezTo>
                      <a:pt x="264" y="364"/>
                      <a:pt x="438" y="260"/>
                      <a:pt x="647" y="260"/>
                    </a:cubicBezTo>
                    <a:cubicBezTo>
                      <a:pt x="988" y="260"/>
                      <a:pt x="1104" y="476"/>
                      <a:pt x="1104" y="708"/>
                    </a:cubicBezTo>
                    <a:cubicBezTo>
                      <a:pt x="1100" y="1057"/>
                      <a:pt x="833" y="1355"/>
                      <a:pt x="245" y="1912"/>
                    </a:cubicBezTo>
                    <a:lnTo>
                      <a:pt x="1" y="2151"/>
                    </a:lnTo>
                    <a:lnTo>
                      <a:pt x="1" y="2341"/>
                    </a:lnTo>
                    <a:lnTo>
                      <a:pt x="1471" y="2341"/>
                    </a:lnTo>
                    <a:lnTo>
                      <a:pt x="1471" y="2082"/>
                    </a:lnTo>
                    <a:lnTo>
                      <a:pt x="438" y="2082"/>
                    </a:lnTo>
                    <a:lnTo>
                      <a:pt x="438" y="2074"/>
                    </a:lnTo>
                    <a:lnTo>
                      <a:pt x="620" y="1904"/>
                    </a:lnTo>
                    <a:cubicBezTo>
                      <a:pt x="1107" y="1440"/>
                      <a:pt x="1413" y="1096"/>
                      <a:pt x="1413" y="669"/>
                    </a:cubicBezTo>
                    <a:cubicBezTo>
                      <a:pt x="1413" y="341"/>
                      <a:pt x="1204" y="1"/>
                      <a:pt x="7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13;p52">
                <a:extLst>
                  <a:ext uri="{FF2B5EF4-FFF2-40B4-BE49-F238E27FC236}">
                    <a16:creationId xmlns:a16="http://schemas.microsoft.com/office/drawing/2014/main" id="{6E991D4F-5531-4E1C-B8C4-6D8A86B6C60F}"/>
                  </a:ext>
                </a:extLst>
              </p:cNvPr>
              <p:cNvSpPr/>
              <p:nvPr/>
            </p:nvSpPr>
            <p:spPr>
              <a:xfrm>
                <a:off x="2694098" y="4429849"/>
                <a:ext cx="14805" cy="5922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692" extrusionOk="0">
                    <a:moveTo>
                      <a:pt x="213" y="1"/>
                    </a:moveTo>
                    <a:cubicBezTo>
                      <a:pt x="89" y="1"/>
                      <a:pt x="1" y="94"/>
                      <a:pt x="1" y="222"/>
                    </a:cubicBezTo>
                    <a:cubicBezTo>
                      <a:pt x="1" y="345"/>
                      <a:pt x="85" y="442"/>
                      <a:pt x="210" y="442"/>
                    </a:cubicBezTo>
                    <a:cubicBezTo>
                      <a:pt x="341" y="442"/>
                      <a:pt x="422" y="345"/>
                      <a:pt x="422" y="222"/>
                    </a:cubicBezTo>
                    <a:cubicBezTo>
                      <a:pt x="419" y="94"/>
                      <a:pt x="337" y="1"/>
                      <a:pt x="213" y="1"/>
                    </a:cubicBezTo>
                    <a:close/>
                    <a:moveTo>
                      <a:pt x="213" y="1251"/>
                    </a:moveTo>
                    <a:cubicBezTo>
                      <a:pt x="89" y="1251"/>
                      <a:pt x="1" y="1340"/>
                      <a:pt x="1" y="1472"/>
                    </a:cubicBezTo>
                    <a:cubicBezTo>
                      <a:pt x="1" y="1595"/>
                      <a:pt x="85" y="1692"/>
                      <a:pt x="210" y="1692"/>
                    </a:cubicBezTo>
                    <a:cubicBezTo>
                      <a:pt x="341" y="1692"/>
                      <a:pt x="422" y="1595"/>
                      <a:pt x="422" y="1472"/>
                    </a:cubicBezTo>
                    <a:cubicBezTo>
                      <a:pt x="419" y="1340"/>
                      <a:pt x="337" y="1251"/>
                      <a:pt x="213" y="1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14;p52">
                <a:extLst>
                  <a:ext uri="{FF2B5EF4-FFF2-40B4-BE49-F238E27FC236}">
                    <a16:creationId xmlns:a16="http://schemas.microsoft.com/office/drawing/2014/main" id="{C8CB3E04-D70E-42C1-82D4-E31560D585D6}"/>
                  </a:ext>
                </a:extLst>
              </p:cNvPr>
              <p:cNvSpPr/>
              <p:nvPr/>
            </p:nvSpPr>
            <p:spPr>
              <a:xfrm>
                <a:off x="2718494" y="4407134"/>
                <a:ext cx="50085" cy="819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41" extrusionOk="0">
                    <a:moveTo>
                      <a:pt x="282" y="0"/>
                    </a:moveTo>
                    <a:lnTo>
                      <a:pt x="135" y="1107"/>
                    </a:lnTo>
                    <a:cubicBezTo>
                      <a:pt x="220" y="1095"/>
                      <a:pt x="320" y="1080"/>
                      <a:pt x="452" y="1080"/>
                    </a:cubicBezTo>
                    <a:cubicBezTo>
                      <a:pt x="913" y="1080"/>
                      <a:pt x="1110" y="1293"/>
                      <a:pt x="1114" y="1591"/>
                    </a:cubicBezTo>
                    <a:cubicBezTo>
                      <a:pt x="1114" y="1900"/>
                      <a:pt x="863" y="2089"/>
                      <a:pt x="568" y="2089"/>
                    </a:cubicBezTo>
                    <a:cubicBezTo>
                      <a:pt x="359" y="2089"/>
                      <a:pt x="174" y="2020"/>
                      <a:pt x="77" y="1962"/>
                    </a:cubicBezTo>
                    <a:lnTo>
                      <a:pt x="0" y="2198"/>
                    </a:lnTo>
                    <a:cubicBezTo>
                      <a:pt x="108" y="2271"/>
                      <a:pt x="320" y="2341"/>
                      <a:pt x="572" y="2341"/>
                    </a:cubicBezTo>
                    <a:cubicBezTo>
                      <a:pt x="1072" y="2341"/>
                      <a:pt x="1431" y="2005"/>
                      <a:pt x="1431" y="1555"/>
                    </a:cubicBezTo>
                    <a:cubicBezTo>
                      <a:pt x="1431" y="1266"/>
                      <a:pt x="1281" y="1068"/>
                      <a:pt x="1099" y="964"/>
                    </a:cubicBezTo>
                    <a:cubicBezTo>
                      <a:pt x="959" y="878"/>
                      <a:pt x="781" y="839"/>
                      <a:pt x="604" y="839"/>
                    </a:cubicBezTo>
                    <a:cubicBezTo>
                      <a:pt x="518" y="839"/>
                      <a:pt x="472" y="848"/>
                      <a:pt x="418" y="855"/>
                    </a:cubicBezTo>
                    <a:lnTo>
                      <a:pt x="506" y="264"/>
                    </a:lnTo>
                    <a:lnTo>
                      <a:pt x="1385" y="264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15;p52">
                <a:extLst>
                  <a:ext uri="{FF2B5EF4-FFF2-40B4-BE49-F238E27FC236}">
                    <a16:creationId xmlns:a16="http://schemas.microsoft.com/office/drawing/2014/main" id="{110F71E7-D99D-4FE4-B2D0-7C74C8259298}"/>
                  </a:ext>
                </a:extLst>
              </p:cNvPr>
              <p:cNvSpPr/>
              <p:nvPr/>
            </p:nvSpPr>
            <p:spPr>
              <a:xfrm>
                <a:off x="2781285" y="4405769"/>
                <a:ext cx="546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380" extrusionOk="0">
                    <a:moveTo>
                      <a:pt x="783" y="241"/>
                    </a:moveTo>
                    <a:cubicBezTo>
                      <a:pt x="1103" y="241"/>
                      <a:pt x="1251" y="616"/>
                      <a:pt x="1251" y="1180"/>
                    </a:cubicBezTo>
                    <a:cubicBezTo>
                      <a:pt x="1251" y="1769"/>
                      <a:pt x="1096" y="2140"/>
                      <a:pt x="778" y="2140"/>
                    </a:cubicBezTo>
                    <a:cubicBezTo>
                      <a:pt x="496" y="2140"/>
                      <a:pt x="310" y="1799"/>
                      <a:pt x="310" y="1200"/>
                    </a:cubicBezTo>
                    <a:cubicBezTo>
                      <a:pt x="310" y="573"/>
                      <a:pt x="508" y="241"/>
                      <a:pt x="783" y="241"/>
                    </a:cubicBezTo>
                    <a:close/>
                    <a:moveTo>
                      <a:pt x="798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0" y="2380"/>
                      <a:pt x="760" y="2380"/>
                    </a:cubicBezTo>
                    <a:cubicBezTo>
                      <a:pt x="1270" y="2380"/>
                      <a:pt x="1560" y="1946"/>
                      <a:pt x="1560" y="1165"/>
                    </a:cubicBezTo>
                    <a:cubicBezTo>
                      <a:pt x="1560" y="434"/>
                      <a:pt x="1285" y="1"/>
                      <a:pt x="7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2616;p52">
              <a:extLst>
                <a:ext uri="{FF2B5EF4-FFF2-40B4-BE49-F238E27FC236}">
                  <a16:creationId xmlns:a16="http://schemas.microsoft.com/office/drawing/2014/main" id="{769ED38D-A060-4FB5-9B4F-1A0F82F8910C}"/>
                </a:ext>
              </a:extLst>
            </p:cNvPr>
            <p:cNvGrpSpPr/>
            <p:nvPr/>
          </p:nvGrpSpPr>
          <p:grpSpPr>
            <a:xfrm>
              <a:off x="6740408" y="4082745"/>
              <a:ext cx="1412936" cy="130770"/>
              <a:chOff x="2935989" y="4367723"/>
              <a:chExt cx="1685879" cy="156032"/>
            </a:xfrm>
          </p:grpSpPr>
          <p:sp>
            <p:nvSpPr>
              <p:cNvPr id="20" name="Google Shape;2617;p52">
                <a:extLst>
                  <a:ext uri="{FF2B5EF4-FFF2-40B4-BE49-F238E27FC236}">
                    <a16:creationId xmlns:a16="http://schemas.microsoft.com/office/drawing/2014/main" id="{7847E47B-E799-4D33-AC59-ADA66ACAB073}"/>
                  </a:ext>
                </a:extLst>
              </p:cNvPr>
              <p:cNvSpPr/>
              <p:nvPr/>
            </p:nvSpPr>
            <p:spPr>
              <a:xfrm>
                <a:off x="2935989" y="4376368"/>
                <a:ext cx="179165" cy="138705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3963" extrusionOk="0">
                    <a:moveTo>
                      <a:pt x="1323" y="1761"/>
                    </a:moveTo>
                    <a:lnTo>
                      <a:pt x="1323" y="2202"/>
                    </a:lnTo>
                    <a:lnTo>
                      <a:pt x="495" y="2202"/>
                    </a:lnTo>
                    <a:lnTo>
                      <a:pt x="495" y="1761"/>
                    </a:lnTo>
                    <a:close/>
                    <a:moveTo>
                      <a:pt x="4515" y="1761"/>
                    </a:moveTo>
                    <a:lnTo>
                      <a:pt x="4515" y="2202"/>
                    </a:lnTo>
                    <a:lnTo>
                      <a:pt x="1872" y="2202"/>
                    </a:lnTo>
                    <a:lnTo>
                      <a:pt x="1872" y="1761"/>
                    </a:lnTo>
                    <a:close/>
                    <a:moveTo>
                      <a:pt x="3191" y="2698"/>
                    </a:moveTo>
                    <a:lnTo>
                      <a:pt x="3191" y="3139"/>
                    </a:lnTo>
                    <a:lnTo>
                      <a:pt x="549" y="3139"/>
                    </a:lnTo>
                    <a:lnTo>
                      <a:pt x="549" y="2698"/>
                    </a:lnTo>
                    <a:close/>
                    <a:moveTo>
                      <a:pt x="4569" y="2698"/>
                    </a:moveTo>
                    <a:lnTo>
                      <a:pt x="4569" y="3139"/>
                    </a:lnTo>
                    <a:lnTo>
                      <a:pt x="3745" y="3139"/>
                    </a:lnTo>
                    <a:lnTo>
                      <a:pt x="3745" y="2698"/>
                    </a:lnTo>
                    <a:close/>
                    <a:moveTo>
                      <a:pt x="538" y="1"/>
                    </a:moveTo>
                    <a:cubicBezTo>
                      <a:pt x="240" y="1"/>
                      <a:pt x="0" y="241"/>
                      <a:pt x="0" y="539"/>
                    </a:cubicBezTo>
                    <a:lnTo>
                      <a:pt x="0" y="3429"/>
                    </a:lnTo>
                    <a:cubicBezTo>
                      <a:pt x="0" y="3723"/>
                      <a:pt x="240" y="3963"/>
                      <a:pt x="538" y="3963"/>
                    </a:cubicBezTo>
                    <a:lnTo>
                      <a:pt x="4584" y="3963"/>
                    </a:lnTo>
                    <a:cubicBezTo>
                      <a:pt x="4878" y="3963"/>
                      <a:pt x="5118" y="3723"/>
                      <a:pt x="5118" y="3429"/>
                    </a:cubicBezTo>
                    <a:lnTo>
                      <a:pt x="5118" y="539"/>
                    </a:lnTo>
                    <a:cubicBezTo>
                      <a:pt x="5118" y="241"/>
                      <a:pt x="4878" y="1"/>
                      <a:pt x="4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18;p52">
                <a:extLst>
                  <a:ext uri="{FF2B5EF4-FFF2-40B4-BE49-F238E27FC236}">
                    <a16:creationId xmlns:a16="http://schemas.microsoft.com/office/drawing/2014/main" id="{7D3C4143-D0B1-48AF-A8B8-59357E21345A}"/>
                  </a:ext>
                </a:extLst>
              </p:cNvPr>
              <p:cNvSpPr/>
              <p:nvPr/>
            </p:nvSpPr>
            <p:spPr>
              <a:xfrm>
                <a:off x="3835089" y="4383858"/>
                <a:ext cx="196525" cy="123760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536" extrusionOk="0">
                    <a:moveTo>
                      <a:pt x="5119" y="495"/>
                    </a:moveTo>
                    <a:lnTo>
                      <a:pt x="5119" y="3041"/>
                    </a:lnTo>
                    <a:lnTo>
                      <a:pt x="496" y="3041"/>
                    </a:lnTo>
                    <a:lnTo>
                      <a:pt x="496" y="495"/>
                    </a:lnTo>
                    <a:close/>
                    <a:moveTo>
                      <a:pt x="248" y="0"/>
                    </a:moveTo>
                    <a:cubicBezTo>
                      <a:pt x="109" y="0"/>
                      <a:pt x="0" y="112"/>
                      <a:pt x="0" y="247"/>
                    </a:cubicBezTo>
                    <a:lnTo>
                      <a:pt x="0" y="3288"/>
                    </a:lnTo>
                    <a:cubicBezTo>
                      <a:pt x="0" y="3424"/>
                      <a:pt x="109" y="3536"/>
                      <a:pt x="248" y="3536"/>
                    </a:cubicBezTo>
                    <a:lnTo>
                      <a:pt x="5367" y="3536"/>
                    </a:lnTo>
                    <a:cubicBezTo>
                      <a:pt x="5502" y="3536"/>
                      <a:pt x="5614" y="3424"/>
                      <a:pt x="5614" y="3288"/>
                    </a:cubicBezTo>
                    <a:lnTo>
                      <a:pt x="5614" y="247"/>
                    </a:lnTo>
                    <a:cubicBezTo>
                      <a:pt x="5614" y="112"/>
                      <a:pt x="5502" y="0"/>
                      <a:pt x="5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19;p52">
                <a:extLst>
                  <a:ext uri="{FF2B5EF4-FFF2-40B4-BE49-F238E27FC236}">
                    <a16:creationId xmlns:a16="http://schemas.microsoft.com/office/drawing/2014/main" id="{A1FF5D18-126B-4278-B78B-FD001B6F7487}"/>
                  </a:ext>
                </a:extLst>
              </p:cNvPr>
              <p:cNvSpPr/>
              <p:nvPr/>
            </p:nvSpPr>
            <p:spPr>
              <a:xfrm>
                <a:off x="3239271" y="4379378"/>
                <a:ext cx="129115" cy="132720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3792" extrusionOk="0">
                    <a:moveTo>
                      <a:pt x="1847" y="1173"/>
                    </a:moveTo>
                    <a:cubicBezTo>
                      <a:pt x="2245" y="1173"/>
                      <a:pt x="2570" y="1498"/>
                      <a:pt x="2570" y="1896"/>
                    </a:cubicBezTo>
                    <a:cubicBezTo>
                      <a:pt x="2570" y="2298"/>
                      <a:pt x="2245" y="2619"/>
                      <a:pt x="1847" y="2619"/>
                    </a:cubicBezTo>
                    <a:cubicBezTo>
                      <a:pt x="1444" y="2619"/>
                      <a:pt x="1119" y="2298"/>
                      <a:pt x="1119" y="1896"/>
                    </a:cubicBezTo>
                    <a:cubicBezTo>
                      <a:pt x="1119" y="1498"/>
                      <a:pt x="1444" y="1173"/>
                      <a:pt x="1847" y="1173"/>
                    </a:cubicBezTo>
                    <a:close/>
                    <a:moveTo>
                      <a:pt x="1336" y="0"/>
                    </a:moveTo>
                    <a:lnTo>
                      <a:pt x="1258" y="766"/>
                    </a:lnTo>
                    <a:lnTo>
                      <a:pt x="589" y="391"/>
                    </a:lnTo>
                    <a:lnTo>
                      <a:pt x="1" y="1223"/>
                    </a:lnTo>
                    <a:lnTo>
                      <a:pt x="783" y="1896"/>
                    </a:lnTo>
                    <a:lnTo>
                      <a:pt x="1" y="2569"/>
                    </a:lnTo>
                    <a:lnTo>
                      <a:pt x="589" y="3405"/>
                    </a:lnTo>
                    <a:lnTo>
                      <a:pt x="1258" y="3025"/>
                    </a:lnTo>
                    <a:lnTo>
                      <a:pt x="1336" y="3791"/>
                    </a:lnTo>
                    <a:lnTo>
                      <a:pt x="2353" y="3791"/>
                    </a:lnTo>
                    <a:lnTo>
                      <a:pt x="2431" y="3025"/>
                    </a:lnTo>
                    <a:lnTo>
                      <a:pt x="3100" y="3405"/>
                    </a:lnTo>
                    <a:lnTo>
                      <a:pt x="3688" y="2569"/>
                    </a:lnTo>
                    <a:lnTo>
                      <a:pt x="2910" y="1896"/>
                    </a:lnTo>
                    <a:lnTo>
                      <a:pt x="3688" y="1223"/>
                    </a:lnTo>
                    <a:lnTo>
                      <a:pt x="3100" y="391"/>
                    </a:lnTo>
                    <a:lnTo>
                      <a:pt x="2431" y="76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20;p52">
                <a:extLst>
                  <a:ext uri="{FF2B5EF4-FFF2-40B4-BE49-F238E27FC236}">
                    <a16:creationId xmlns:a16="http://schemas.microsoft.com/office/drawing/2014/main" id="{EB1A0A9D-F669-4DF9-B52E-E88465C7D98D}"/>
                  </a:ext>
                </a:extLst>
              </p:cNvPr>
              <p:cNvSpPr/>
              <p:nvPr/>
            </p:nvSpPr>
            <p:spPr>
              <a:xfrm>
                <a:off x="3313227" y="4379378"/>
                <a:ext cx="82880" cy="5866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676" extrusionOk="0">
                    <a:moveTo>
                      <a:pt x="0" y="0"/>
                    </a:moveTo>
                    <a:lnTo>
                      <a:pt x="0" y="1675"/>
                    </a:lnTo>
                    <a:lnTo>
                      <a:pt x="2368" y="1675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21;p52">
                <a:extLst>
                  <a:ext uri="{FF2B5EF4-FFF2-40B4-BE49-F238E27FC236}">
                    <a16:creationId xmlns:a16="http://schemas.microsoft.com/office/drawing/2014/main" id="{BB8403CE-E183-44CD-AAD1-0BD3F0C61993}"/>
                  </a:ext>
                </a:extLst>
              </p:cNvPr>
              <p:cNvSpPr/>
              <p:nvPr/>
            </p:nvSpPr>
            <p:spPr>
              <a:xfrm>
                <a:off x="3329468" y="4393588"/>
                <a:ext cx="24535" cy="3293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124" y="940"/>
                    </a:lnTo>
                    <a:lnTo>
                      <a:pt x="124" y="499"/>
                    </a:lnTo>
                    <a:lnTo>
                      <a:pt x="577" y="499"/>
                    </a:lnTo>
                    <a:lnTo>
                      <a:pt x="577" y="940"/>
                    </a:lnTo>
                    <a:lnTo>
                      <a:pt x="701" y="940"/>
                    </a:lnTo>
                    <a:lnTo>
                      <a:pt x="701" y="1"/>
                    </a:lnTo>
                    <a:lnTo>
                      <a:pt x="577" y="1"/>
                    </a:lnTo>
                    <a:lnTo>
                      <a:pt x="577" y="395"/>
                    </a:lnTo>
                    <a:lnTo>
                      <a:pt x="124" y="395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622;p52">
                <a:extLst>
                  <a:ext uri="{FF2B5EF4-FFF2-40B4-BE49-F238E27FC236}">
                    <a16:creationId xmlns:a16="http://schemas.microsoft.com/office/drawing/2014/main" id="{A5B674FF-CF5D-4146-8800-FF980C6BCE40}"/>
                  </a:ext>
                </a:extLst>
              </p:cNvPr>
              <p:cNvSpPr/>
              <p:nvPr/>
            </p:nvSpPr>
            <p:spPr>
              <a:xfrm>
                <a:off x="3361283" y="4393308"/>
                <a:ext cx="26985" cy="3346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956" extrusionOk="0">
                    <a:moveTo>
                      <a:pt x="264" y="97"/>
                    </a:moveTo>
                    <a:cubicBezTo>
                      <a:pt x="520" y="97"/>
                      <a:pt x="647" y="241"/>
                      <a:pt x="647" y="461"/>
                    </a:cubicBezTo>
                    <a:cubicBezTo>
                      <a:pt x="647" y="713"/>
                      <a:pt x="504" y="859"/>
                      <a:pt x="245" y="859"/>
                    </a:cubicBezTo>
                    <a:cubicBezTo>
                      <a:pt x="198" y="859"/>
                      <a:pt x="152" y="856"/>
                      <a:pt x="120" y="852"/>
                    </a:cubicBezTo>
                    <a:lnTo>
                      <a:pt x="120" y="109"/>
                    </a:lnTo>
                    <a:cubicBezTo>
                      <a:pt x="156" y="105"/>
                      <a:pt x="202" y="97"/>
                      <a:pt x="264" y="97"/>
                    </a:cubicBezTo>
                    <a:close/>
                    <a:moveTo>
                      <a:pt x="260" y="0"/>
                    </a:moveTo>
                    <a:cubicBezTo>
                      <a:pt x="163" y="0"/>
                      <a:pt x="74" y="9"/>
                      <a:pt x="1" y="20"/>
                    </a:cubicBezTo>
                    <a:lnTo>
                      <a:pt x="1" y="945"/>
                    </a:lnTo>
                    <a:cubicBezTo>
                      <a:pt x="63" y="952"/>
                      <a:pt x="136" y="956"/>
                      <a:pt x="222" y="956"/>
                    </a:cubicBezTo>
                    <a:cubicBezTo>
                      <a:pt x="404" y="956"/>
                      <a:pt x="550" y="909"/>
                      <a:pt x="636" y="821"/>
                    </a:cubicBezTo>
                    <a:cubicBezTo>
                      <a:pt x="724" y="736"/>
                      <a:pt x="770" y="608"/>
                      <a:pt x="770" y="457"/>
                    </a:cubicBezTo>
                    <a:cubicBezTo>
                      <a:pt x="770" y="302"/>
                      <a:pt x="724" y="194"/>
                      <a:pt x="639" y="120"/>
                    </a:cubicBezTo>
                    <a:cubicBezTo>
                      <a:pt x="558" y="43"/>
                      <a:pt x="434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23;p52">
                <a:extLst>
                  <a:ext uri="{FF2B5EF4-FFF2-40B4-BE49-F238E27FC236}">
                    <a16:creationId xmlns:a16="http://schemas.microsoft.com/office/drawing/2014/main" id="{AC2D0E53-C438-4752-B7AB-84FA5201F0DD}"/>
                  </a:ext>
                </a:extLst>
              </p:cNvPr>
              <p:cNvSpPr/>
              <p:nvPr/>
            </p:nvSpPr>
            <p:spPr>
              <a:xfrm>
                <a:off x="3520257" y="4370558"/>
                <a:ext cx="190715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4295" extrusionOk="0">
                    <a:moveTo>
                      <a:pt x="4747" y="334"/>
                    </a:move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7" y="3966"/>
                    </a:cubicBezTo>
                    <a:lnTo>
                      <a:pt x="701" y="3966"/>
                    </a:lnTo>
                    <a:cubicBezTo>
                      <a:pt x="496" y="3966"/>
                      <a:pt x="330" y="3800"/>
                      <a:pt x="330" y="3595"/>
                    </a:cubicBezTo>
                    <a:lnTo>
                      <a:pt x="330" y="705"/>
                    </a:lnTo>
                    <a:cubicBezTo>
                      <a:pt x="330" y="500"/>
                      <a:pt x="496" y="334"/>
                      <a:pt x="701" y="334"/>
                    </a:cubicBezTo>
                    <a:close/>
                    <a:moveTo>
                      <a:pt x="701" y="0"/>
                    </a:moveTo>
                    <a:cubicBezTo>
                      <a:pt x="314" y="0"/>
                      <a:pt x="1" y="318"/>
                      <a:pt x="1" y="705"/>
                    </a:cubicBezTo>
                    <a:lnTo>
                      <a:pt x="1" y="3595"/>
                    </a:lnTo>
                    <a:cubicBezTo>
                      <a:pt x="1" y="3982"/>
                      <a:pt x="314" y="4295"/>
                      <a:pt x="701" y="4295"/>
                    </a:cubicBezTo>
                    <a:lnTo>
                      <a:pt x="4747" y="4295"/>
                    </a:lnTo>
                    <a:cubicBezTo>
                      <a:pt x="5135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5" y="0"/>
                      <a:pt x="4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624;p52">
                <a:extLst>
                  <a:ext uri="{FF2B5EF4-FFF2-40B4-BE49-F238E27FC236}">
                    <a16:creationId xmlns:a16="http://schemas.microsoft.com/office/drawing/2014/main" id="{E0A53082-87A7-48A9-97E7-E91CC2EDCA18}"/>
                  </a:ext>
                </a:extLst>
              </p:cNvPr>
              <p:cNvSpPr/>
              <p:nvPr/>
            </p:nvSpPr>
            <p:spPr>
              <a:xfrm>
                <a:off x="3623579" y="4446544"/>
                <a:ext cx="59080" cy="45640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304" extrusionOk="0">
                    <a:moveTo>
                      <a:pt x="179" y="0"/>
                    </a:moveTo>
                    <a:cubicBezTo>
                      <a:pt x="82" y="0"/>
                      <a:pt x="1" y="77"/>
                      <a:pt x="1" y="174"/>
                    </a:cubicBezTo>
                    <a:lnTo>
                      <a:pt x="1" y="1129"/>
                    </a:lnTo>
                    <a:cubicBezTo>
                      <a:pt x="1" y="1227"/>
                      <a:pt x="82" y="1304"/>
                      <a:pt x="179" y="1304"/>
                    </a:cubicBezTo>
                    <a:lnTo>
                      <a:pt x="1513" y="1304"/>
                    </a:lnTo>
                    <a:cubicBezTo>
                      <a:pt x="1610" y="1304"/>
                      <a:pt x="1688" y="1227"/>
                      <a:pt x="1688" y="1129"/>
                    </a:cubicBezTo>
                    <a:lnTo>
                      <a:pt x="1688" y="174"/>
                    </a:lnTo>
                    <a:cubicBezTo>
                      <a:pt x="1688" y="77"/>
                      <a:pt x="1610" y="0"/>
                      <a:pt x="1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625;p52">
                <a:extLst>
                  <a:ext uri="{FF2B5EF4-FFF2-40B4-BE49-F238E27FC236}">
                    <a16:creationId xmlns:a16="http://schemas.microsoft.com/office/drawing/2014/main" id="{F78EABBE-ECBC-422E-9772-BF8A153739B5}"/>
                  </a:ext>
                </a:extLst>
              </p:cNvPr>
              <p:cNvSpPr/>
              <p:nvPr/>
            </p:nvSpPr>
            <p:spPr>
              <a:xfrm>
                <a:off x="4156710" y="4370558"/>
                <a:ext cx="190680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4295" extrusionOk="0">
                    <a:moveTo>
                      <a:pt x="700" y="0"/>
                    </a:moveTo>
                    <a:cubicBezTo>
                      <a:pt x="314" y="0"/>
                      <a:pt x="0" y="318"/>
                      <a:pt x="0" y="705"/>
                    </a:cubicBezTo>
                    <a:lnTo>
                      <a:pt x="329" y="705"/>
                    </a:lnTo>
                    <a:cubicBezTo>
                      <a:pt x="329" y="500"/>
                      <a:pt x="496" y="334"/>
                      <a:pt x="700" y="334"/>
                    </a:cubicBezTo>
                    <a:lnTo>
                      <a:pt x="4748" y="334"/>
                    </a:ln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8" y="3966"/>
                    </a:cubicBezTo>
                    <a:lnTo>
                      <a:pt x="3769" y="3966"/>
                    </a:lnTo>
                    <a:lnTo>
                      <a:pt x="3769" y="4295"/>
                    </a:lnTo>
                    <a:lnTo>
                      <a:pt x="4748" y="4295"/>
                    </a:lnTo>
                    <a:cubicBezTo>
                      <a:pt x="5134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4" y="0"/>
                      <a:pt x="4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626;p52">
                <a:extLst>
                  <a:ext uri="{FF2B5EF4-FFF2-40B4-BE49-F238E27FC236}">
                    <a16:creationId xmlns:a16="http://schemas.microsoft.com/office/drawing/2014/main" id="{6E598C3A-4704-45A6-BFCF-609944A75EA5}"/>
                  </a:ext>
                </a:extLst>
              </p:cNvPr>
              <p:cNvSpPr/>
              <p:nvPr/>
            </p:nvSpPr>
            <p:spPr>
              <a:xfrm>
                <a:off x="4155765" y="4407239"/>
                <a:ext cx="111755" cy="11175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3" extrusionOk="0">
                    <a:moveTo>
                      <a:pt x="0" y="1"/>
                    </a:moveTo>
                    <a:lnTo>
                      <a:pt x="0" y="477"/>
                    </a:lnTo>
                    <a:cubicBezTo>
                      <a:pt x="1498" y="477"/>
                      <a:pt x="2716" y="1695"/>
                      <a:pt x="2716" y="3193"/>
                    </a:cubicBezTo>
                    <a:lnTo>
                      <a:pt x="3192" y="3193"/>
                    </a:lnTo>
                    <a:cubicBezTo>
                      <a:pt x="3192" y="1433"/>
                      <a:pt x="176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627;p52">
                <a:extLst>
                  <a:ext uri="{FF2B5EF4-FFF2-40B4-BE49-F238E27FC236}">
                    <a16:creationId xmlns:a16="http://schemas.microsoft.com/office/drawing/2014/main" id="{6F1E8CE8-FDAC-41A8-95B7-365F8FCE9AF2}"/>
                  </a:ext>
                </a:extLst>
              </p:cNvPr>
              <p:cNvSpPr/>
              <p:nvPr/>
            </p:nvSpPr>
            <p:spPr>
              <a:xfrm>
                <a:off x="4155765" y="4445179"/>
                <a:ext cx="73815" cy="7381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109" extrusionOk="0">
                    <a:moveTo>
                      <a:pt x="0" y="0"/>
                    </a:moveTo>
                    <a:lnTo>
                      <a:pt x="0" y="477"/>
                    </a:lnTo>
                    <a:cubicBezTo>
                      <a:pt x="902" y="477"/>
                      <a:pt x="1632" y="1207"/>
                      <a:pt x="1632" y="2109"/>
                    </a:cubicBezTo>
                    <a:lnTo>
                      <a:pt x="2109" y="2109"/>
                    </a:lnTo>
                    <a:cubicBezTo>
                      <a:pt x="2109" y="945"/>
                      <a:pt x="1164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28;p52">
                <a:extLst>
                  <a:ext uri="{FF2B5EF4-FFF2-40B4-BE49-F238E27FC236}">
                    <a16:creationId xmlns:a16="http://schemas.microsoft.com/office/drawing/2014/main" id="{8F286E10-911B-48B0-B5E9-DB0799B29BFE}"/>
                  </a:ext>
                </a:extLst>
              </p:cNvPr>
              <p:cNvSpPr/>
              <p:nvPr/>
            </p:nvSpPr>
            <p:spPr>
              <a:xfrm>
                <a:off x="4155765" y="4487145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10" extrusionOk="0">
                    <a:moveTo>
                      <a:pt x="0" y="1"/>
                    </a:moveTo>
                    <a:lnTo>
                      <a:pt x="0" y="910"/>
                    </a:lnTo>
                    <a:lnTo>
                      <a:pt x="909" y="910"/>
                    </a:lnTo>
                    <a:cubicBezTo>
                      <a:pt x="909" y="407"/>
                      <a:pt x="50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629;p52">
                <a:extLst>
                  <a:ext uri="{FF2B5EF4-FFF2-40B4-BE49-F238E27FC236}">
                    <a16:creationId xmlns:a16="http://schemas.microsoft.com/office/drawing/2014/main" id="{50578BD0-F510-44B9-B8E0-DC29E6255B81}"/>
                  </a:ext>
                </a:extLst>
              </p:cNvPr>
              <p:cNvSpPr/>
              <p:nvPr/>
            </p:nvSpPr>
            <p:spPr>
              <a:xfrm>
                <a:off x="4471542" y="4367723"/>
                <a:ext cx="68530" cy="6853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248" y="1"/>
                    </a:moveTo>
                    <a:cubicBezTo>
                      <a:pt x="113" y="1"/>
                      <a:pt x="1" y="113"/>
                      <a:pt x="1" y="248"/>
                    </a:cubicBezTo>
                    <a:lnTo>
                      <a:pt x="1" y="1710"/>
                    </a:lnTo>
                    <a:cubicBezTo>
                      <a:pt x="1" y="1849"/>
                      <a:pt x="113" y="1958"/>
                      <a:pt x="248" y="1958"/>
                    </a:cubicBezTo>
                    <a:cubicBezTo>
                      <a:pt x="383" y="1958"/>
                      <a:pt x="495" y="1849"/>
                      <a:pt x="495" y="1710"/>
                    </a:cubicBezTo>
                    <a:lnTo>
                      <a:pt x="495" y="496"/>
                    </a:lnTo>
                    <a:lnTo>
                      <a:pt x="1710" y="496"/>
                    </a:lnTo>
                    <a:cubicBezTo>
                      <a:pt x="1845" y="496"/>
                      <a:pt x="1958" y="383"/>
                      <a:pt x="1958" y="248"/>
                    </a:cubicBezTo>
                    <a:cubicBezTo>
                      <a:pt x="1958" y="113"/>
                      <a:pt x="1845" y="1"/>
                      <a:pt x="1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630;p52">
                <a:extLst>
                  <a:ext uri="{FF2B5EF4-FFF2-40B4-BE49-F238E27FC236}">
                    <a16:creationId xmlns:a16="http://schemas.microsoft.com/office/drawing/2014/main" id="{A11D119B-0891-44A0-8EB2-70CF54810923}"/>
                  </a:ext>
                </a:extLst>
              </p:cNvPr>
              <p:cNvSpPr/>
              <p:nvPr/>
            </p:nvSpPr>
            <p:spPr>
              <a:xfrm>
                <a:off x="4553164" y="4367723"/>
                <a:ext cx="68705" cy="6853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58" extrusionOk="0">
                    <a:moveTo>
                      <a:pt x="249" y="1"/>
                    </a:moveTo>
                    <a:cubicBezTo>
                      <a:pt x="113" y="1"/>
                      <a:pt x="1" y="113"/>
                      <a:pt x="1" y="248"/>
                    </a:cubicBezTo>
                    <a:cubicBezTo>
                      <a:pt x="1" y="383"/>
                      <a:pt x="113" y="496"/>
                      <a:pt x="249" y="496"/>
                    </a:cubicBezTo>
                    <a:lnTo>
                      <a:pt x="1467" y="496"/>
                    </a:lnTo>
                    <a:lnTo>
                      <a:pt x="1467" y="1710"/>
                    </a:lnTo>
                    <a:cubicBezTo>
                      <a:pt x="1467" y="1849"/>
                      <a:pt x="1576" y="1958"/>
                      <a:pt x="1715" y="1958"/>
                    </a:cubicBezTo>
                    <a:cubicBezTo>
                      <a:pt x="1851" y="1958"/>
                      <a:pt x="1963" y="1849"/>
                      <a:pt x="1963" y="1710"/>
                    </a:cubicBezTo>
                    <a:lnTo>
                      <a:pt x="1963" y="248"/>
                    </a:lnTo>
                    <a:cubicBezTo>
                      <a:pt x="1963" y="113"/>
                      <a:pt x="1851" y="1"/>
                      <a:pt x="1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631;p52">
                <a:extLst>
                  <a:ext uri="{FF2B5EF4-FFF2-40B4-BE49-F238E27FC236}">
                    <a16:creationId xmlns:a16="http://schemas.microsoft.com/office/drawing/2014/main" id="{20A28306-84A6-4A88-B581-51C1F8F829F4}"/>
                  </a:ext>
                </a:extLst>
              </p:cNvPr>
              <p:cNvSpPr/>
              <p:nvPr/>
            </p:nvSpPr>
            <p:spPr>
              <a:xfrm>
                <a:off x="4553164" y="4455190"/>
                <a:ext cx="68705" cy="68565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59" extrusionOk="0">
                    <a:moveTo>
                      <a:pt x="1715" y="0"/>
                    </a:moveTo>
                    <a:cubicBezTo>
                      <a:pt x="1576" y="0"/>
                      <a:pt x="1467" y="113"/>
                      <a:pt x="1467" y="248"/>
                    </a:cubicBezTo>
                    <a:lnTo>
                      <a:pt x="1467" y="1463"/>
                    </a:lnTo>
                    <a:lnTo>
                      <a:pt x="249" y="1463"/>
                    </a:lnTo>
                    <a:cubicBezTo>
                      <a:pt x="113" y="1463"/>
                      <a:pt x="1" y="1575"/>
                      <a:pt x="1" y="1711"/>
                    </a:cubicBezTo>
                    <a:cubicBezTo>
                      <a:pt x="1" y="1850"/>
                      <a:pt x="113" y="1959"/>
                      <a:pt x="249" y="1959"/>
                    </a:cubicBezTo>
                    <a:lnTo>
                      <a:pt x="1715" y="1959"/>
                    </a:lnTo>
                    <a:cubicBezTo>
                      <a:pt x="1851" y="1959"/>
                      <a:pt x="1963" y="1850"/>
                      <a:pt x="1963" y="1711"/>
                    </a:cubicBezTo>
                    <a:lnTo>
                      <a:pt x="1963" y="248"/>
                    </a:lnTo>
                    <a:cubicBezTo>
                      <a:pt x="1963" y="113"/>
                      <a:pt x="1851" y="0"/>
                      <a:pt x="17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632;p52">
                <a:extLst>
                  <a:ext uri="{FF2B5EF4-FFF2-40B4-BE49-F238E27FC236}">
                    <a16:creationId xmlns:a16="http://schemas.microsoft.com/office/drawing/2014/main" id="{258070EB-FA3C-4CB0-857C-0D9808ABB74C}"/>
                  </a:ext>
                </a:extLst>
              </p:cNvPr>
              <p:cNvSpPr/>
              <p:nvPr/>
            </p:nvSpPr>
            <p:spPr>
              <a:xfrm>
                <a:off x="4471542" y="4455190"/>
                <a:ext cx="68530" cy="685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9" extrusionOk="0">
                    <a:moveTo>
                      <a:pt x="248" y="0"/>
                    </a:moveTo>
                    <a:cubicBezTo>
                      <a:pt x="113" y="0"/>
                      <a:pt x="1" y="113"/>
                      <a:pt x="1" y="248"/>
                    </a:cubicBezTo>
                    <a:lnTo>
                      <a:pt x="1" y="1711"/>
                    </a:lnTo>
                    <a:cubicBezTo>
                      <a:pt x="1" y="1850"/>
                      <a:pt x="113" y="1959"/>
                      <a:pt x="248" y="1959"/>
                    </a:cubicBezTo>
                    <a:lnTo>
                      <a:pt x="1710" y="1959"/>
                    </a:lnTo>
                    <a:cubicBezTo>
                      <a:pt x="1845" y="1959"/>
                      <a:pt x="1958" y="1850"/>
                      <a:pt x="1958" y="1711"/>
                    </a:cubicBezTo>
                    <a:cubicBezTo>
                      <a:pt x="1958" y="1575"/>
                      <a:pt x="1845" y="1463"/>
                      <a:pt x="1710" y="1463"/>
                    </a:cubicBezTo>
                    <a:lnTo>
                      <a:pt x="495" y="1463"/>
                    </a:lnTo>
                    <a:lnTo>
                      <a:pt x="495" y="248"/>
                    </a:lnTo>
                    <a:cubicBezTo>
                      <a:pt x="495" y="113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23BDCE7C-CDA2-49EC-97EB-D2C356FC4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0" b="33548"/>
          <a:stretch/>
        </p:blipFill>
        <p:spPr bwMode="auto">
          <a:xfrm>
            <a:off x="1225631" y="1768519"/>
            <a:ext cx="3455179" cy="19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oogle Shape;2634;p52">
            <a:extLst>
              <a:ext uri="{FF2B5EF4-FFF2-40B4-BE49-F238E27FC236}">
                <a16:creationId xmlns:a16="http://schemas.microsoft.com/office/drawing/2014/main" id="{EEE42404-9895-404D-BA90-E8A9663A5579}"/>
              </a:ext>
            </a:extLst>
          </p:cNvPr>
          <p:cNvGrpSpPr/>
          <p:nvPr/>
        </p:nvGrpSpPr>
        <p:grpSpPr>
          <a:xfrm>
            <a:off x="2637865" y="2439454"/>
            <a:ext cx="607063" cy="607078"/>
            <a:chOff x="2389708" y="2922863"/>
            <a:chExt cx="300378" cy="300385"/>
          </a:xfrm>
        </p:grpSpPr>
        <p:sp>
          <p:nvSpPr>
            <p:cNvPr id="59" name="Google Shape;2635;p52">
              <a:extLst>
                <a:ext uri="{FF2B5EF4-FFF2-40B4-BE49-F238E27FC236}">
                  <a16:creationId xmlns:a16="http://schemas.microsoft.com/office/drawing/2014/main" id="{C1D0E024-1700-47FD-8AA4-70E678BE2368}"/>
                </a:ext>
              </a:extLst>
            </p:cNvPr>
            <p:cNvSpPr/>
            <p:nvPr/>
          </p:nvSpPr>
          <p:spPr>
            <a:xfrm>
              <a:off x="2389708" y="2922863"/>
              <a:ext cx="300378" cy="300385"/>
            </a:xfrm>
            <a:custGeom>
              <a:avLst/>
              <a:gdLst/>
              <a:ahLst/>
              <a:cxnLst/>
              <a:rect l="l" t="t" r="r" b="b"/>
              <a:pathLst>
                <a:path w="39680" h="39681" extrusionOk="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36;p52">
              <a:extLst>
                <a:ext uri="{FF2B5EF4-FFF2-40B4-BE49-F238E27FC236}">
                  <a16:creationId xmlns:a16="http://schemas.microsoft.com/office/drawing/2014/main" id="{B2AC6B89-FF8F-4F8D-B988-8051951A8B23}"/>
                </a:ext>
              </a:extLst>
            </p:cNvPr>
            <p:cNvSpPr/>
            <p:nvPr/>
          </p:nvSpPr>
          <p:spPr>
            <a:xfrm>
              <a:off x="2488850" y="3005373"/>
              <a:ext cx="135374" cy="135374"/>
            </a:xfrm>
            <a:custGeom>
              <a:avLst/>
              <a:gdLst/>
              <a:ahLst/>
              <a:cxnLst/>
              <a:rect l="l" t="t" r="r" b="b"/>
              <a:pathLst>
                <a:path w="17883" h="17883" extrusionOk="0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32EC662-90C6-41B2-A4BE-0D280BC67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9" y="306735"/>
            <a:ext cx="1331564" cy="13315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212756-C7F0-406E-92B7-AA15D1FA3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91" y="300141"/>
            <a:ext cx="1208752" cy="12087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EAAA6D-6354-4E23-8A11-7BD7874840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2" y="2327926"/>
            <a:ext cx="615740" cy="6157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EC75EDF-339E-484D-9800-7AEC47C88FE7}"/>
              </a:ext>
            </a:extLst>
          </p:cNvPr>
          <p:cNvSpPr/>
          <p:nvPr/>
        </p:nvSpPr>
        <p:spPr>
          <a:xfrm>
            <a:off x="1146466" y="2462672"/>
            <a:ext cx="75886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ln w="12700">
                  <a:noFill/>
                  <a:prstDash val="solid"/>
                </a:ln>
                <a:solidFill>
                  <a:srgbClr val="FECA48"/>
                </a:solidFill>
                <a:latin typeface="SVN-Sarifa" panose="00000500000000000000" pitchFamily="50" charset="0"/>
              </a:rPr>
              <a:t>Tham khảo về những điểm nổi bật, điểm cần khắc phục và định hướng của người dùng</a:t>
            </a:r>
            <a:endParaRPr lang="en-US" sz="1600" dirty="0">
              <a:ln w="12700">
                <a:noFill/>
                <a:prstDash val="solid"/>
              </a:ln>
              <a:solidFill>
                <a:srgbClr val="FECA48"/>
              </a:solidFill>
              <a:latin typeface="SVN-Sarifa" panose="00000500000000000000" pitchFamily="50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8A7AC8C-E853-43E0-BD82-5449FF1990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9" y="3173166"/>
            <a:ext cx="570601" cy="5706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E69236E-3B04-4A78-8C3A-322113295F38}"/>
              </a:ext>
            </a:extLst>
          </p:cNvPr>
          <p:cNvSpPr/>
          <p:nvPr/>
        </p:nvSpPr>
        <p:spPr>
          <a:xfrm>
            <a:off x="1146466" y="3325175"/>
            <a:ext cx="7087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ln w="12700">
                  <a:noFill/>
                  <a:prstDash val="solid"/>
                </a:ln>
                <a:solidFill>
                  <a:srgbClr val="FECA48"/>
                </a:solidFill>
                <a:effectLst>
                  <a:outerShdw blurRad="127000" dir="6960000" sx="1000" sy="1000" algn="bl" rotWithShape="0">
                    <a:schemeClr val="tx2">
                      <a:lumMod val="75000"/>
                    </a:schemeClr>
                  </a:outerShdw>
                </a:effectLst>
                <a:latin typeface="SVN-Sarifa" panose="00000500000000000000" pitchFamily="50" charset="0"/>
              </a:rPr>
              <a:t>Đáp ứng nhu cầu giải trí của người dùng</a:t>
            </a:r>
            <a:endParaRPr lang="en-US" sz="1600" b="1" dirty="0">
              <a:ln w="12700">
                <a:noFill/>
                <a:prstDash val="solid"/>
              </a:ln>
              <a:solidFill>
                <a:srgbClr val="FECA48"/>
              </a:solidFill>
              <a:effectLst>
                <a:outerShdw blurRad="127000" dir="6960000" sx="1000" sy="1000" algn="bl" rotWithShape="0">
                  <a:schemeClr val="tx2">
                    <a:lumMod val="75000"/>
                  </a:schemeClr>
                </a:outerShdw>
              </a:effectLst>
              <a:latin typeface="SVN-Sarifa" panose="00000500000000000000" pitchFamily="50" charset="0"/>
            </a:endParaRPr>
          </a:p>
        </p:txBody>
      </p:sp>
      <p:sp>
        <p:nvSpPr>
          <p:cNvPr id="40" name="Google Shape;2494;p50">
            <a:extLst>
              <a:ext uri="{FF2B5EF4-FFF2-40B4-BE49-F238E27FC236}">
                <a16:creationId xmlns:a16="http://schemas.microsoft.com/office/drawing/2014/main" id="{0B49C8FE-7A42-4733-9512-BAE1E09A710C}"/>
              </a:ext>
            </a:extLst>
          </p:cNvPr>
          <p:cNvSpPr txBox="1">
            <a:spLocks/>
          </p:cNvSpPr>
          <p:nvPr/>
        </p:nvSpPr>
        <p:spPr>
          <a:xfrm>
            <a:off x="939307" y="1245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30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Mục tiêu nhóm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7" name="Google Shape;2527;p51"/>
          <p:cNvGrpSpPr/>
          <p:nvPr/>
        </p:nvGrpSpPr>
        <p:grpSpPr>
          <a:xfrm rot="-1382875">
            <a:off x="7698733" y="950638"/>
            <a:ext cx="1683276" cy="2331656"/>
            <a:chOff x="3512173" y="1267123"/>
            <a:chExt cx="1370356" cy="1898202"/>
          </a:xfrm>
        </p:grpSpPr>
        <p:sp>
          <p:nvSpPr>
            <p:cNvPr id="2528" name="Google Shape;2528;p51"/>
            <p:cNvSpPr/>
            <p:nvPr/>
          </p:nvSpPr>
          <p:spPr>
            <a:xfrm>
              <a:off x="4853178" y="2323576"/>
              <a:ext cx="26899" cy="6664"/>
            </a:xfrm>
            <a:custGeom>
              <a:avLst/>
              <a:gdLst/>
              <a:ahLst/>
              <a:cxnLst/>
              <a:rect l="l" t="t" r="r" b="b"/>
              <a:pathLst>
                <a:path w="553" h="137" extrusionOk="0">
                  <a:moveTo>
                    <a:pt x="54" y="0"/>
                  </a:moveTo>
                  <a:cubicBezTo>
                    <a:pt x="36" y="0"/>
                    <a:pt x="19" y="18"/>
                    <a:pt x="1" y="36"/>
                  </a:cubicBezTo>
                  <a:cubicBezTo>
                    <a:pt x="1" y="86"/>
                    <a:pt x="26" y="111"/>
                    <a:pt x="51" y="111"/>
                  </a:cubicBezTo>
                  <a:cubicBezTo>
                    <a:pt x="176" y="136"/>
                    <a:pt x="277" y="136"/>
                    <a:pt x="402" y="136"/>
                  </a:cubicBezTo>
                  <a:lnTo>
                    <a:pt x="502" y="136"/>
                  </a:lnTo>
                  <a:cubicBezTo>
                    <a:pt x="527" y="136"/>
                    <a:pt x="552" y="111"/>
                    <a:pt x="552" y="86"/>
                  </a:cubicBezTo>
                  <a:cubicBezTo>
                    <a:pt x="552" y="61"/>
                    <a:pt x="527" y="36"/>
                    <a:pt x="502" y="36"/>
                  </a:cubicBezTo>
                  <a:cubicBezTo>
                    <a:pt x="352" y="36"/>
                    <a:pt x="227" y="36"/>
                    <a:pt x="76" y="11"/>
                  </a:cubicBezTo>
                  <a:cubicBezTo>
                    <a:pt x="69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1"/>
            <p:cNvSpPr/>
            <p:nvPr/>
          </p:nvSpPr>
          <p:spPr>
            <a:xfrm>
              <a:off x="3540239" y="1267123"/>
              <a:ext cx="1342290" cy="1882367"/>
            </a:xfrm>
            <a:custGeom>
              <a:avLst/>
              <a:gdLst/>
              <a:ahLst/>
              <a:cxnLst/>
              <a:rect l="l" t="t" r="r" b="b"/>
              <a:pathLst>
                <a:path w="27595" h="38698" extrusionOk="0">
                  <a:moveTo>
                    <a:pt x="4756" y="119"/>
                  </a:moveTo>
                  <a:cubicBezTo>
                    <a:pt x="5154" y="119"/>
                    <a:pt x="5506" y="172"/>
                    <a:pt x="5840" y="276"/>
                  </a:cubicBezTo>
                  <a:cubicBezTo>
                    <a:pt x="6742" y="527"/>
                    <a:pt x="7544" y="1003"/>
                    <a:pt x="8146" y="1654"/>
                  </a:cubicBezTo>
                  <a:lnTo>
                    <a:pt x="8246" y="1780"/>
                  </a:lnTo>
                  <a:cubicBezTo>
                    <a:pt x="8271" y="1830"/>
                    <a:pt x="8296" y="1855"/>
                    <a:pt x="8321" y="1880"/>
                  </a:cubicBezTo>
                  <a:lnTo>
                    <a:pt x="8371" y="1930"/>
                  </a:lnTo>
                  <a:cubicBezTo>
                    <a:pt x="8396" y="1955"/>
                    <a:pt x="8396" y="1980"/>
                    <a:pt x="8421" y="2005"/>
                  </a:cubicBezTo>
                  <a:cubicBezTo>
                    <a:pt x="8472" y="2081"/>
                    <a:pt x="8522" y="2131"/>
                    <a:pt x="8572" y="2206"/>
                  </a:cubicBezTo>
                  <a:lnTo>
                    <a:pt x="8597" y="2256"/>
                  </a:lnTo>
                  <a:cubicBezTo>
                    <a:pt x="8722" y="2431"/>
                    <a:pt x="8822" y="2607"/>
                    <a:pt x="8898" y="2832"/>
                  </a:cubicBezTo>
                  <a:cubicBezTo>
                    <a:pt x="8998" y="2983"/>
                    <a:pt x="9048" y="3158"/>
                    <a:pt x="9098" y="3334"/>
                  </a:cubicBezTo>
                  <a:cubicBezTo>
                    <a:pt x="9098" y="3384"/>
                    <a:pt x="9123" y="3434"/>
                    <a:pt x="9148" y="3484"/>
                  </a:cubicBezTo>
                  <a:lnTo>
                    <a:pt x="9198" y="3835"/>
                  </a:lnTo>
                  <a:lnTo>
                    <a:pt x="9249" y="4161"/>
                  </a:lnTo>
                  <a:cubicBezTo>
                    <a:pt x="9324" y="4963"/>
                    <a:pt x="9198" y="5815"/>
                    <a:pt x="8873" y="6767"/>
                  </a:cubicBezTo>
                  <a:cubicBezTo>
                    <a:pt x="8597" y="7594"/>
                    <a:pt x="8196" y="8346"/>
                    <a:pt x="7845" y="8973"/>
                  </a:cubicBezTo>
                  <a:cubicBezTo>
                    <a:pt x="7745" y="9123"/>
                    <a:pt x="7670" y="9274"/>
                    <a:pt x="7594" y="9399"/>
                  </a:cubicBezTo>
                  <a:cubicBezTo>
                    <a:pt x="7294" y="9950"/>
                    <a:pt x="7018" y="10451"/>
                    <a:pt x="6767" y="10978"/>
                  </a:cubicBezTo>
                  <a:cubicBezTo>
                    <a:pt x="6441" y="11680"/>
                    <a:pt x="6241" y="12356"/>
                    <a:pt x="6191" y="12933"/>
                  </a:cubicBezTo>
                  <a:cubicBezTo>
                    <a:pt x="6141" y="13559"/>
                    <a:pt x="6241" y="14236"/>
                    <a:pt x="6441" y="14888"/>
                  </a:cubicBezTo>
                  <a:cubicBezTo>
                    <a:pt x="6893" y="16191"/>
                    <a:pt x="7845" y="17269"/>
                    <a:pt x="8998" y="17745"/>
                  </a:cubicBezTo>
                  <a:cubicBezTo>
                    <a:pt x="9098" y="17795"/>
                    <a:pt x="9223" y="17820"/>
                    <a:pt x="9324" y="17870"/>
                  </a:cubicBezTo>
                  <a:cubicBezTo>
                    <a:pt x="9374" y="17870"/>
                    <a:pt x="9424" y="17895"/>
                    <a:pt x="9474" y="17920"/>
                  </a:cubicBezTo>
                  <a:cubicBezTo>
                    <a:pt x="9524" y="17920"/>
                    <a:pt x="9574" y="17945"/>
                    <a:pt x="9624" y="17970"/>
                  </a:cubicBezTo>
                  <a:cubicBezTo>
                    <a:pt x="9725" y="17995"/>
                    <a:pt x="9850" y="18020"/>
                    <a:pt x="9950" y="18020"/>
                  </a:cubicBezTo>
                  <a:cubicBezTo>
                    <a:pt x="10226" y="18096"/>
                    <a:pt x="10552" y="18121"/>
                    <a:pt x="10953" y="18146"/>
                  </a:cubicBezTo>
                  <a:cubicBezTo>
                    <a:pt x="11579" y="18146"/>
                    <a:pt x="12281" y="18071"/>
                    <a:pt x="13083" y="17895"/>
                  </a:cubicBezTo>
                  <a:cubicBezTo>
                    <a:pt x="13710" y="17770"/>
                    <a:pt x="14386" y="17569"/>
                    <a:pt x="15239" y="17319"/>
                  </a:cubicBezTo>
                  <a:lnTo>
                    <a:pt x="15439" y="17244"/>
                  </a:lnTo>
                  <a:cubicBezTo>
                    <a:pt x="16116" y="17018"/>
                    <a:pt x="16792" y="16792"/>
                    <a:pt x="17494" y="16617"/>
                  </a:cubicBezTo>
                  <a:cubicBezTo>
                    <a:pt x="18447" y="16341"/>
                    <a:pt x="19173" y="16216"/>
                    <a:pt x="19900" y="16141"/>
                  </a:cubicBezTo>
                  <a:cubicBezTo>
                    <a:pt x="20237" y="16123"/>
                    <a:pt x="20536" y="16105"/>
                    <a:pt x="20824" y="16105"/>
                  </a:cubicBezTo>
                  <a:cubicBezTo>
                    <a:pt x="20944" y="16105"/>
                    <a:pt x="21061" y="16108"/>
                    <a:pt x="21178" y="16116"/>
                  </a:cubicBezTo>
                  <a:cubicBezTo>
                    <a:pt x="21354" y="16116"/>
                    <a:pt x="21529" y="16141"/>
                    <a:pt x="21705" y="16166"/>
                  </a:cubicBezTo>
                  <a:lnTo>
                    <a:pt x="21830" y="16191"/>
                  </a:lnTo>
                  <a:cubicBezTo>
                    <a:pt x="21880" y="16191"/>
                    <a:pt x="21955" y="16191"/>
                    <a:pt x="22031" y="16216"/>
                  </a:cubicBezTo>
                  <a:lnTo>
                    <a:pt x="22156" y="16241"/>
                  </a:lnTo>
                  <a:cubicBezTo>
                    <a:pt x="22256" y="16266"/>
                    <a:pt x="22356" y="16266"/>
                    <a:pt x="22457" y="16316"/>
                  </a:cubicBezTo>
                  <a:lnTo>
                    <a:pt x="22782" y="16391"/>
                  </a:lnTo>
                  <a:cubicBezTo>
                    <a:pt x="22858" y="16416"/>
                    <a:pt x="22908" y="16441"/>
                    <a:pt x="22983" y="16467"/>
                  </a:cubicBezTo>
                  <a:lnTo>
                    <a:pt x="23083" y="16492"/>
                  </a:lnTo>
                  <a:cubicBezTo>
                    <a:pt x="23234" y="16542"/>
                    <a:pt x="23384" y="16592"/>
                    <a:pt x="23534" y="16667"/>
                  </a:cubicBezTo>
                  <a:cubicBezTo>
                    <a:pt x="23584" y="16692"/>
                    <a:pt x="23635" y="16717"/>
                    <a:pt x="23685" y="16742"/>
                  </a:cubicBezTo>
                  <a:cubicBezTo>
                    <a:pt x="24186" y="16968"/>
                    <a:pt x="24512" y="17168"/>
                    <a:pt x="24813" y="17394"/>
                  </a:cubicBezTo>
                  <a:cubicBezTo>
                    <a:pt x="25514" y="17870"/>
                    <a:pt x="26141" y="18522"/>
                    <a:pt x="26617" y="19274"/>
                  </a:cubicBezTo>
                  <a:cubicBezTo>
                    <a:pt x="26667" y="19324"/>
                    <a:pt x="26692" y="19399"/>
                    <a:pt x="26742" y="19474"/>
                  </a:cubicBezTo>
                  <a:lnTo>
                    <a:pt x="26868" y="19700"/>
                  </a:lnTo>
                  <a:lnTo>
                    <a:pt x="27068" y="20151"/>
                  </a:lnTo>
                  <a:lnTo>
                    <a:pt x="27244" y="20627"/>
                  </a:lnTo>
                  <a:lnTo>
                    <a:pt x="27369" y="21103"/>
                  </a:lnTo>
                  <a:lnTo>
                    <a:pt x="27444" y="21604"/>
                  </a:lnTo>
                  <a:lnTo>
                    <a:pt x="27494" y="22106"/>
                  </a:lnTo>
                  <a:lnTo>
                    <a:pt x="27469" y="22507"/>
                  </a:lnTo>
                  <a:cubicBezTo>
                    <a:pt x="27469" y="22532"/>
                    <a:pt x="27469" y="22582"/>
                    <a:pt x="27469" y="22607"/>
                  </a:cubicBezTo>
                  <a:lnTo>
                    <a:pt x="27444" y="22858"/>
                  </a:lnTo>
                  <a:cubicBezTo>
                    <a:pt x="27419" y="22958"/>
                    <a:pt x="27419" y="23033"/>
                    <a:pt x="27419" y="23108"/>
                  </a:cubicBezTo>
                  <a:lnTo>
                    <a:pt x="27319" y="23484"/>
                  </a:lnTo>
                  <a:cubicBezTo>
                    <a:pt x="27319" y="23509"/>
                    <a:pt x="27319" y="23559"/>
                    <a:pt x="27319" y="23584"/>
                  </a:cubicBezTo>
                  <a:lnTo>
                    <a:pt x="27244" y="23835"/>
                  </a:lnTo>
                  <a:cubicBezTo>
                    <a:pt x="27219" y="23910"/>
                    <a:pt x="27193" y="23985"/>
                    <a:pt x="27168" y="24061"/>
                  </a:cubicBezTo>
                  <a:lnTo>
                    <a:pt x="27043" y="24386"/>
                  </a:lnTo>
                  <a:cubicBezTo>
                    <a:pt x="27018" y="24462"/>
                    <a:pt x="26968" y="24562"/>
                    <a:pt x="26918" y="24662"/>
                  </a:cubicBezTo>
                  <a:lnTo>
                    <a:pt x="26868" y="24762"/>
                  </a:lnTo>
                  <a:cubicBezTo>
                    <a:pt x="26818" y="24838"/>
                    <a:pt x="26792" y="24913"/>
                    <a:pt x="26767" y="24963"/>
                  </a:cubicBezTo>
                  <a:cubicBezTo>
                    <a:pt x="26717" y="25013"/>
                    <a:pt x="26692" y="25088"/>
                    <a:pt x="26667" y="25138"/>
                  </a:cubicBezTo>
                  <a:cubicBezTo>
                    <a:pt x="26567" y="25264"/>
                    <a:pt x="26492" y="25414"/>
                    <a:pt x="26391" y="25539"/>
                  </a:cubicBezTo>
                  <a:cubicBezTo>
                    <a:pt x="26191" y="25840"/>
                    <a:pt x="25890" y="26166"/>
                    <a:pt x="25489" y="26492"/>
                  </a:cubicBezTo>
                  <a:cubicBezTo>
                    <a:pt x="25464" y="26542"/>
                    <a:pt x="25414" y="26567"/>
                    <a:pt x="25389" y="26592"/>
                  </a:cubicBezTo>
                  <a:cubicBezTo>
                    <a:pt x="25239" y="26692"/>
                    <a:pt x="25113" y="26817"/>
                    <a:pt x="24963" y="26893"/>
                  </a:cubicBezTo>
                  <a:cubicBezTo>
                    <a:pt x="24913" y="26918"/>
                    <a:pt x="24888" y="26943"/>
                    <a:pt x="24863" y="26968"/>
                  </a:cubicBezTo>
                  <a:cubicBezTo>
                    <a:pt x="24787" y="26993"/>
                    <a:pt x="24737" y="27043"/>
                    <a:pt x="24662" y="27068"/>
                  </a:cubicBezTo>
                  <a:lnTo>
                    <a:pt x="24361" y="27218"/>
                  </a:lnTo>
                  <a:cubicBezTo>
                    <a:pt x="24286" y="27244"/>
                    <a:pt x="24211" y="27269"/>
                    <a:pt x="24136" y="27294"/>
                  </a:cubicBezTo>
                  <a:cubicBezTo>
                    <a:pt x="24111" y="27319"/>
                    <a:pt x="24061" y="27319"/>
                    <a:pt x="24036" y="27344"/>
                  </a:cubicBezTo>
                  <a:cubicBezTo>
                    <a:pt x="24011" y="27344"/>
                    <a:pt x="23960" y="27369"/>
                    <a:pt x="23935" y="27369"/>
                  </a:cubicBezTo>
                  <a:cubicBezTo>
                    <a:pt x="23860" y="27394"/>
                    <a:pt x="23785" y="27419"/>
                    <a:pt x="23710" y="27444"/>
                  </a:cubicBezTo>
                  <a:lnTo>
                    <a:pt x="23384" y="27519"/>
                  </a:lnTo>
                  <a:cubicBezTo>
                    <a:pt x="23284" y="27544"/>
                    <a:pt x="23183" y="27569"/>
                    <a:pt x="23058" y="27569"/>
                  </a:cubicBezTo>
                  <a:cubicBezTo>
                    <a:pt x="22787" y="27606"/>
                    <a:pt x="22517" y="27621"/>
                    <a:pt x="22255" y="27621"/>
                  </a:cubicBezTo>
                  <a:cubicBezTo>
                    <a:pt x="21622" y="27621"/>
                    <a:pt x="21030" y="27533"/>
                    <a:pt x="20552" y="27444"/>
                  </a:cubicBezTo>
                  <a:cubicBezTo>
                    <a:pt x="20126" y="27369"/>
                    <a:pt x="19675" y="27294"/>
                    <a:pt x="19274" y="27193"/>
                  </a:cubicBezTo>
                  <a:cubicBezTo>
                    <a:pt x="18923" y="27118"/>
                    <a:pt x="18597" y="27043"/>
                    <a:pt x="18271" y="26993"/>
                  </a:cubicBezTo>
                  <a:cubicBezTo>
                    <a:pt x="17657" y="26870"/>
                    <a:pt x="17141" y="26809"/>
                    <a:pt x="16689" y="26809"/>
                  </a:cubicBezTo>
                  <a:cubicBezTo>
                    <a:pt x="16496" y="26809"/>
                    <a:pt x="16314" y="26820"/>
                    <a:pt x="16141" y="26843"/>
                  </a:cubicBezTo>
                  <a:lnTo>
                    <a:pt x="16015" y="26843"/>
                  </a:lnTo>
                  <a:cubicBezTo>
                    <a:pt x="15890" y="26868"/>
                    <a:pt x="15765" y="26893"/>
                    <a:pt x="15640" y="26918"/>
                  </a:cubicBezTo>
                  <a:lnTo>
                    <a:pt x="15389" y="26993"/>
                  </a:lnTo>
                  <a:cubicBezTo>
                    <a:pt x="15339" y="26993"/>
                    <a:pt x="15289" y="27018"/>
                    <a:pt x="15239" y="27043"/>
                  </a:cubicBezTo>
                  <a:cubicBezTo>
                    <a:pt x="15213" y="27043"/>
                    <a:pt x="15188" y="27043"/>
                    <a:pt x="15138" y="27068"/>
                  </a:cubicBezTo>
                  <a:cubicBezTo>
                    <a:pt x="14838" y="27193"/>
                    <a:pt x="14537" y="27344"/>
                    <a:pt x="14261" y="27544"/>
                  </a:cubicBezTo>
                  <a:cubicBezTo>
                    <a:pt x="13735" y="27970"/>
                    <a:pt x="13284" y="28522"/>
                    <a:pt x="12983" y="29148"/>
                  </a:cubicBezTo>
                  <a:cubicBezTo>
                    <a:pt x="12682" y="29775"/>
                    <a:pt x="12532" y="30477"/>
                    <a:pt x="12507" y="31178"/>
                  </a:cubicBezTo>
                  <a:cubicBezTo>
                    <a:pt x="12507" y="32557"/>
                    <a:pt x="13033" y="33985"/>
                    <a:pt x="13985" y="35188"/>
                  </a:cubicBezTo>
                  <a:cubicBezTo>
                    <a:pt x="14812" y="36266"/>
                    <a:pt x="15965" y="37193"/>
                    <a:pt x="17444" y="37995"/>
                  </a:cubicBezTo>
                  <a:cubicBezTo>
                    <a:pt x="17594" y="38071"/>
                    <a:pt x="17645" y="38271"/>
                    <a:pt x="17569" y="38422"/>
                  </a:cubicBezTo>
                  <a:cubicBezTo>
                    <a:pt x="17517" y="38525"/>
                    <a:pt x="17418" y="38581"/>
                    <a:pt x="17312" y="38581"/>
                  </a:cubicBezTo>
                  <a:cubicBezTo>
                    <a:pt x="17264" y="38581"/>
                    <a:pt x="17215" y="38570"/>
                    <a:pt x="17168" y="38547"/>
                  </a:cubicBezTo>
                  <a:cubicBezTo>
                    <a:pt x="15539" y="37770"/>
                    <a:pt x="14286" y="36818"/>
                    <a:pt x="13359" y="35690"/>
                  </a:cubicBezTo>
                  <a:cubicBezTo>
                    <a:pt x="12256" y="34386"/>
                    <a:pt x="11604" y="32782"/>
                    <a:pt x="11554" y="31178"/>
                  </a:cubicBezTo>
                  <a:cubicBezTo>
                    <a:pt x="11529" y="30326"/>
                    <a:pt x="11705" y="29474"/>
                    <a:pt x="12056" y="28722"/>
                  </a:cubicBezTo>
                  <a:cubicBezTo>
                    <a:pt x="12406" y="27920"/>
                    <a:pt x="12933" y="27218"/>
                    <a:pt x="13609" y="26692"/>
                  </a:cubicBezTo>
                  <a:cubicBezTo>
                    <a:pt x="13960" y="26416"/>
                    <a:pt x="14336" y="26191"/>
                    <a:pt x="14737" y="26015"/>
                  </a:cubicBezTo>
                  <a:lnTo>
                    <a:pt x="14838" y="25990"/>
                  </a:lnTo>
                  <a:cubicBezTo>
                    <a:pt x="14888" y="25965"/>
                    <a:pt x="14963" y="25940"/>
                    <a:pt x="15038" y="25915"/>
                  </a:cubicBezTo>
                  <a:lnTo>
                    <a:pt x="15364" y="25815"/>
                  </a:lnTo>
                  <a:cubicBezTo>
                    <a:pt x="15539" y="25765"/>
                    <a:pt x="15715" y="25740"/>
                    <a:pt x="15890" y="25715"/>
                  </a:cubicBezTo>
                  <a:lnTo>
                    <a:pt x="15990" y="25690"/>
                  </a:lnTo>
                  <a:cubicBezTo>
                    <a:pt x="16266" y="25665"/>
                    <a:pt x="16567" y="25640"/>
                    <a:pt x="16817" y="25640"/>
                  </a:cubicBezTo>
                  <a:cubicBezTo>
                    <a:pt x="17444" y="25640"/>
                    <a:pt x="18021" y="25715"/>
                    <a:pt x="18472" y="25790"/>
                  </a:cubicBezTo>
                  <a:cubicBezTo>
                    <a:pt x="18848" y="25865"/>
                    <a:pt x="19198" y="25940"/>
                    <a:pt x="19549" y="25990"/>
                  </a:cubicBezTo>
                  <a:cubicBezTo>
                    <a:pt x="19975" y="26066"/>
                    <a:pt x="20351" y="26141"/>
                    <a:pt x="20752" y="26216"/>
                  </a:cubicBezTo>
                  <a:cubicBezTo>
                    <a:pt x="21249" y="26289"/>
                    <a:pt x="21686" y="26328"/>
                    <a:pt x="22078" y="26328"/>
                  </a:cubicBezTo>
                  <a:cubicBezTo>
                    <a:pt x="22359" y="26328"/>
                    <a:pt x="22617" y="26308"/>
                    <a:pt x="22858" y="26266"/>
                  </a:cubicBezTo>
                  <a:cubicBezTo>
                    <a:pt x="22958" y="26266"/>
                    <a:pt x="23033" y="26241"/>
                    <a:pt x="23108" y="26216"/>
                  </a:cubicBezTo>
                  <a:lnTo>
                    <a:pt x="23359" y="26166"/>
                  </a:lnTo>
                  <a:cubicBezTo>
                    <a:pt x="23409" y="26141"/>
                    <a:pt x="23459" y="26116"/>
                    <a:pt x="23509" y="26116"/>
                  </a:cubicBezTo>
                  <a:cubicBezTo>
                    <a:pt x="23534" y="26091"/>
                    <a:pt x="23559" y="26091"/>
                    <a:pt x="23584" y="26066"/>
                  </a:cubicBezTo>
                  <a:cubicBezTo>
                    <a:pt x="23610" y="26066"/>
                    <a:pt x="23635" y="26066"/>
                    <a:pt x="23660" y="26041"/>
                  </a:cubicBezTo>
                  <a:cubicBezTo>
                    <a:pt x="23710" y="26041"/>
                    <a:pt x="23760" y="26015"/>
                    <a:pt x="23810" y="25990"/>
                  </a:cubicBezTo>
                  <a:lnTo>
                    <a:pt x="24011" y="25890"/>
                  </a:lnTo>
                  <a:cubicBezTo>
                    <a:pt x="24061" y="25865"/>
                    <a:pt x="24111" y="25815"/>
                    <a:pt x="24161" y="25790"/>
                  </a:cubicBezTo>
                  <a:cubicBezTo>
                    <a:pt x="24186" y="25790"/>
                    <a:pt x="24186" y="25765"/>
                    <a:pt x="24211" y="25740"/>
                  </a:cubicBezTo>
                  <a:cubicBezTo>
                    <a:pt x="24311" y="25690"/>
                    <a:pt x="24412" y="25614"/>
                    <a:pt x="24512" y="25539"/>
                  </a:cubicBezTo>
                  <a:cubicBezTo>
                    <a:pt x="24537" y="25514"/>
                    <a:pt x="24562" y="25489"/>
                    <a:pt x="24612" y="25464"/>
                  </a:cubicBezTo>
                  <a:cubicBezTo>
                    <a:pt x="24838" y="25264"/>
                    <a:pt x="25088" y="25013"/>
                    <a:pt x="25264" y="24737"/>
                  </a:cubicBezTo>
                  <a:cubicBezTo>
                    <a:pt x="25339" y="24637"/>
                    <a:pt x="25389" y="24537"/>
                    <a:pt x="25439" y="24462"/>
                  </a:cubicBezTo>
                  <a:cubicBezTo>
                    <a:pt x="25464" y="24411"/>
                    <a:pt x="25489" y="24361"/>
                    <a:pt x="25539" y="24286"/>
                  </a:cubicBezTo>
                  <a:lnTo>
                    <a:pt x="25640" y="24086"/>
                  </a:lnTo>
                  <a:cubicBezTo>
                    <a:pt x="25665" y="24010"/>
                    <a:pt x="25715" y="23935"/>
                    <a:pt x="25740" y="23835"/>
                  </a:cubicBezTo>
                  <a:lnTo>
                    <a:pt x="25840" y="23609"/>
                  </a:lnTo>
                  <a:lnTo>
                    <a:pt x="25940" y="23259"/>
                  </a:lnTo>
                  <a:cubicBezTo>
                    <a:pt x="25940" y="23234"/>
                    <a:pt x="25940" y="23183"/>
                    <a:pt x="25940" y="23158"/>
                  </a:cubicBezTo>
                  <a:lnTo>
                    <a:pt x="25990" y="22883"/>
                  </a:lnTo>
                  <a:lnTo>
                    <a:pt x="26041" y="22507"/>
                  </a:lnTo>
                  <a:cubicBezTo>
                    <a:pt x="26041" y="22482"/>
                    <a:pt x="26041" y="22457"/>
                    <a:pt x="26041" y="22432"/>
                  </a:cubicBezTo>
                  <a:lnTo>
                    <a:pt x="26041" y="22131"/>
                  </a:lnTo>
                  <a:lnTo>
                    <a:pt x="26016" y="21780"/>
                  </a:lnTo>
                  <a:lnTo>
                    <a:pt x="25940" y="21429"/>
                  </a:lnTo>
                  <a:lnTo>
                    <a:pt x="25840" y="21053"/>
                  </a:lnTo>
                  <a:lnTo>
                    <a:pt x="25715" y="20727"/>
                  </a:lnTo>
                  <a:lnTo>
                    <a:pt x="25564" y="20376"/>
                  </a:lnTo>
                  <a:lnTo>
                    <a:pt x="25364" y="20051"/>
                  </a:lnTo>
                  <a:cubicBezTo>
                    <a:pt x="24637" y="18948"/>
                    <a:pt x="23409" y="18096"/>
                    <a:pt x="22106" y="17795"/>
                  </a:cubicBezTo>
                  <a:cubicBezTo>
                    <a:pt x="22031" y="17795"/>
                    <a:pt x="21955" y="17770"/>
                    <a:pt x="21880" y="17770"/>
                  </a:cubicBezTo>
                  <a:lnTo>
                    <a:pt x="21855" y="17745"/>
                  </a:lnTo>
                  <a:lnTo>
                    <a:pt x="21755" y="17745"/>
                  </a:lnTo>
                  <a:cubicBezTo>
                    <a:pt x="21705" y="17720"/>
                    <a:pt x="21655" y="17720"/>
                    <a:pt x="21604" y="17720"/>
                  </a:cubicBezTo>
                  <a:cubicBezTo>
                    <a:pt x="21579" y="17720"/>
                    <a:pt x="21529" y="17695"/>
                    <a:pt x="21479" y="17695"/>
                  </a:cubicBezTo>
                  <a:cubicBezTo>
                    <a:pt x="21354" y="17695"/>
                    <a:pt x="21229" y="17670"/>
                    <a:pt x="21103" y="17670"/>
                  </a:cubicBezTo>
                  <a:cubicBezTo>
                    <a:pt x="20777" y="17670"/>
                    <a:pt x="20452" y="17670"/>
                    <a:pt x="20051" y="17720"/>
                  </a:cubicBezTo>
                  <a:cubicBezTo>
                    <a:pt x="19424" y="17770"/>
                    <a:pt x="18747" y="17920"/>
                    <a:pt x="17920" y="18146"/>
                  </a:cubicBezTo>
                  <a:cubicBezTo>
                    <a:pt x="17344" y="18321"/>
                    <a:pt x="16792" y="18497"/>
                    <a:pt x="16216" y="18697"/>
                  </a:cubicBezTo>
                  <a:lnTo>
                    <a:pt x="15740" y="18848"/>
                  </a:lnTo>
                  <a:cubicBezTo>
                    <a:pt x="15163" y="19023"/>
                    <a:pt x="14311" y="19299"/>
                    <a:pt x="13434" y="19499"/>
                  </a:cubicBezTo>
                  <a:cubicBezTo>
                    <a:pt x="12578" y="19679"/>
                    <a:pt x="11863" y="19779"/>
                    <a:pt x="11163" y="19779"/>
                  </a:cubicBezTo>
                  <a:cubicBezTo>
                    <a:pt x="11085" y="19779"/>
                    <a:pt x="11006" y="19777"/>
                    <a:pt x="10928" y="19775"/>
                  </a:cubicBezTo>
                  <a:cubicBezTo>
                    <a:pt x="10426" y="19775"/>
                    <a:pt x="10025" y="19725"/>
                    <a:pt x="9624" y="19650"/>
                  </a:cubicBezTo>
                  <a:cubicBezTo>
                    <a:pt x="9474" y="19624"/>
                    <a:pt x="9299" y="19574"/>
                    <a:pt x="9148" y="19524"/>
                  </a:cubicBezTo>
                  <a:cubicBezTo>
                    <a:pt x="9098" y="19524"/>
                    <a:pt x="9048" y="19499"/>
                    <a:pt x="8998" y="19499"/>
                  </a:cubicBezTo>
                  <a:cubicBezTo>
                    <a:pt x="8948" y="19474"/>
                    <a:pt x="8898" y="19449"/>
                    <a:pt x="8822" y="19449"/>
                  </a:cubicBezTo>
                  <a:cubicBezTo>
                    <a:pt x="8672" y="19399"/>
                    <a:pt x="8522" y="19324"/>
                    <a:pt x="8371" y="19249"/>
                  </a:cubicBezTo>
                  <a:cubicBezTo>
                    <a:pt x="7544" y="18898"/>
                    <a:pt x="6792" y="18346"/>
                    <a:pt x="6216" y="17695"/>
                  </a:cubicBezTo>
                  <a:cubicBezTo>
                    <a:pt x="5614" y="16993"/>
                    <a:pt x="5188" y="16241"/>
                    <a:pt x="4913" y="15414"/>
                  </a:cubicBezTo>
                  <a:cubicBezTo>
                    <a:pt x="4612" y="14562"/>
                    <a:pt x="4512" y="13660"/>
                    <a:pt x="4587" y="12782"/>
                  </a:cubicBezTo>
                  <a:cubicBezTo>
                    <a:pt x="4662" y="11980"/>
                    <a:pt x="4913" y="11203"/>
                    <a:pt x="5339" y="10301"/>
                  </a:cubicBezTo>
                  <a:cubicBezTo>
                    <a:pt x="5639" y="9649"/>
                    <a:pt x="5990" y="9073"/>
                    <a:pt x="6316" y="8497"/>
                  </a:cubicBezTo>
                  <a:lnTo>
                    <a:pt x="6467" y="8221"/>
                  </a:lnTo>
                  <a:cubicBezTo>
                    <a:pt x="6692" y="7845"/>
                    <a:pt x="6843" y="7544"/>
                    <a:pt x="7018" y="7243"/>
                  </a:cubicBezTo>
                  <a:cubicBezTo>
                    <a:pt x="7193" y="6893"/>
                    <a:pt x="7319" y="6567"/>
                    <a:pt x="7444" y="6241"/>
                  </a:cubicBezTo>
                  <a:cubicBezTo>
                    <a:pt x="7695" y="5539"/>
                    <a:pt x="7820" y="4862"/>
                    <a:pt x="7770" y="4286"/>
                  </a:cubicBezTo>
                  <a:lnTo>
                    <a:pt x="7745" y="4060"/>
                  </a:lnTo>
                  <a:lnTo>
                    <a:pt x="7720" y="3810"/>
                  </a:lnTo>
                  <a:cubicBezTo>
                    <a:pt x="7695" y="3760"/>
                    <a:pt x="7695" y="3735"/>
                    <a:pt x="7670" y="3685"/>
                  </a:cubicBezTo>
                  <a:cubicBezTo>
                    <a:pt x="7645" y="3584"/>
                    <a:pt x="7619" y="3484"/>
                    <a:pt x="7569" y="3384"/>
                  </a:cubicBezTo>
                  <a:cubicBezTo>
                    <a:pt x="7544" y="3284"/>
                    <a:pt x="7469" y="3183"/>
                    <a:pt x="7419" y="3083"/>
                  </a:cubicBezTo>
                  <a:cubicBezTo>
                    <a:pt x="7394" y="3058"/>
                    <a:pt x="7394" y="3008"/>
                    <a:pt x="7369" y="2983"/>
                  </a:cubicBezTo>
                  <a:cubicBezTo>
                    <a:pt x="7344" y="2933"/>
                    <a:pt x="7319" y="2908"/>
                    <a:pt x="7294" y="2857"/>
                  </a:cubicBezTo>
                  <a:cubicBezTo>
                    <a:pt x="7269" y="2832"/>
                    <a:pt x="7244" y="2807"/>
                    <a:pt x="7244" y="2782"/>
                  </a:cubicBezTo>
                  <a:lnTo>
                    <a:pt x="7168" y="2707"/>
                  </a:lnTo>
                  <a:lnTo>
                    <a:pt x="7093" y="2607"/>
                  </a:lnTo>
                  <a:cubicBezTo>
                    <a:pt x="6492" y="1905"/>
                    <a:pt x="5514" y="1454"/>
                    <a:pt x="4587" y="1429"/>
                  </a:cubicBezTo>
                  <a:cubicBezTo>
                    <a:pt x="4562" y="1429"/>
                    <a:pt x="4562" y="1454"/>
                    <a:pt x="4537" y="1454"/>
                  </a:cubicBezTo>
                  <a:cubicBezTo>
                    <a:pt x="4136" y="2005"/>
                    <a:pt x="3634" y="2707"/>
                    <a:pt x="2958" y="3133"/>
                  </a:cubicBezTo>
                  <a:cubicBezTo>
                    <a:pt x="2482" y="3434"/>
                    <a:pt x="1930" y="3584"/>
                    <a:pt x="1329" y="3584"/>
                  </a:cubicBezTo>
                  <a:cubicBezTo>
                    <a:pt x="1053" y="3584"/>
                    <a:pt x="777" y="3559"/>
                    <a:pt x="502" y="3484"/>
                  </a:cubicBezTo>
                  <a:cubicBezTo>
                    <a:pt x="376" y="3459"/>
                    <a:pt x="276" y="3359"/>
                    <a:pt x="201" y="3258"/>
                  </a:cubicBezTo>
                  <a:cubicBezTo>
                    <a:pt x="126" y="3133"/>
                    <a:pt x="126" y="2983"/>
                    <a:pt x="176" y="2857"/>
                  </a:cubicBezTo>
                  <a:cubicBezTo>
                    <a:pt x="401" y="2081"/>
                    <a:pt x="802" y="1429"/>
                    <a:pt x="1304" y="978"/>
                  </a:cubicBezTo>
                  <a:cubicBezTo>
                    <a:pt x="1859" y="464"/>
                    <a:pt x="2583" y="186"/>
                    <a:pt x="3282" y="186"/>
                  </a:cubicBezTo>
                  <a:cubicBezTo>
                    <a:pt x="3435" y="186"/>
                    <a:pt x="3586" y="199"/>
                    <a:pt x="3735" y="226"/>
                  </a:cubicBezTo>
                  <a:lnTo>
                    <a:pt x="3760" y="226"/>
                  </a:lnTo>
                  <a:cubicBezTo>
                    <a:pt x="4010" y="176"/>
                    <a:pt x="4261" y="126"/>
                    <a:pt x="4512" y="126"/>
                  </a:cubicBezTo>
                  <a:cubicBezTo>
                    <a:pt x="4595" y="121"/>
                    <a:pt x="4677" y="119"/>
                    <a:pt x="4756" y="119"/>
                  </a:cubicBezTo>
                  <a:close/>
                  <a:moveTo>
                    <a:pt x="4487" y="0"/>
                  </a:moveTo>
                  <a:cubicBezTo>
                    <a:pt x="4261" y="25"/>
                    <a:pt x="4010" y="50"/>
                    <a:pt x="3735" y="126"/>
                  </a:cubicBezTo>
                  <a:cubicBezTo>
                    <a:pt x="3578" y="92"/>
                    <a:pt x="3417" y="76"/>
                    <a:pt x="3253" y="76"/>
                  </a:cubicBezTo>
                  <a:cubicBezTo>
                    <a:pt x="2548" y="76"/>
                    <a:pt x="1798" y="374"/>
                    <a:pt x="1228" y="903"/>
                  </a:cubicBezTo>
                  <a:cubicBezTo>
                    <a:pt x="702" y="1379"/>
                    <a:pt x="301" y="2030"/>
                    <a:pt x="50" y="2807"/>
                  </a:cubicBezTo>
                  <a:cubicBezTo>
                    <a:pt x="0" y="2983"/>
                    <a:pt x="25" y="3158"/>
                    <a:pt x="101" y="3309"/>
                  </a:cubicBezTo>
                  <a:cubicBezTo>
                    <a:pt x="176" y="3434"/>
                    <a:pt x="326" y="3559"/>
                    <a:pt x="477" y="3584"/>
                  </a:cubicBezTo>
                  <a:cubicBezTo>
                    <a:pt x="752" y="3659"/>
                    <a:pt x="1053" y="3710"/>
                    <a:pt x="1329" y="3710"/>
                  </a:cubicBezTo>
                  <a:cubicBezTo>
                    <a:pt x="1930" y="3710"/>
                    <a:pt x="2532" y="3534"/>
                    <a:pt x="3033" y="3208"/>
                  </a:cubicBezTo>
                  <a:cubicBezTo>
                    <a:pt x="3710" y="2782"/>
                    <a:pt x="4211" y="2106"/>
                    <a:pt x="4612" y="1554"/>
                  </a:cubicBezTo>
                  <a:cubicBezTo>
                    <a:pt x="5514" y="1579"/>
                    <a:pt x="6416" y="2005"/>
                    <a:pt x="6993" y="2682"/>
                  </a:cubicBezTo>
                  <a:lnTo>
                    <a:pt x="7068" y="2757"/>
                  </a:lnTo>
                  <a:lnTo>
                    <a:pt x="7143" y="2857"/>
                  </a:lnTo>
                  <a:cubicBezTo>
                    <a:pt x="7168" y="2883"/>
                    <a:pt x="7168" y="2908"/>
                    <a:pt x="7193" y="2933"/>
                  </a:cubicBezTo>
                  <a:cubicBezTo>
                    <a:pt x="7218" y="2958"/>
                    <a:pt x="7244" y="3008"/>
                    <a:pt x="7269" y="3033"/>
                  </a:cubicBezTo>
                  <a:cubicBezTo>
                    <a:pt x="7294" y="3083"/>
                    <a:pt x="7319" y="3108"/>
                    <a:pt x="7319" y="3133"/>
                  </a:cubicBezTo>
                  <a:cubicBezTo>
                    <a:pt x="7394" y="3233"/>
                    <a:pt x="7444" y="3334"/>
                    <a:pt x="7469" y="3434"/>
                  </a:cubicBezTo>
                  <a:cubicBezTo>
                    <a:pt x="7519" y="3534"/>
                    <a:pt x="7544" y="3609"/>
                    <a:pt x="7569" y="3710"/>
                  </a:cubicBezTo>
                  <a:cubicBezTo>
                    <a:pt x="7569" y="3760"/>
                    <a:pt x="7594" y="3810"/>
                    <a:pt x="7594" y="3835"/>
                  </a:cubicBezTo>
                  <a:lnTo>
                    <a:pt x="7645" y="4060"/>
                  </a:lnTo>
                  <a:lnTo>
                    <a:pt x="7670" y="4286"/>
                  </a:lnTo>
                  <a:cubicBezTo>
                    <a:pt x="7695" y="4862"/>
                    <a:pt x="7594" y="5514"/>
                    <a:pt x="7344" y="6216"/>
                  </a:cubicBezTo>
                  <a:cubicBezTo>
                    <a:pt x="7218" y="6517"/>
                    <a:pt x="7093" y="6842"/>
                    <a:pt x="6918" y="7193"/>
                  </a:cubicBezTo>
                  <a:cubicBezTo>
                    <a:pt x="6767" y="7494"/>
                    <a:pt x="6592" y="7795"/>
                    <a:pt x="6366" y="8146"/>
                  </a:cubicBezTo>
                  <a:lnTo>
                    <a:pt x="6216" y="8421"/>
                  </a:lnTo>
                  <a:cubicBezTo>
                    <a:pt x="5890" y="8998"/>
                    <a:pt x="5539" y="9599"/>
                    <a:pt x="5238" y="10251"/>
                  </a:cubicBezTo>
                  <a:cubicBezTo>
                    <a:pt x="4787" y="11178"/>
                    <a:pt x="4562" y="11980"/>
                    <a:pt x="4487" y="12757"/>
                  </a:cubicBezTo>
                  <a:cubicBezTo>
                    <a:pt x="4411" y="13660"/>
                    <a:pt x="4512" y="14587"/>
                    <a:pt x="4787" y="15439"/>
                  </a:cubicBezTo>
                  <a:cubicBezTo>
                    <a:pt x="5088" y="16291"/>
                    <a:pt x="5539" y="17068"/>
                    <a:pt x="6141" y="17745"/>
                  </a:cubicBezTo>
                  <a:cubicBezTo>
                    <a:pt x="6717" y="18447"/>
                    <a:pt x="7469" y="18998"/>
                    <a:pt x="8321" y="19349"/>
                  </a:cubicBezTo>
                  <a:cubicBezTo>
                    <a:pt x="8472" y="19424"/>
                    <a:pt x="8647" y="19499"/>
                    <a:pt x="8797" y="19549"/>
                  </a:cubicBezTo>
                  <a:cubicBezTo>
                    <a:pt x="8848" y="19549"/>
                    <a:pt x="8898" y="19574"/>
                    <a:pt x="8973" y="19599"/>
                  </a:cubicBezTo>
                  <a:cubicBezTo>
                    <a:pt x="9023" y="19599"/>
                    <a:pt x="9073" y="19624"/>
                    <a:pt x="9123" y="19650"/>
                  </a:cubicBezTo>
                  <a:cubicBezTo>
                    <a:pt x="9274" y="19675"/>
                    <a:pt x="9449" y="19725"/>
                    <a:pt x="9624" y="19750"/>
                  </a:cubicBezTo>
                  <a:cubicBezTo>
                    <a:pt x="10000" y="19825"/>
                    <a:pt x="10426" y="19875"/>
                    <a:pt x="10928" y="19875"/>
                  </a:cubicBezTo>
                  <a:cubicBezTo>
                    <a:pt x="11006" y="19878"/>
                    <a:pt x="11085" y="19879"/>
                    <a:pt x="11164" y="19879"/>
                  </a:cubicBezTo>
                  <a:cubicBezTo>
                    <a:pt x="11868" y="19879"/>
                    <a:pt x="12603" y="19780"/>
                    <a:pt x="13459" y="19599"/>
                  </a:cubicBezTo>
                  <a:cubicBezTo>
                    <a:pt x="14336" y="19399"/>
                    <a:pt x="15213" y="19123"/>
                    <a:pt x="15765" y="18948"/>
                  </a:cubicBezTo>
                  <a:lnTo>
                    <a:pt x="16241" y="18797"/>
                  </a:lnTo>
                  <a:cubicBezTo>
                    <a:pt x="16817" y="18597"/>
                    <a:pt x="17394" y="18421"/>
                    <a:pt x="17945" y="18246"/>
                  </a:cubicBezTo>
                  <a:cubicBezTo>
                    <a:pt x="18772" y="18020"/>
                    <a:pt x="19449" y="17870"/>
                    <a:pt x="20051" y="17820"/>
                  </a:cubicBezTo>
                  <a:cubicBezTo>
                    <a:pt x="20285" y="17791"/>
                    <a:pt x="20495" y="17778"/>
                    <a:pt x="20693" y="17778"/>
                  </a:cubicBezTo>
                  <a:cubicBezTo>
                    <a:pt x="20833" y="17778"/>
                    <a:pt x="20968" y="17785"/>
                    <a:pt x="21103" y="17795"/>
                  </a:cubicBezTo>
                  <a:cubicBezTo>
                    <a:pt x="21229" y="17795"/>
                    <a:pt x="21354" y="17795"/>
                    <a:pt x="21479" y="17820"/>
                  </a:cubicBezTo>
                  <a:lnTo>
                    <a:pt x="21604" y="17820"/>
                  </a:lnTo>
                  <a:cubicBezTo>
                    <a:pt x="21655" y="17820"/>
                    <a:pt x="21705" y="17845"/>
                    <a:pt x="21755" y="17845"/>
                  </a:cubicBezTo>
                  <a:cubicBezTo>
                    <a:pt x="21780" y="17845"/>
                    <a:pt x="21805" y="17870"/>
                    <a:pt x="21830" y="17870"/>
                  </a:cubicBezTo>
                  <a:lnTo>
                    <a:pt x="21880" y="17870"/>
                  </a:lnTo>
                  <a:cubicBezTo>
                    <a:pt x="21955" y="17870"/>
                    <a:pt x="22005" y="17895"/>
                    <a:pt x="22081" y="17920"/>
                  </a:cubicBezTo>
                  <a:cubicBezTo>
                    <a:pt x="23359" y="18196"/>
                    <a:pt x="24562" y="19023"/>
                    <a:pt x="25264" y="20126"/>
                  </a:cubicBezTo>
                  <a:lnTo>
                    <a:pt x="25464" y="20426"/>
                  </a:lnTo>
                  <a:lnTo>
                    <a:pt x="25615" y="20752"/>
                  </a:lnTo>
                  <a:lnTo>
                    <a:pt x="25740" y="21103"/>
                  </a:lnTo>
                  <a:lnTo>
                    <a:pt x="25840" y="21454"/>
                  </a:lnTo>
                  <a:lnTo>
                    <a:pt x="25915" y="21780"/>
                  </a:lnTo>
                  <a:lnTo>
                    <a:pt x="25940" y="22156"/>
                  </a:lnTo>
                  <a:lnTo>
                    <a:pt x="25940" y="22432"/>
                  </a:lnTo>
                  <a:cubicBezTo>
                    <a:pt x="25940" y="22457"/>
                    <a:pt x="25940" y="22482"/>
                    <a:pt x="25940" y="22507"/>
                  </a:cubicBezTo>
                  <a:lnTo>
                    <a:pt x="25890" y="22858"/>
                  </a:lnTo>
                  <a:lnTo>
                    <a:pt x="25840" y="23158"/>
                  </a:lnTo>
                  <a:cubicBezTo>
                    <a:pt x="25840" y="23183"/>
                    <a:pt x="25840" y="23208"/>
                    <a:pt x="25815" y="23208"/>
                  </a:cubicBezTo>
                  <a:lnTo>
                    <a:pt x="25715" y="23584"/>
                  </a:lnTo>
                  <a:lnTo>
                    <a:pt x="25640" y="23810"/>
                  </a:lnTo>
                  <a:cubicBezTo>
                    <a:pt x="25615" y="23885"/>
                    <a:pt x="25564" y="23960"/>
                    <a:pt x="25539" y="24036"/>
                  </a:cubicBezTo>
                  <a:lnTo>
                    <a:pt x="25439" y="24236"/>
                  </a:lnTo>
                  <a:cubicBezTo>
                    <a:pt x="25414" y="24286"/>
                    <a:pt x="25389" y="24336"/>
                    <a:pt x="25339" y="24386"/>
                  </a:cubicBezTo>
                  <a:cubicBezTo>
                    <a:pt x="25289" y="24487"/>
                    <a:pt x="25239" y="24587"/>
                    <a:pt x="25188" y="24662"/>
                  </a:cubicBezTo>
                  <a:cubicBezTo>
                    <a:pt x="24988" y="24938"/>
                    <a:pt x="24762" y="25188"/>
                    <a:pt x="24537" y="25364"/>
                  </a:cubicBezTo>
                  <a:cubicBezTo>
                    <a:pt x="24512" y="25414"/>
                    <a:pt x="24462" y="25439"/>
                    <a:pt x="24437" y="25464"/>
                  </a:cubicBezTo>
                  <a:cubicBezTo>
                    <a:pt x="24336" y="25539"/>
                    <a:pt x="24261" y="25614"/>
                    <a:pt x="24161" y="25665"/>
                  </a:cubicBezTo>
                  <a:cubicBezTo>
                    <a:pt x="24136" y="25665"/>
                    <a:pt x="24111" y="25690"/>
                    <a:pt x="24086" y="25715"/>
                  </a:cubicBezTo>
                  <a:cubicBezTo>
                    <a:pt x="24036" y="25740"/>
                    <a:pt x="24011" y="25765"/>
                    <a:pt x="23960" y="25790"/>
                  </a:cubicBezTo>
                  <a:lnTo>
                    <a:pt x="23760" y="25890"/>
                  </a:lnTo>
                  <a:cubicBezTo>
                    <a:pt x="23710" y="25915"/>
                    <a:pt x="23660" y="25940"/>
                    <a:pt x="23610" y="25940"/>
                  </a:cubicBezTo>
                  <a:cubicBezTo>
                    <a:pt x="23584" y="25965"/>
                    <a:pt x="23559" y="25965"/>
                    <a:pt x="23534" y="25965"/>
                  </a:cubicBezTo>
                  <a:cubicBezTo>
                    <a:pt x="23509" y="25990"/>
                    <a:pt x="23484" y="25990"/>
                    <a:pt x="23459" y="26015"/>
                  </a:cubicBezTo>
                  <a:cubicBezTo>
                    <a:pt x="23409" y="26015"/>
                    <a:pt x="23384" y="26041"/>
                    <a:pt x="23334" y="26041"/>
                  </a:cubicBezTo>
                  <a:lnTo>
                    <a:pt x="23083" y="26116"/>
                  </a:lnTo>
                  <a:cubicBezTo>
                    <a:pt x="23008" y="26141"/>
                    <a:pt x="22933" y="26141"/>
                    <a:pt x="22858" y="26166"/>
                  </a:cubicBezTo>
                  <a:cubicBezTo>
                    <a:pt x="22619" y="26197"/>
                    <a:pt x="22367" y="26215"/>
                    <a:pt x="22094" y="26215"/>
                  </a:cubicBezTo>
                  <a:cubicBezTo>
                    <a:pt x="21707" y="26215"/>
                    <a:pt x="21277" y="26179"/>
                    <a:pt x="20777" y="26091"/>
                  </a:cubicBezTo>
                  <a:cubicBezTo>
                    <a:pt x="20376" y="26041"/>
                    <a:pt x="19975" y="25965"/>
                    <a:pt x="19574" y="25890"/>
                  </a:cubicBezTo>
                  <a:cubicBezTo>
                    <a:pt x="19224" y="25815"/>
                    <a:pt x="18873" y="25740"/>
                    <a:pt x="18497" y="25690"/>
                  </a:cubicBezTo>
                  <a:cubicBezTo>
                    <a:pt x="18023" y="25619"/>
                    <a:pt x="17438" y="25537"/>
                    <a:pt x="16811" y="25537"/>
                  </a:cubicBezTo>
                  <a:cubicBezTo>
                    <a:pt x="16543" y="25537"/>
                    <a:pt x="16268" y="25552"/>
                    <a:pt x="15990" y="25589"/>
                  </a:cubicBezTo>
                  <a:lnTo>
                    <a:pt x="15890" y="25614"/>
                  </a:lnTo>
                  <a:cubicBezTo>
                    <a:pt x="15690" y="25640"/>
                    <a:pt x="15514" y="25665"/>
                    <a:pt x="15339" y="25715"/>
                  </a:cubicBezTo>
                  <a:lnTo>
                    <a:pt x="15013" y="25815"/>
                  </a:lnTo>
                  <a:cubicBezTo>
                    <a:pt x="14938" y="25840"/>
                    <a:pt x="14863" y="25865"/>
                    <a:pt x="14787" y="25890"/>
                  </a:cubicBezTo>
                  <a:lnTo>
                    <a:pt x="14687" y="25915"/>
                  </a:lnTo>
                  <a:cubicBezTo>
                    <a:pt x="14286" y="26091"/>
                    <a:pt x="13885" y="26316"/>
                    <a:pt x="13534" y="26617"/>
                  </a:cubicBezTo>
                  <a:cubicBezTo>
                    <a:pt x="12858" y="27143"/>
                    <a:pt x="12306" y="27870"/>
                    <a:pt x="11955" y="28672"/>
                  </a:cubicBezTo>
                  <a:cubicBezTo>
                    <a:pt x="11604" y="29424"/>
                    <a:pt x="11429" y="30301"/>
                    <a:pt x="11454" y="31203"/>
                  </a:cubicBezTo>
                  <a:cubicBezTo>
                    <a:pt x="11504" y="32807"/>
                    <a:pt x="12156" y="34437"/>
                    <a:pt x="13259" y="35765"/>
                  </a:cubicBezTo>
                  <a:cubicBezTo>
                    <a:pt x="14211" y="36918"/>
                    <a:pt x="15489" y="37845"/>
                    <a:pt x="17118" y="38647"/>
                  </a:cubicBezTo>
                  <a:cubicBezTo>
                    <a:pt x="17168" y="38672"/>
                    <a:pt x="17244" y="38697"/>
                    <a:pt x="17294" y="38697"/>
                  </a:cubicBezTo>
                  <a:cubicBezTo>
                    <a:pt x="17444" y="38697"/>
                    <a:pt x="17594" y="38622"/>
                    <a:pt x="17670" y="38472"/>
                  </a:cubicBezTo>
                  <a:cubicBezTo>
                    <a:pt x="17770" y="38271"/>
                    <a:pt x="17695" y="38021"/>
                    <a:pt x="17494" y="37895"/>
                  </a:cubicBezTo>
                  <a:cubicBezTo>
                    <a:pt x="16041" y="37118"/>
                    <a:pt x="14888" y="36191"/>
                    <a:pt x="14061" y="35113"/>
                  </a:cubicBezTo>
                  <a:cubicBezTo>
                    <a:pt x="13133" y="33935"/>
                    <a:pt x="12632" y="32532"/>
                    <a:pt x="12632" y="31178"/>
                  </a:cubicBezTo>
                  <a:cubicBezTo>
                    <a:pt x="12632" y="30477"/>
                    <a:pt x="12782" y="29825"/>
                    <a:pt x="13083" y="29198"/>
                  </a:cubicBezTo>
                  <a:cubicBezTo>
                    <a:pt x="13384" y="28572"/>
                    <a:pt x="13810" y="28046"/>
                    <a:pt x="14336" y="27645"/>
                  </a:cubicBezTo>
                  <a:cubicBezTo>
                    <a:pt x="14612" y="27444"/>
                    <a:pt x="14888" y="27294"/>
                    <a:pt x="15188" y="27168"/>
                  </a:cubicBezTo>
                  <a:cubicBezTo>
                    <a:pt x="15213" y="27168"/>
                    <a:pt x="15239" y="27143"/>
                    <a:pt x="15289" y="27143"/>
                  </a:cubicBezTo>
                  <a:cubicBezTo>
                    <a:pt x="15314" y="27118"/>
                    <a:pt x="15364" y="27093"/>
                    <a:pt x="15414" y="27093"/>
                  </a:cubicBezTo>
                  <a:lnTo>
                    <a:pt x="15665" y="27018"/>
                  </a:lnTo>
                  <a:cubicBezTo>
                    <a:pt x="15790" y="26993"/>
                    <a:pt x="15915" y="26968"/>
                    <a:pt x="16041" y="26968"/>
                  </a:cubicBezTo>
                  <a:cubicBezTo>
                    <a:pt x="16066" y="26968"/>
                    <a:pt x="16116" y="26943"/>
                    <a:pt x="16141" y="26943"/>
                  </a:cubicBezTo>
                  <a:cubicBezTo>
                    <a:pt x="16285" y="26930"/>
                    <a:pt x="16435" y="26924"/>
                    <a:pt x="16593" y="26924"/>
                  </a:cubicBezTo>
                  <a:cubicBezTo>
                    <a:pt x="17067" y="26924"/>
                    <a:pt x="17607" y="26980"/>
                    <a:pt x="18246" y="27093"/>
                  </a:cubicBezTo>
                  <a:cubicBezTo>
                    <a:pt x="18572" y="27168"/>
                    <a:pt x="18898" y="27218"/>
                    <a:pt x="19249" y="27294"/>
                  </a:cubicBezTo>
                  <a:cubicBezTo>
                    <a:pt x="19675" y="27394"/>
                    <a:pt x="20101" y="27494"/>
                    <a:pt x="20527" y="27569"/>
                  </a:cubicBezTo>
                  <a:cubicBezTo>
                    <a:pt x="21001" y="27654"/>
                    <a:pt x="21566" y="27727"/>
                    <a:pt x="22177" y="27727"/>
                  </a:cubicBezTo>
                  <a:cubicBezTo>
                    <a:pt x="22470" y="27727"/>
                    <a:pt x="22774" y="27710"/>
                    <a:pt x="23083" y="27670"/>
                  </a:cubicBezTo>
                  <a:cubicBezTo>
                    <a:pt x="23183" y="27670"/>
                    <a:pt x="23309" y="27645"/>
                    <a:pt x="23409" y="27620"/>
                  </a:cubicBezTo>
                  <a:lnTo>
                    <a:pt x="23735" y="27544"/>
                  </a:lnTo>
                  <a:cubicBezTo>
                    <a:pt x="23810" y="27544"/>
                    <a:pt x="23885" y="27494"/>
                    <a:pt x="23960" y="27469"/>
                  </a:cubicBezTo>
                  <a:cubicBezTo>
                    <a:pt x="24011" y="27469"/>
                    <a:pt x="24036" y="27444"/>
                    <a:pt x="24086" y="27444"/>
                  </a:cubicBezTo>
                  <a:cubicBezTo>
                    <a:pt x="24111" y="27419"/>
                    <a:pt x="24136" y="27419"/>
                    <a:pt x="24161" y="27394"/>
                  </a:cubicBezTo>
                  <a:cubicBezTo>
                    <a:pt x="24236" y="27369"/>
                    <a:pt x="24336" y="27344"/>
                    <a:pt x="24412" y="27319"/>
                  </a:cubicBezTo>
                  <a:lnTo>
                    <a:pt x="24712" y="27168"/>
                  </a:lnTo>
                  <a:cubicBezTo>
                    <a:pt x="24787" y="27143"/>
                    <a:pt x="24838" y="27093"/>
                    <a:pt x="24913" y="27043"/>
                  </a:cubicBezTo>
                  <a:cubicBezTo>
                    <a:pt x="24938" y="27018"/>
                    <a:pt x="24988" y="27018"/>
                    <a:pt x="25013" y="26993"/>
                  </a:cubicBezTo>
                  <a:cubicBezTo>
                    <a:pt x="25163" y="26893"/>
                    <a:pt x="25314" y="26792"/>
                    <a:pt x="25464" y="26667"/>
                  </a:cubicBezTo>
                  <a:cubicBezTo>
                    <a:pt x="25489" y="26642"/>
                    <a:pt x="25539" y="26617"/>
                    <a:pt x="25564" y="26592"/>
                  </a:cubicBezTo>
                  <a:cubicBezTo>
                    <a:pt x="25965" y="26241"/>
                    <a:pt x="26266" y="25915"/>
                    <a:pt x="26492" y="25589"/>
                  </a:cubicBezTo>
                  <a:cubicBezTo>
                    <a:pt x="26592" y="25464"/>
                    <a:pt x="26667" y="25314"/>
                    <a:pt x="26742" y="25188"/>
                  </a:cubicBezTo>
                  <a:cubicBezTo>
                    <a:pt x="26792" y="25138"/>
                    <a:pt x="26818" y="25088"/>
                    <a:pt x="26843" y="25013"/>
                  </a:cubicBezTo>
                  <a:cubicBezTo>
                    <a:pt x="26893" y="24963"/>
                    <a:pt x="26918" y="24888"/>
                    <a:pt x="26968" y="24812"/>
                  </a:cubicBezTo>
                  <a:lnTo>
                    <a:pt x="26993" y="24712"/>
                  </a:lnTo>
                  <a:cubicBezTo>
                    <a:pt x="27068" y="24612"/>
                    <a:pt x="27118" y="24512"/>
                    <a:pt x="27143" y="24411"/>
                  </a:cubicBezTo>
                  <a:lnTo>
                    <a:pt x="27269" y="24111"/>
                  </a:lnTo>
                  <a:cubicBezTo>
                    <a:pt x="27294" y="24036"/>
                    <a:pt x="27319" y="23960"/>
                    <a:pt x="27344" y="23885"/>
                  </a:cubicBezTo>
                  <a:lnTo>
                    <a:pt x="27419" y="23609"/>
                  </a:lnTo>
                  <a:cubicBezTo>
                    <a:pt x="27419" y="23584"/>
                    <a:pt x="27419" y="23534"/>
                    <a:pt x="27444" y="23509"/>
                  </a:cubicBezTo>
                  <a:lnTo>
                    <a:pt x="27519" y="23133"/>
                  </a:lnTo>
                  <a:cubicBezTo>
                    <a:pt x="27519" y="23033"/>
                    <a:pt x="27544" y="22958"/>
                    <a:pt x="27544" y="22883"/>
                  </a:cubicBezTo>
                  <a:lnTo>
                    <a:pt x="27569" y="22607"/>
                  </a:lnTo>
                  <a:cubicBezTo>
                    <a:pt x="27594" y="22582"/>
                    <a:pt x="27594" y="22532"/>
                    <a:pt x="27594" y="22507"/>
                  </a:cubicBezTo>
                  <a:lnTo>
                    <a:pt x="27594" y="22106"/>
                  </a:lnTo>
                  <a:lnTo>
                    <a:pt x="27569" y="21755"/>
                  </a:lnTo>
                  <a:lnTo>
                    <a:pt x="27569" y="21579"/>
                  </a:lnTo>
                  <a:lnTo>
                    <a:pt x="27469" y="21078"/>
                  </a:lnTo>
                  <a:lnTo>
                    <a:pt x="27344" y="20577"/>
                  </a:lnTo>
                  <a:lnTo>
                    <a:pt x="27168" y="20101"/>
                  </a:lnTo>
                  <a:lnTo>
                    <a:pt x="26968" y="19650"/>
                  </a:lnTo>
                  <a:lnTo>
                    <a:pt x="26843" y="19399"/>
                  </a:lnTo>
                  <a:cubicBezTo>
                    <a:pt x="26792" y="19349"/>
                    <a:pt x="26742" y="19274"/>
                    <a:pt x="26717" y="19198"/>
                  </a:cubicBezTo>
                  <a:cubicBezTo>
                    <a:pt x="26241" y="18447"/>
                    <a:pt x="25589" y="17795"/>
                    <a:pt x="24888" y="17294"/>
                  </a:cubicBezTo>
                  <a:cubicBezTo>
                    <a:pt x="24587" y="17068"/>
                    <a:pt x="24236" y="16868"/>
                    <a:pt x="23735" y="16642"/>
                  </a:cubicBezTo>
                  <a:cubicBezTo>
                    <a:pt x="23685" y="16617"/>
                    <a:pt x="23635" y="16592"/>
                    <a:pt x="23584" y="16567"/>
                  </a:cubicBezTo>
                  <a:cubicBezTo>
                    <a:pt x="23434" y="16492"/>
                    <a:pt x="23284" y="16441"/>
                    <a:pt x="23133" y="16391"/>
                  </a:cubicBezTo>
                  <a:lnTo>
                    <a:pt x="23033" y="16341"/>
                  </a:lnTo>
                  <a:cubicBezTo>
                    <a:pt x="22958" y="16316"/>
                    <a:pt x="22883" y="16291"/>
                    <a:pt x="22807" y="16291"/>
                  </a:cubicBezTo>
                  <a:lnTo>
                    <a:pt x="22482" y="16191"/>
                  </a:lnTo>
                  <a:cubicBezTo>
                    <a:pt x="22381" y="16166"/>
                    <a:pt x="22281" y="16141"/>
                    <a:pt x="22181" y="16141"/>
                  </a:cubicBezTo>
                  <a:lnTo>
                    <a:pt x="22056" y="16116"/>
                  </a:lnTo>
                  <a:cubicBezTo>
                    <a:pt x="21980" y="16091"/>
                    <a:pt x="21905" y="16091"/>
                    <a:pt x="21830" y="16066"/>
                  </a:cubicBezTo>
                  <a:lnTo>
                    <a:pt x="21705" y="16066"/>
                  </a:lnTo>
                  <a:cubicBezTo>
                    <a:pt x="21529" y="16040"/>
                    <a:pt x="21354" y="16015"/>
                    <a:pt x="21178" y="16015"/>
                  </a:cubicBezTo>
                  <a:cubicBezTo>
                    <a:pt x="21012" y="16005"/>
                    <a:pt x="20842" y="15999"/>
                    <a:pt x="20667" y="15999"/>
                  </a:cubicBezTo>
                  <a:cubicBezTo>
                    <a:pt x="20420" y="15999"/>
                    <a:pt x="20164" y="16011"/>
                    <a:pt x="19900" y="16040"/>
                  </a:cubicBezTo>
                  <a:cubicBezTo>
                    <a:pt x="19173" y="16091"/>
                    <a:pt x="18422" y="16241"/>
                    <a:pt x="17469" y="16517"/>
                  </a:cubicBezTo>
                  <a:cubicBezTo>
                    <a:pt x="16767" y="16692"/>
                    <a:pt x="16066" y="16918"/>
                    <a:pt x="15414" y="17143"/>
                  </a:cubicBezTo>
                  <a:lnTo>
                    <a:pt x="15213" y="17193"/>
                  </a:lnTo>
                  <a:cubicBezTo>
                    <a:pt x="14361" y="17469"/>
                    <a:pt x="13685" y="17670"/>
                    <a:pt x="13058" y="17795"/>
                  </a:cubicBezTo>
                  <a:cubicBezTo>
                    <a:pt x="12378" y="17948"/>
                    <a:pt x="11756" y="18025"/>
                    <a:pt x="11191" y="18025"/>
                  </a:cubicBezTo>
                  <a:cubicBezTo>
                    <a:pt x="11111" y="18025"/>
                    <a:pt x="11031" y="18024"/>
                    <a:pt x="10953" y="18020"/>
                  </a:cubicBezTo>
                  <a:cubicBezTo>
                    <a:pt x="10577" y="18020"/>
                    <a:pt x="10251" y="17995"/>
                    <a:pt x="9975" y="17920"/>
                  </a:cubicBezTo>
                  <a:cubicBezTo>
                    <a:pt x="9875" y="17920"/>
                    <a:pt x="9775" y="17870"/>
                    <a:pt x="9675" y="17845"/>
                  </a:cubicBezTo>
                  <a:cubicBezTo>
                    <a:pt x="9599" y="17845"/>
                    <a:pt x="9549" y="17820"/>
                    <a:pt x="9499" y="17820"/>
                  </a:cubicBezTo>
                  <a:cubicBezTo>
                    <a:pt x="9449" y="17795"/>
                    <a:pt x="9399" y="17770"/>
                    <a:pt x="9349" y="17770"/>
                  </a:cubicBezTo>
                  <a:cubicBezTo>
                    <a:pt x="9249" y="17720"/>
                    <a:pt x="9148" y="17695"/>
                    <a:pt x="9048" y="17645"/>
                  </a:cubicBezTo>
                  <a:cubicBezTo>
                    <a:pt x="7920" y="17168"/>
                    <a:pt x="6993" y="16141"/>
                    <a:pt x="6567" y="14837"/>
                  </a:cubicBezTo>
                  <a:cubicBezTo>
                    <a:pt x="6341" y="14211"/>
                    <a:pt x="6266" y="13559"/>
                    <a:pt x="6316" y="12933"/>
                  </a:cubicBezTo>
                  <a:cubicBezTo>
                    <a:pt x="6366" y="12356"/>
                    <a:pt x="6542" y="11730"/>
                    <a:pt x="6868" y="11028"/>
                  </a:cubicBezTo>
                  <a:cubicBezTo>
                    <a:pt x="7118" y="10502"/>
                    <a:pt x="7394" y="10000"/>
                    <a:pt x="7695" y="9474"/>
                  </a:cubicBezTo>
                  <a:cubicBezTo>
                    <a:pt x="7770" y="9324"/>
                    <a:pt x="7845" y="9173"/>
                    <a:pt x="7945" y="9048"/>
                  </a:cubicBezTo>
                  <a:cubicBezTo>
                    <a:pt x="8296" y="8396"/>
                    <a:pt x="8697" y="7619"/>
                    <a:pt x="8973" y="6792"/>
                  </a:cubicBezTo>
                  <a:cubicBezTo>
                    <a:pt x="9324" y="5840"/>
                    <a:pt x="9449" y="4988"/>
                    <a:pt x="9374" y="4161"/>
                  </a:cubicBezTo>
                  <a:lnTo>
                    <a:pt x="9324" y="3810"/>
                  </a:lnTo>
                  <a:lnTo>
                    <a:pt x="9249" y="3459"/>
                  </a:lnTo>
                  <a:cubicBezTo>
                    <a:pt x="9223" y="3409"/>
                    <a:pt x="9223" y="3359"/>
                    <a:pt x="9198" y="3309"/>
                  </a:cubicBezTo>
                  <a:cubicBezTo>
                    <a:pt x="9148" y="3133"/>
                    <a:pt x="9098" y="2933"/>
                    <a:pt x="8998" y="2782"/>
                  </a:cubicBezTo>
                  <a:cubicBezTo>
                    <a:pt x="8923" y="2582"/>
                    <a:pt x="8797" y="2381"/>
                    <a:pt x="8697" y="2206"/>
                  </a:cubicBezTo>
                  <a:lnTo>
                    <a:pt x="8672" y="2131"/>
                  </a:lnTo>
                  <a:cubicBezTo>
                    <a:pt x="8622" y="2081"/>
                    <a:pt x="8572" y="2005"/>
                    <a:pt x="8522" y="1955"/>
                  </a:cubicBezTo>
                  <a:cubicBezTo>
                    <a:pt x="8497" y="1905"/>
                    <a:pt x="8472" y="1880"/>
                    <a:pt x="8447" y="1855"/>
                  </a:cubicBezTo>
                  <a:lnTo>
                    <a:pt x="8421" y="1805"/>
                  </a:lnTo>
                  <a:cubicBezTo>
                    <a:pt x="8396" y="1780"/>
                    <a:pt x="8371" y="1755"/>
                    <a:pt x="8346" y="1705"/>
                  </a:cubicBezTo>
                  <a:lnTo>
                    <a:pt x="8221" y="1579"/>
                  </a:lnTo>
                  <a:cubicBezTo>
                    <a:pt x="7594" y="903"/>
                    <a:pt x="6792" y="426"/>
                    <a:pt x="5890" y="176"/>
                  </a:cubicBezTo>
                  <a:cubicBezTo>
                    <a:pt x="5464" y="50"/>
                    <a:pt x="5013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1"/>
            <p:cNvSpPr/>
            <p:nvPr/>
          </p:nvSpPr>
          <p:spPr>
            <a:xfrm>
              <a:off x="3590194" y="1324423"/>
              <a:ext cx="57350" cy="54917"/>
            </a:xfrm>
            <a:custGeom>
              <a:avLst/>
              <a:gdLst/>
              <a:ahLst/>
              <a:cxnLst/>
              <a:rect l="l" t="t" r="r" b="b"/>
              <a:pathLst>
                <a:path w="1179" h="1129" extrusionOk="0">
                  <a:moveTo>
                    <a:pt x="1054" y="126"/>
                  </a:moveTo>
                  <a:cubicBezTo>
                    <a:pt x="1029" y="376"/>
                    <a:pt x="928" y="602"/>
                    <a:pt x="753" y="752"/>
                  </a:cubicBezTo>
                  <a:cubicBezTo>
                    <a:pt x="577" y="877"/>
                    <a:pt x="377" y="928"/>
                    <a:pt x="151" y="978"/>
                  </a:cubicBezTo>
                  <a:lnTo>
                    <a:pt x="126" y="1003"/>
                  </a:lnTo>
                  <a:cubicBezTo>
                    <a:pt x="176" y="777"/>
                    <a:pt x="277" y="577"/>
                    <a:pt x="452" y="426"/>
                  </a:cubicBezTo>
                  <a:cubicBezTo>
                    <a:pt x="628" y="251"/>
                    <a:pt x="828" y="151"/>
                    <a:pt x="1054" y="126"/>
                  </a:cubicBezTo>
                  <a:close/>
                  <a:moveTo>
                    <a:pt x="1104" y="0"/>
                  </a:moveTo>
                  <a:cubicBezTo>
                    <a:pt x="828" y="25"/>
                    <a:pt x="577" y="151"/>
                    <a:pt x="377" y="326"/>
                  </a:cubicBezTo>
                  <a:cubicBezTo>
                    <a:pt x="176" y="527"/>
                    <a:pt x="26" y="777"/>
                    <a:pt x="1" y="1053"/>
                  </a:cubicBezTo>
                  <a:cubicBezTo>
                    <a:pt x="1" y="1078"/>
                    <a:pt x="1" y="1103"/>
                    <a:pt x="26" y="1103"/>
                  </a:cubicBezTo>
                  <a:cubicBezTo>
                    <a:pt x="26" y="1103"/>
                    <a:pt x="51" y="1128"/>
                    <a:pt x="51" y="1128"/>
                  </a:cubicBezTo>
                  <a:lnTo>
                    <a:pt x="76" y="1128"/>
                  </a:lnTo>
                  <a:lnTo>
                    <a:pt x="176" y="1103"/>
                  </a:lnTo>
                  <a:cubicBezTo>
                    <a:pt x="402" y="1053"/>
                    <a:pt x="628" y="978"/>
                    <a:pt x="828" y="827"/>
                  </a:cubicBezTo>
                  <a:cubicBezTo>
                    <a:pt x="1054" y="652"/>
                    <a:pt x="1154" y="376"/>
                    <a:pt x="1179" y="50"/>
                  </a:cubicBezTo>
                  <a:cubicBezTo>
                    <a:pt x="1179" y="50"/>
                    <a:pt x="1154" y="25"/>
                    <a:pt x="1154" y="25"/>
                  </a:cubicBezTo>
                  <a:cubicBezTo>
                    <a:pt x="1154" y="0"/>
                    <a:pt x="1129" y="0"/>
                    <a:pt x="110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1"/>
            <p:cNvSpPr/>
            <p:nvPr/>
          </p:nvSpPr>
          <p:spPr>
            <a:xfrm>
              <a:off x="3546319" y="1359786"/>
              <a:ext cx="140236" cy="70726"/>
            </a:xfrm>
            <a:custGeom>
              <a:avLst/>
              <a:gdLst/>
              <a:ahLst/>
              <a:cxnLst/>
              <a:rect l="l" t="t" r="r" b="b"/>
              <a:pathLst>
                <a:path w="2883" h="1454" extrusionOk="0">
                  <a:moveTo>
                    <a:pt x="2808" y="0"/>
                  </a:moveTo>
                  <a:cubicBezTo>
                    <a:pt x="2457" y="125"/>
                    <a:pt x="2131" y="301"/>
                    <a:pt x="1830" y="501"/>
                  </a:cubicBezTo>
                  <a:cubicBezTo>
                    <a:pt x="1705" y="577"/>
                    <a:pt x="1605" y="677"/>
                    <a:pt x="1504" y="752"/>
                  </a:cubicBezTo>
                  <a:cubicBezTo>
                    <a:pt x="1354" y="877"/>
                    <a:pt x="1179" y="1003"/>
                    <a:pt x="1003" y="1103"/>
                  </a:cubicBezTo>
                  <a:cubicBezTo>
                    <a:pt x="819" y="1226"/>
                    <a:pt x="551" y="1348"/>
                    <a:pt x="268" y="1348"/>
                  </a:cubicBezTo>
                  <a:cubicBezTo>
                    <a:pt x="205" y="1348"/>
                    <a:pt x="140" y="1342"/>
                    <a:pt x="76" y="1328"/>
                  </a:cubicBezTo>
                  <a:cubicBezTo>
                    <a:pt x="51" y="1328"/>
                    <a:pt x="26" y="1353"/>
                    <a:pt x="1" y="1379"/>
                  </a:cubicBezTo>
                  <a:cubicBezTo>
                    <a:pt x="1" y="1404"/>
                    <a:pt x="26" y="1429"/>
                    <a:pt x="51" y="1454"/>
                  </a:cubicBezTo>
                  <a:lnTo>
                    <a:pt x="251" y="1454"/>
                  </a:lnTo>
                  <a:cubicBezTo>
                    <a:pt x="577" y="1454"/>
                    <a:pt x="853" y="1328"/>
                    <a:pt x="1053" y="1203"/>
                  </a:cubicBezTo>
                  <a:cubicBezTo>
                    <a:pt x="1254" y="1103"/>
                    <a:pt x="1404" y="978"/>
                    <a:pt x="1580" y="827"/>
                  </a:cubicBezTo>
                  <a:cubicBezTo>
                    <a:pt x="1680" y="752"/>
                    <a:pt x="1780" y="677"/>
                    <a:pt x="1880" y="602"/>
                  </a:cubicBezTo>
                  <a:cubicBezTo>
                    <a:pt x="2181" y="401"/>
                    <a:pt x="2507" y="226"/>
                    <a:pt x="2833" y="100"/>
                  </a:cubicBezTo>
                  <a:cubicBezTo>
                    <a:pt x="2858" y="100"/>
                    <a:pt x="2883" y="50"/>
                    <a:pt x="2883" y="25"/>
                  </a:cubicBezTo>
                  <a:cubicBezTo>
                    <a:pt x="2858" y="0"/>
                    <a:pt x="2833" y="0"/>
                    <a:pt x="28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1"/>
            <p:cNvSpPr/>
            <p:nvPr/>
          </p:nvSpPr>
          <p:spPr>
            <a:xfrm>
              <a:off x="3604835" y="1343004"/>
              <a:ext cx="25635" cy="22911"/>
            </a:xfrm>
            <a:custGeom>
              <a:avLst/>
              <a:gdLst/>
              <a:ahLst/>
              <a:cxnLst/>
              <a:rect l="l" t="t" r="r" b="b"/>
              <a:pathLst>
                <a:path w="527" h="471" extrusionOk="0">
                  <a:moveTo>
                    <a:pt x="41" y="0"/>
                  </a:moveTo>
                  <a:cubicBezTo>
                    <a:pt x="32" y="0"/>
                    <a:pt x="26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26" y="245"/>
                    <a:pt x="276" y="370"/>
                    <a:pt x="427" y="470"/>
                  </a:cubicBezTo>
                  <a:lnTo>
                    <a:pt x="452" y="470"/>
                  </a:lnTo>
                  <a:cubicBezTo>
                    <a:pt x="477" y="470"/>
                    <a:pt x="502" y="470"/>
                    <a:pt x="502" y="445"/>
                  </a:cubicBezTo>
                  <a:cubicBezTo>
                    <a:pt x="527" y="445"/>
                    <a:pt x="527" y="420"/>
                    <a:pt x="502" y="395"/>
                  </a:cubicBezTo>
                  <a:cubicBezTo>
                    <a:pt x="402" y="220"/>
                    <a:pt x="251" y="94"/>
                    <a:pt x="76" y="19"/>
                  </a:cubicBezTo>
                  <a:cubicBezTo>
                    <a:pt x="63" y="7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1"/>
            <p:cNvSpPr/>
            <p:nvPr/>
          </p:nvSpPr>
          <p:spPr>
            <a:xfrm>
              <a:off x="3515869" y="1424820"/>
              <a:ext cx="36579" cy="32542"/>
            </a:xfrm>
            <a:custGeom>
              <a:avLst/>
              <a:gdLst/>
              <a:ahLst/>
              <a:cxnLst/>
              <a:rect l="l" t="t" r="r" b="b"/>
              <a:pathLst>
                <a:path w="752" h="669" extrusionOk="0">
                  <a:moveTo>
                    <a:pt x="659" y="0"/>
                  </a:moveTo>
                  <a:cubicBezTo>
                    <a:pt x="583" y="0"/>
                    <a:pt x="509" y="58"/>
                    <a:pt x="451" y="117"/>
                  </a:cubicBezTo>
                  <a:cubicBezTo>
                    <a:pt x="426" y="167"/>
                    <a:pt x="401" y="217"/>
                    <a:pt x="401" y="242"/>
                  </a:cubicBezTo>
                  <a:cubicBezTo>
                    <a:pt x="376" y="267"/>
                    <a:pt x="376" y="292"/>
                    <a:pt x="351" y="317"/>
                  </a:cubicBezTo>
                  <a:cubicBezTo>
                    <a:pt x="301" y="443"/>
                    <a:pt x="176" y="543"/>
                    <a:pt x="50" y="568"/>
                  </a:cubicBezTo>
                  <a:cubicBezTo>
                    <a:pt x="0" y="568"/>
                    <a:pt x="0" y="593"/>
                    <a:pt x="0" y="643"/>
                  </a:cubicBezTo>
                  <a:cubicBezTo>
                    <a:pt x="0" y="668"/>
                    <a:pt x="25" y="668"/>
                    <a:pt x="50" y="668"/>
                  </a:cubicBezTo>
                  <a:lnTo>
                    <a:pt x="75" y="668"/>
                  </a:lnTo>
                  <a:cubicBezTo>
                    <a:pt x="226" y="643"/>
                    <a:pt x="376" y="518"/>
                    <a:pt x="451" y="367"/>
                  </a:cubicBezTo>
                  <a:cubicBezTo>
                    <a:pt x="476" y="342"/>
                    <a:pt x="476" y="317"/>
                    <a:pt x="501" y="292"/>
                  </a:cubicBezTo>
                  <a:cubicBezTo>
                    <a:pt x="501" y="242"/>
                    <a:pt x="526" y="217"/>
                    <a:pt x="551" y="167"/>
                  </a:cubicBezTo>
                  <a:cubicBezTo>
                    <a:pt x="572" y="147"/>
                    <a:pt x="608" y="110"/>
                    <a:pt x="648" y="110"/>
                  </a:cubicBezTo>
                  <a:cubicBezTo>
                    <a:pt x="658" y="110"/>
                    <a:pt x="667" y="112"/>
                    <a:pt x="677" y="117"/>
                  </a:cubicBezTo>
                  <a:cubicBezTo>
                    <a:pt x="684" y="124"/>
                    <a:pt x="694" y="127"/>
                    <a:pt x="703" y="127"/>
                  </a:cubicBezTo>
                  <a:cubicBezTo>
                    <a:pt x="727" y="127"/>
                    <a:pt x="752" y="109"/>
                    <a:pt x="752" y="92"/>
                  </a:cubicBezTo>
                  <a:cubicBezTo>
                    <a:pt x="752" y="67"/>
                    <a:pt x="752" y="16"/>
                    <a:pt x="727" y="16"/>
                  </a:cubicBezTo>
                  <a:cubicBezTo>
                    <a:pt x="704" y="5"/>
                    <a:pt x="682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1"/>
            <p:cNvSpPr/>
            <p:nvPr/>
          </p:nvSpPr>
          <p:spPr>
            <a:xfrm>
              <a:off x="3512173" y="1442671"/>
              <a:ext cx="20770" cy="9777"/>
            </a:xfrm>
            <a:custGeom>
              <a:avLst/>
              <a:gdLst/>
              <a:ahLst/>
              <a:cxnLst/>
              <a:rect l="l" t="t" r="r" b="b"/>
              <a:pathLst>
                <a:path w="427" h="201" extrusionOk="0">
                  <a:moveTo>
                    <a:pt x="76" y="0"/>
                  </a:moveTo>
                  <a:cubicBezTo>
                    <a:pt x="51" y="0"/>
                    <a:pt x="1" y="25"/>
                    <a:pt x="1" y="50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151" y="126"/>
                    <a:pt x="252" y="151"/>
                    <a:pt x="327" y="201"/>
                  </a:cubicBezTo>
                  <a:lnTo>
                    <a:pt x="352" y="201"/>
                  </a:lnTo>
                  <a:cubicBezTo>
                    <a:pt x="377" y="201"/>
                    <a:pt x="402" y="176"/>
                    <a:pt x="402" y="176"/>
                  </a:cubicBezTo>
                  <a:cubicBezTo>
                    <a:pt x="427" y="126"/>
                    <a:pt x="402" y="101"/>
                    <a:pt x="377" y="101"/>
                  </a:cubicBezTo>
                  <a:cubicBezTo>
                    <a:pt x="277" y="50"/>
                    <a:pt x="176" y="25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1"/>
            <p:cNvSpPr/>
            <p:nvPr/>
          </p:nvSpPr>
          <p:spPr>
            <a:xfrm>
              <a:off x="3764526" y="1720611"/>
              <a:ext cx="406019" cy="509627"/>
            </a:xfrm>
            <a:custGeom>
              <a:avLst/>
              <a:gdLst/>
              <a:ahLst/>
              <a:cxnLst/>
              <a:rect l="l" t="t" r="r" b="b"/>
              <a:pathLst>
                <a:path w="8347" h="10477" extrusionOk="0">
                  <a:moveTo>
                    <a:pt x="1154" y="1"/>
                  </a:moveTo>
                  <a:cubicBezTo>
                    <a:pt x="1129" y="1"/>
                    <a:pt x="1104" y="1"/>
                    <a:pt x="1079" y="26"/>
                  </a:cubicBezTo>
                  <a:cubicBezTo>
                    <a:pt x="1" y="2432"/>
                    <a:pt x="151" y="5189"/>
                    <a:pt x="1429" y="7244"/>
                  </a:cubicBezTo>
                  <a:cubicBezTo>
                    <a:pt x="2683" y="9274"/>
                    <a:pt x="4888" y="10477"/>
                    <a:pt x="7244" y="10477"/>
                  </a:cubicBezTo>
                  <a:cubicBezTo>
                    <a:pt x="7394" y="10477"/>
                    <a:pt x="7570" y="10452"/>
                    <a:pt x="7745" y="10452"/>
                  </a:cubicBezTo>
                  <a:cubicBezTo>
                    <a:pt x="7946" y="10427"/>
                    <a:pt x="8146" y="10427"/>
                    <a:pt x="8297" y="10377"/>
                  </a:cubicBezTo>
                  <a:cubicBezTo>
                    <a:pt x="8322" y="10377"/>
                    <a:pt x="8347" y="10352"/>
                    <a:pt x="8347" y="10327"/>
                  </a:cubicBezTo>
                  <a:cubicBezTo>
                    <a:pt x="8347" y="10301"/>
                    <a:pt x="8322" y="10276"/>
                    <a:pt x="8297" y="10276"/>
                  </a:cubicBezTo>
                  <a:cubicBezTo>
                    <a:pt x="8121" y="10301"/>
                    <a:pt x="7921" y="10327"/>
                    <a:pt x="7720" y="10352"/>
                  </a:cubicBezTo>
                  <a:cubicBezTo>
                    <a:pt x="7561" y="10363"/>
                    <a:pt x="7402" y="10368"/>
                    <a:pt x="7243" y="10368"/>
                  </a:cubicBezTo>
                  <a:cubicBezTo>
                    <a:pt x="4937" y="10368"/>
                    <a:pt x="2773" y="9187"/>
                    <a:pt x="1530" y="7194"/>
                  </a:cubicBezTo>
                  <a:cubicBezTo>
                    <a:pt x="252" y="5164"/>
                    <a:pt x="126" y="2432"/>
                    <a:pt x="1179" y="76"/>
                  </a:cubicBezTo>
                  <a:cubicBezTo>
                    <a:pt x="1204" y="51"/>
                    <a:pt x="1179" y="26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1"/>
            <p:cNvSpPr/>
            <p:nvPr/>
          </p:nvSpPr>
          <p:spPr>
            <a:xfrm>
              <a:off x="4546005" y="2153719"/>
              <a:ext cx="330429" cy="455683"/>
            </a:xfrm>
            <a:custGeom>
              <a:avLst/>
              <a:gdLst/>
              <a:ahLst/>
              <a:cxnLst/>
              <a:rect l="l" t="t" r="r" b="b"/>
              <a:pathLst>
                <a:path w="6793" h="9368" extrusionOk="0">
                  <a:moveTo>
                    <a:pt x="5276" y="0"/>
                  </a:moveTo>
                  <a:cubicBezTo>
                    <a:pt x="5263" y="0"/>
                    <a:pt x="5251" y="6"/>
                    <a:pt x="5238" y="19"/>
                  </a:cubicBezTo>
                  <a:cubicBezTo>
                    <a:pt x="5213" y="44"/>
                    <a:pt x="5213" y="69"/>
                    <a:pt x="5213" y="94"/>
                  </a:cubicBezTo>
                  <a:cubicBezTo>
                    <a:pt x="6516" y="1999"/>
                    <a:pt x="6667" y="4205"/>
                    <a:pt x="5689" y="6260"/>
                  </a:cubicBezTo>
                  <a:cubicBezTo>
                    <a:pt x="4711" y="8313"/>
                    <a:pt x="3027" y="9274"/>
                    <a:pt x="443" y="9274"/>
                  </a:cubicBezTo>
                  <a:cubicBezTo>
                    <a:pt x="314" y="9274"/>
                    <a:pt x="184" y="9272"/>
                    <a:pt x="50" y="9267"/>
                  </a:cubicBezTo>
                  <a:cubicBezTo>
                    <a:pt x="25" y="9267"/>
                    <a:pt x="0" y="9292"/>
                    <a:pt x="0" y="9317"/>
                  </a:cubicBezTo>
                  <a:cubicBezTo>
                    <a:pt x="0" y="9342"/>
                    <a:pt x="25" y="9367"/>
                    <a:pt x="50" y="9367"/>
                  </a:cubicBezTo>
                  <a:lnTo>
                    <a:pt x="451" y="9367"/>
                  </a:lnTo>
                  <a:cubicBezTo>
                    <a:pt x="3083" y="9367"/>
                    <a:pt x="4787" y="8390"/>
                    <a:pt x="5765" y="6310"/>
                  </a:cubicBezTo>
                  <a:cubicBezTo>
                    <a:pt x="6792" y="4205"/>
                    <a:pt x="6617" y="1974"/>
                    <a:pt x="5313" y="19"/>
                  </a:cubicBezTo>
                  <a:cubicBezTo>
                    <a:pt x="5301" y="6"/>
                    <a:pt x="5288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1"/>
            <p:cNvSpPr/>
            <p:nvPr/>
          </p:nvSpPr>
          <p:spPr>
            <a:xfrm>
              <a:off x="4380185" y="3121352"/>
              <a:ext cx="35412" cy="34196"/>
            </a:xfrm>
            <a:custGeom>
              <a:avLst/>
              <a:gdLst/>
              <a:ahLst/>
              <a:cxnLst/>
              <a:rect l="l" t="t" r="r" b="b"/>
              <a:pathLst>
                <a:path w="728" h="703" extrusionOk="0">
                  <a:moveTo>
                    <a:pt x="377" y="1"/>
                  </a:moveTo>
                  <a:cubicBezTo>
                    <a:pt x="176" y="1"/>
                    <a:pt x="1" y="151"/>
                    <a:pt x="1" y="352"/>
                  </a:cubicBezTo>
                  <a:cubicBezTo>
                    <a:pt x="1" y="552"/>
                    <a:pt x="176" y="703"/>
                    <a:pt x="377" y="703"/>
                  </a:cubicBezTo>
                  <a:cubicBezTo>
                    <a:pt x="577" y="703"/>
                    <a:pt x="727" y="552"/>
                    <a:pt x="727" y="352"/>
                  </a:cubicBezTo>
                  <a:cubicBezTo>
                    <a:pt x="727" y="151"/>
                    <a:pt x="577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1"/>
            <p:cNvSpPr/>
            <p:nvPr/>
          </p:nvSpPr>
          <p:spPr>
            <a:xfrm>
              <a:off x="4377753" y="3117704"/>
              <a:ext cx="40276" cy="40276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126"/>
                  </a:moveTo>
                  <a:cubicBezTo>
                    <a:pt x="602" y="126"/>
                    <a:pt x="727" y="251"/>
                    <a:pt x="727" y="427"/>
                  </a:cubicBezTo>
                  <a:cubicBezTo>
                    <a:pt x="727" y="602"/>
                    <a:pt x="602" y="727"/>
                    <a:pt x="427" y="727"/>
                  </a:cubicBezTo>
                  <a:cubicBezTo>
                    <a:pt x="251" y="727"/>
                    <a:pt x="126" y="602"/>
                    <a:pt x="126" y="427"/>
                  </a:cubicBezTo>
                  <a:cubicBezTo>
                    <a:pt x="126" y="251"/>
                    <a:pt x="251" y="126"/>
                    <a:pt x="427" y="126"/>
                  </a:cubicBezTo>
                  <a:close/>
                  <a:moveTo>
                    <a:pt x="427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52"/>
                    <a:pt x="201" y="828"/>
                    <a:pt x="427" y="828"/>
                  </a:cubicBezTo>
                  <a:cubicBezTo>
                    <a:pt x="652" y="828"/>
                    <a:pt x="828" y="652"/>
                    <a:pt x="828" y="427"/>
                  </a:cubicBezTo>
                  <a:cubicBezTo>
                    <a:pt x="828" y="201"/>
                    <a:pt x="652" y="1"/>
                    <a:pt x="42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1"/>
            <p:cNvSpPr/>
            <p:nvPr/>
          </p:nvSpPr>
          <p:spPr>
            <a:xfrm>
              <a:off x="4398474" y="3132345"/>
              <a:ext cx="28067" cy="26851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52" y="552"/>
                    <a:pt x="577" y="426"/>
                    <a:pt x="577" y="276"/>
                  </a:cubicBezTo>
                  <a:cubicBezTo>
                    <a:pt x="577" y="126"/>
                    <a:pt x="45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1"/>
            <p:cNvSpPr/>
            <p:nvPr/>
          </p:nvSpPr>
          <p:spPr>
            <a:xfrm>
              <a:off x="4396042" y="3129913"/>
              <a:ext cx="32980" cy="31715"/>
            </a:xfrm>
            <a:custGeom>
              <a:avLst/>
              <a:gdLst/>
              <a:ahLst/>
              <a:cxnLst/>
              <a:rect l="l" t="t" r="r" b="b"/>
              <a:pathLst>
                <a:path w="678" h="652" extrusionOk="0">
                  <a:moveTo>
                    <a:pt x="326" y="101"/>
                  </a:moveTo>
                  <a:cubicBezTo>
                    <a:pt x="452" y="101"/>
                    <a:pt x="552" y="201"/>
                    <a:pt x="552" y="326"/>
                  </a:cubicBezTo>
                  <a:cubicBezTo>
                    <a:pt x="552" y="451"/>
                    <a:pt x="452" y="552"/>
                    <a:pt x="326" y="552"/>
                  </a:cubicBezTo>
                  <a:cubicBezTo>
                    <a:pt x="226" y="552"/>
                    <a:pt x="126" y="451"/>
                    <a:pt x="126" y="326"/>
                  </a:cubicBezTo>
                  <a:cubicBezTo>
                    <a:pt x="126" y="201"/>
                    <a:pt x="226" y="101"/>
                    <a:pt x="326" y="101"/>
                  </a:cubicBezTo>
                  <a:close/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cubicBezTo>
                    <a:pt x="0" y="502"/>
                    <a:pt x="151" y="652"/>
                    <a:pt x="326" y="652"/>
                  </a:cubicBezTo>
                  <a:cubicBezTo>
                    <a:pt x="527" y="652"/>
                    <a:pt x="677" y="502"/>
                    <a:pt x="677" y="326"/>
                  </a:cubicBezTo>
                  <a:cubicBezTo>
                    <a:pt x="677" y="151"/>
                    <a:pt x="527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1"/>
            <p:cNvSpPr/>
            <p:nvPr/>
          </p:nvSpPr>
          <p:spPr>
            <a:xfrm>
              <a:off x="4415548" y="3142074"/>
              <a:ext cx="19554" cy="20770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27"/>
                    <a:pt x="76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1"/>
            <p:cNvSpPr/>
            <p:nvPr/>
          </p:nvSpPr>
          <p:spPr>
            <a:xfrm>
              <a:off x="4413116" y="3139642"/>
              <a:ext cx="25635" cy="25683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251" y="101"/>
                  </a:moveTo>
                  <a:cubicBezTo>
                    <a:pt x="326" y="101"/>
                    <a:pt x="401" y="176"/>
                    <a:pt x="401" y="251"/>
                  </a:cubicBezTo>
                  <a:cubicBezTo>
                    <a:pt x="401" y="352"/>
                    <a:pt x="326" y="402"/>
                    <a:pt x="251" y="402"/>
                  </a:cubicBezTo>
                  <a:cubicBezTo>
                    <a:pt x="176" y="402"/>
                    <a:pt x="101" y="352"/>
                    <a:pt x="101" y="251"/>
                  </a:cubicBezTo>
                  <a:cubicBezTo>
                    <a:pt x="101" y="176"/>
                    <a:pt x="176" y="101"/>
                    <a:pt x="251" y="101"/>
                  </a:cubicBezTo>
                  <a:close/>
                  <a:moveTo>
                    <a:pt x="251" y="1"/>
                  </a:moveTo>
                  <a:cubicBezTo>
                    <a:pt x="101" y="1"/>
                    <a:pt x="0" y="126"/>
                    <a:pt x="0" y="251"/>
                  </a:cubicBezTo>
                  <a:cubicBezTo>
                    <a:pt x="0" y="402"/>
                    <a:pt x="101" y="527"/>
                    <a:pt x="251" y="527"/>
                  </a:cubicBezTo>
                  <a:cubicBezTo>
                    <a:pt x="401" y="527"/>
                    <a:pt x="527" y="402"/>
                    <a:pt x="527" y="251"/>
                  </a:cubicBezTo>
                  <a:cubicBezTo>
                    <a:pt x="527" y="126"/>
                    <a:pt x="401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1"/>
            <p:cNvSpPr/>
            <p:nvPr/>
          </p:nvSpPr>
          <p:spPr>
            <a:xfrm>
              <a:off x="4427757" y="3150635"/>
              <a:ext cx="13425" cy="12209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150" y="0"/>
                  </a:moveTo>
                  <a:cubicBezTo>
                    <a:pt x="75" y="0"/>
                    <a:pt x="0" y="50"/>
                    <a:pt x="0" y="126"/>
                  </a:cubicBezTo>
                  <a:cubicBezTo>
                    <a:pt x="0" y="201"/>
                    <a:pt x="75" y="251"/>
                    <a:pt x="150" y="251"/>
                  </a:cubicBezTo>
                  <a:cubicBezTo>
                    <a:pt x="201" y="251"/>
                    <a:pt x="276" y="201"/>
                    <a:pt x="276" y="126"/>
                  </a:cubicBezTo>
                  <a:cubicBezTo>
                    <a:pt x="276" y="50"/>
                    <a:pt x="20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4425276" y="3146987"/>
              <a:ext cx="18338" cy="18338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01" y="125"/>
                  </a:moveTo>
                  <a:cubicBezTo>
                    <a:pt x="227" y="125"/>
                    <a:pt x="277" y="151"/>
                    <a:pt x="277" y="201"/>
                  </a:cubicBezTo>
                  <a:cubicBezTo>
                    <a:pt x="277" y="226"/>
                    <a:pt x="227" y="276"/>
                    <a:pt x="201" y="276"/>
                  </a:cubicBezTo>
                  <a:cubicBezTo>
                    <a:pt x="151" y="276"/>
                    <a:pt x="126" y="226"/>
                    <a:pt x="126" y="201"/>
                  </a:cubicBezTo>
                  <a:cubicBezTo>
                    <a:pt x="126" y="151"/>
                    <a:pt x="151" y="125"/>
                    <a:pt x="201" y="125"/>
                  </a:cubicBez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376"/>
                    <a:pt x="201" y="376"/>
                  </a:cubicBezTo>
                  <a:cubicBezTo>
                    <a:pt x="302" y="376"/>
                    <a:pt x="377" y="301"/>
                    <a:pt x="377" y="201"/>
                  </a:cubicBezTo>
                  <a:cubicBezTo>
                    <a:pt x="377" y="100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4108326" y="2532542"/>
              <a:ext cx="140236" cy="468184"/>
            </a:xfrm>
            <a:custGeom>
              <a:avLst/>
              <a:gdLst/>
              <a:ahLst/>
              <a:cxnLst/>
              <a:rect l="l" t="t" r="r" b="b"/>
              <a:pathLst>
                <a:path w="2883" h="9625" extrusionOk="0">
                  <a:moveTo>
                    <a:pt x="2783" y="0"/>
                  </a:moveTo>
                  <a:cubicBezTo>
                    <a:pt x="1354" y="903"/>
                    <a:pt x="326" y="2607"/>
                    <a:pt x="151" y="4487"/>
                  </a:cubicBezTo>
                  <a:cubicBezTo>
                    <a:pt x="1" y="6191"/>
                    <a:pt x="452" y="8021"/>
                    <a:pt x="1454" y="9600"/>
                  </a:cubicBezTo>
                  <a:cubicBezTo>
                    <a:pt x="1454" y="9600"/>
                    <a:pt x="1479" y="9625"/>
                    <a:pt x="1504" y="9625"/>
                  </a:cubicBezTo>
                  <a:cubicBezTo>
                    <a:pt x="1504" y="9625"/>
                    <a:pt x="1529" y="9600"/>
                    <a:pt x="1529" y="9600"/>
                  </a:cubicBezTo>
                  <a:cubicBezTo>
                    <a:pt x="1555" y="9600"/>
                    <a:pt x="1555" y="9549"/>
                    <a:pt x="1555" y="9524"/>
                  </a:cubicBezTo>
                  <a:cubicBezTo>
                    <a:pt x="552" y="7970"/>
                    <a:pt x="101" y="6191"/>
                    <a:pt x="276" y="4487"/>
                  </a:cubicBezTo>
                  <a:cubicBezTo>
                    <a:pt x="427" y="2657"/>
                    <a:pt x="1429" y="978"/>
                    <a:pt x="2858" y="101"/>
                  </a:cubicBezTo>
                  <a:cubicBezTo>
                    <a:pt x="2883" y="76"/>
                    <a:pt x="2883" y="51"/>
                    <a:pt x="2858" y="26"/>
                  </a:cubicBezTo>
                  <a:cubicBezTo>
                    <a:pt x="2858" y="0"/>
                    <a:pt x="2808" y="0"/>
                    <a:pt x="278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1"/>
            <p:cNvSpPr/>
            <p:nvPr/>
          </p:nvSpPr>
          <p:spPr>
            <a:xfrm>
              <a:off x="3941339" y="1498755"/>
              <a:ext cx="29283" cy="30499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1" y="0"/>
                  </a:moveTo>
                  <a:cubicBezTo>
                    <a:pt x="125" y="0"/>
                    <a:pt x="0" y="151"/>
                    <a:pt x="0" y="301"/>
                  </a:cubicBezTo>
                  <a:cubicBezTo>
                    <a:pt x="0" y="476"/>
                    <a:pt x="125" y="627"/>
                    <a:pt x="301" y="627"/>
                  </a:cubicBezTo>
                  <a:cubicBezTo>
                    <a:pt x="476" y="627"/>
                    <a:pt x="602" y="476"/>
                    <a:pt x="602" y="301"/>
                  </a:cubicBezTo>
                  <a:cubicBezTo>
                    <a:pt x="602" y="151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1"/>
            <p:cNvSpPr/>
            <p:nvPr/>
          </p:nvSpPr>
          <p:spPr>
            <a:xfrm>
              <a:off x="3930346" y="1558488"/>
              <a:ext cx="24419" cy="2441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01" y="0"/>
                    <a:pt x="0" y="101"/>
                    <a:pt x="0" y="251"/>
                  </a:cubicBezTo>
                  <a:cubicBezTo>
                    <a:pt x="0" y="376"/>
                    <a:pt x="101" y="502"/>
                    <a:pt x="251" y="502"/>
                  </a:cubicBezTo>
                  <a:cubicBezTo>
                    <a:pt x="401" y="502"/>
                    <a:pt x="502" y="376"/>
                    <a:pt x="502" y="251"/>
                  </a:cubicBezTo>
                  <a:cubicBezTo>
                    <a:pt x="502" y="101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1"/>
            <p:cNvSpPr/>
            <p:nvPr/>
          </p:nvSpPr>
          <p:spPr>
            <a:xfrm>
              <a:off x="3912057" y="1607227"/>
              <a:ext cx="20770" cy="20770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26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1"/>
            <p:cNvSpPr/>
            <p:nvPr/>
          </p:nvSpPr>
          <p:spPr>
            <a:xfrm>
              <a:off x="3891335" y="1658447"/>
              <a:ext cx="15906" cy="15906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76" y="0"/>
                  </a:moveTo>
                  <a:cubicBezTo>
                    <a:pt x="76" y="0"/>
                    <a:pt x="0" y="76"/>
                    <a:pt x="0" y="176"/>
                  </a:cubicBezTo>
                  <a:cubicBezTo>
                    <a:pt x="0" y="251"/>
                    <a:pt x="76" y="326"/>
                    <a:pt x="176" y="326"/>
                  </a:cubicBezTo>
                  <a:cubicBezTo>
                    <a:pt x="251" y="326"/>
                    <a:pt x="326" y="251"/>
                    <a:pt x="326" y="176"/>
                  </a:cubicBezTo>
                  <a:cubicBezTo>
                    <a:pt x="326" y="76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1"/>
            <p:cNvSpPr/>
            <p:nvPr/>
          </p:nvSpPr>
          <p:spPr>
            <a:xfrm>
              <a:off x="4592312" y="2075259"/>
              <a:ext cx="35412" cy="30207"/>
            </a:xfrm>
            <a:custGeom>
              <a:avLst/>
              <a:gdLst/>
              <a:ahLst/>
              <a:cxnLst/>
              <a:rect l="l" t="t" r="r" b="b"/>
              <a:pathLst>
                <a:path w="728" h="621" extrusionOk="0">
                  <a:moveTo>
                    <a:pt x="362" y="1"/>
                  </a:moveTo>
                  <a:cubicBezTo>
                    <a:pt x="262" y="1"/>
                    <a:pt x="166" y="56"/>
                    <a:pt x="101" y="153"/>
                  </a:cubicBezTo>
                  <a:cubicBezTo>
                    <a:pt x="1" y="304"/>
                    <a:pt x="51" y="479"/>
                    <a:pt x="201" y="579"/>
                  </a:cubicBezTo>
                  <a:cubicBezTo>
                    <a:pt x="255" y="606"/>
                    <a:pt x="312" y="620"/>
                    <a:pt x="368" y="620"/>
                  </a:cubicBezTo>
                  <a:cubicBezTo>
                    <a:pt x="468" y="620"/>
                    <a:pt x="563" y="576"/>
                    <a:pt x="627" y="479"/>
                  </a:cubicBezTo>
                  <a:cubicBezTo>
                    <a:pt x="727" y="329"/>
                    <a:pt x="677" y="128"/>
                    <a:pt x="527" y="53"/>
                  </a:cubicBezTo>
                  <a:cubicBezTo>
                    <a:pt x="474" y="18"/>
                    <a:pt x="41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4659389" y="2098899"/>
              <a:ext cx="28067" cy="24905"/>
            </a:xfrm>
            <a:custGeom>
              <a:avLst/>
              <a:gdLst/>
              <a:ahLst/>
              <a:cxnLst/>
              <a:rect l="l" t="t" r="r" b="b"/>
              <a:pathLst>
                <a:path w="577" h="512" extrusionOk="0">
                  <a:moveTo>
                    <a:pt x="273" y="1"/>
                  </a:moveTo>
                  <a:cubicBezTo>
                    <a:pt x="187" y="1"/>
                    <a:pt x="107" y="40"/>
                    <a:pt x="75" y="118"/>
                  </a:cubicBezTo>
                  <a:cubicBezTo>
                    <a:pt x="0" y="244"/>
                    <a:pt x="25" y="394"/>
                    <a:pt x="150" y="469"/>
                  </a:cubicBezTo>
                  <a:cubicBezTo>
                    <a:pt x="197" y="498"/>
                    <a:pt x="248" y="512"/>
                    <a:pt x="297" y="512"/>
                  </a:cubicBezTo>
                  <a:cubicBezTo>
                    <a:pt x="378" y="512"/>
                    <a:pt x="454" y="472"/>
                    <a:pt x="501" y="394"/>
                  </a:cubicBezTo>
                  <a:cubicBezTo>
                    <a:pt x="576" y="269"/>
                    <a:pt x="526" y="118"/>
                    <a:pt x="426" y="43"/>
                  </a:cubicBezTo>
                  <a:cubicBezTo>
                    <a:pt x="379" y="15"/>
                    <a:pt x="325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4714208" y="2131441"/>
              <a:ext cx="23251" cy="20770"/>
            </a:xfrm>
            <a:custGeom>
              <a:avLst/>
              <a:gdLst/>
              <a:ahLst/>
              <a:cxnLst/>
              <a:rect l="l" t="t" r="r" b="b"/>
              <a:pathLst>
                <a:path w="478" h="427" extrusionOk="0">
                  <a:moveTo>
                    <a:pt x="247" y="1"/>
                  </a:moveTo>
                  <a:cubicBezTo>
                    <a:pt x="176" y="1"/>
                    <a:pt x="109" y="34"/>
                    <a:pt x="76" y="101"/>
                  </a:cubicBezTo>
                  <a:cubicBezTo>
                    <a:pt x="1" y="201"/>
                    <a:pt x="26" y="327"/>
                    <a:pt x="126" y="402"/>
                  </a:cubicBezTo>
                  <a:cubicBezTo>
                    <a:pt x="160" y="419"/>
                    <a:pt x="196" y="427"/>
                    <a:pt x="232" y="427"/>
                  </a:cubicBezTo>
                  <a:cubicBezTo>
                    <a:pt x="304" y="427"/>
                    <a:pt x="377" y="393"/>
                    <a:pt x="427" y="327"/>
                  </a:cubicBezTo>
                  <a:cubicBezTo>
                    <a:pt x="477" y="226"/>
                    <a:pt x="452" y="101"/>
                    <a:pt x="352" y="26"/>
                  </a:cubicBezTo>
                  <a:cubicBezTo>
                    <a:pt x="318" y="9"/>
                    <a:pt x="28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4764212" y="2175316"/>
              <a:ext cx="18338" cy="15955"/>
            </a:xfrm>
            <a:custGeom>
              <a:avLst/>
              <a:gdLst/>
              <a:ahLst/>
              <a:cxnLst/>
              <a:rect l="l" t="t" r="r" b="b"/>
              <a:pathLst>
                <a:path w="377" h="328" extrusionOk="0">
                  <a:moveTo>
                    <a:pt x="190" y="0"/>
                  </a:moveTo>
                  <a:cubicBezTo>
                    <a:pt x="136" y="0"/>
                    <a:pt x="83" y="28"/>
                    <a:pt x="51" y="76"/>
                  </a:cubicBezTo>
                  <a:cubicBezTo>
                    <a:pt x="0" y="151"/>
                    <a:pt x="25" y="252"/>
                    <a:pt x="101" y="302"/>
                  </a:cubicBezTo>
                  <a:cubicBezTo>
                    <a:pt x="127" y="320"/>
                    <a:pt x="157" y="328"/>
                    <a:pt x="187" y="328"/>
                  </a:cubicBezTo>
                  <a:cubicBezTo>
                    <a:pt x="241" y="328"/>
                    <a:pt x="294" y="300"/>
                    <a:pt x="326" y="252"/>
                  </a:cubicBezTo>
                  <a:cubicBezTo>
                    <a:pt x="376" y="177"/>
                    <a:pt x="351" y="76"/>
                    <a:pt x="276" y="26"/>
                  </a:cubicBezTo>
                  <a:cubicBezTo>
                    <a:pt x="249" y="8"/>
                    <a:pt x="220" y="0"/>
                    <a:pt x="1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3762094" y="1959540"/>
              <a:ext cx="31764" cy="9826"/>
            </a:xfrm>
            <a:custGeom>
              <a:avLst/>
              <a:gdLst/>
              <a:ahLst/>
              <a:cxnLst/>
              <a:rect l="l" t="t" r="r" b="b"/>
              <a:pathLst>
                <a:path w="653" h="202" extrusionOk="0">
                  <a:moveTo>
                    <a:pt x="577" y="1"/>
                  </a:moveTo>
                  <a:cubicBezTo>
                    <a:pt x="402" y="51"/>
                    <a:pt x="226" y="76"/>
                    <a:pt x="51" y="76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76"/>
                    <a:pt x="26" y="201"/>
                    <a:pt x="51" y="201"/>
                  </a:cubicBezTo>
                  <a:lnTo>
                    <a:pt x="76" y="201"/>
                  </a:lnTo>
                  <a:cubicBezTo>
                    <a:pt x="251" y="201"/>
                    <a:pt x="427" y="151"/>
                    <a:pt x="602" y="101"/>
                  </a:cubicBezTo>
                  <a:cubicBezTo>
                    <a:pt x="627" y="101"/>
                    <a:pt x="652" y="76"/>
                    <a:pt x="652" y="26"/>
                  </a:cubicBezTo>
                  <a:cubicBezTo>
                    <a:pt x="627" y="1"/>
                    <a:pt x="602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3781599" y="2024477"/>
              <a:ext cx="31764" cy="16830"/>
            </a:xfrm>
            <a:custGeom>
              <a:avLst/>
              <a:gdLst/>
              <a:ahLst/>
              <a:cxnLst/>
              <a:rect l="l" t="t" r="r" b="b"/>
              <a:pathLst>
                <a:path w="653" h="346" extrusionOk="0">
                  <a:moveTo>
                    <a:pt x="599" y="1"/>
                  </a:moveTo>
                  <a:cubicBezTo>
                    <a:pt x="584" y="1"/>
                    <a:pt x="565" y="7"/>
                    <a:pt x="552" y="19"/>
                  </a:cubicBezTo>
                  <a:cubicBezTo>
                    <a:pt x="402" y="120"/>
                    <a:pt x="226" y="195"/>
                    <a:pt x="51" y="245"/>
                  </a:cubicBezTo>
                  <a:cubicBezTo>
                    <a:pt x="26" y="245"/>
                    <a:pt x="1" y="270"/>
                    <a:pt x="26" y="320"/>
                  </a:cubicBezTo>
                  <a:cubicBezTo>
                    <a:pt x="26" y="345"/>
                    <a:pt x="51" y="345"/>
                    <a:pt x="76" y="345"/>
                  </a:cubicBezTo>
                  <a:cubicBezTo>
                    <a:pt x="276" y="295"/>
                    <a:pt x="452" y="220"/>
                    <a:pt x="627" y="95"/>
                  </a:cubicBezTo>
                  <a:cubicBezTo>
                    <a:pt x="652" y="95"/>
                    <a:pt x="652" y="44"/>
                    <a:pt x="627" y="19"/>
                  </a:cubicBezTo>
                  <a:cubicBezTo>
                    <a:pt x="627" y="7"/>
                    <a:pt x="615" y="1"/>
                    <a:pt x="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1"/>
            <p:cNvSpPr/>
            <p:nvPr/>
          </p:nvSpPr>
          <p:spPr>
            <a:xfrm>
              <a:off x="3825523" y="2095203"/>
              <a:ext cx="29283" cy="19214"/>
            </a:xfrm>
            <a:custGeom>
              <a:avLst/>
              <a:gdLst/>
              <a:ahLst/>
              <a:cxnLst/>
              <a:rect l="l" t="t" r="r" b="b"/>
              <a:pathLst>
                <a:path w="602" h="395" extrusionOk="0">
                  <a:moveTo>
                    <a:pt x="539" y="0"/>
                  </a:moveTo>
                  <a:cubicBezTo>
                    <a:pt x="526" y="0"/>
                    <a:pt x="514" y="6"/>
                    <a:pt x="501" y="19"/>
                  </a:cubicBezTo>
                  <a:cubicBezTo>
                    <a:pt x="376" y="144"/>
                    <a:pt x="226" y="245"/>
                    <a:pt x="50" y="295"/>
                  </a:cubicBezTo>
                  <a:cubicBezTo>
                    <a:pt x="25" y="295"/>
                    <a:pt x="0" y="320"/>
                    <a:pt x="25" y="345"/>
                  </a:cubicBezTo>
                  <a:cubicBezTo>
                    <a:pt x="25" y="370"/>
                    <a:pt x="50" y="395"/>
                    <a:pt x="75" y="395"/>
                  </a:cubicBezTo>
                  <a:cubicBezTo>
                    <a:pt x="276" y="345"/>
                    <a:pt x="451" y="220"/>
                    <a:pt x="576" y="94"/>
                  </a:cubicBezTo>
                  <a:cubicBezTo>
                    <a:pt x="602" y="69"/>
                    <a:pt x="602" y="19"/>
                    <a:pt x="576" y="19"/>
                  </a:cubicBezTo>
                  <a:cubicBezTo>
                    <a:pt x="564" y="6"/>
                    <a:pt x="55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3873046" y="2145158"/>
              <a:ext cx="26851" cy="19262"/>
            </a:xfrm>
            <a:custGeom>
              <a:avLst/>
              <a:gdLst/>
              <a:ahLst/>
              <a:cxnLst/>
              <a:rect l="l" t="t" r="r" b="b"/>
              <a:pathLst>
                <a:path w="552" h="396" extrusionOk="0">
                  <a:moveTo>
                    <a:pt x="480" y="1"/>
                  </a:moveTo>
                  <a:cubicBezTo>
                    <a:pt x="464" y="1"/>
                    <a:pt x="452" y="7"/>
                    <a:pt x="452" y="20"/>
                  </a:cubicBezTo>
                  <a:cubicBezTo>
                    <a:pt x="326" y="145"/>
                    <a:pt x="201" y="245"/>
                    <a:pt x="26" y="295"/>
                  </a:cubicBezTo>
                  <a:cubicBezTo>
                    <a:pt x="1" y="295"/>
                    <a:pt x="1" y="345"/>
                    <a:pt x="1" y="370"/>
                  </a:cubicBezTo>
                  <a:cubicBezTo>
                    <a:pt x="1" y="396"/>
                    <a:pt x="26" y="396"/>
                    <a:pt x="51" y="396"/>
                  </a:cubicBezTo>
                  <a:lnTo>
                    <a:pt x="76" y="396"/>
                  </a:lnTo>
                  <a:cubicBezTo>
                    <a:pt x="251" y="345"/>
                    <a:pt x="402" y="220"/>
                    <a:pt x="527" y="95"/>
                  </a:cubicBezTo>
                  <a:cubicBezTo>
                    <a:pt x="552" y="70"/>
                    <a:pt x="552" y="20"/>
                    <a:pt x="527" y="20"/>
                  </a:cubicBezTo>
                  <a:cubicBezTo>
                    <a:pt x="514" y="7"/>
                    <a:pt x="495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3921834" y="2176580"/>
              <a:ext cx="21986" cy="20770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401" y="0"/>
                  </a:moveTo>
                  <a:cubicBezTo>
                    <a:pt x="376" y="0"/>
                    <a:pt x="351" y="0"/>
                    <a:pt x="326" y="25"/>
                  </a:cubicBezTo>
                  <a:cubicBezTo>
                    <a:pt x="251" y="151"/>
                    <a:pt x="150" y="251"/>
                    <a:pt x="25" y="326"/>
                  </a:cubicBezTo>
                  <a:cubicBezTo>
                    <a:pt x="0" y="326"/>
                    <a:pt x="0" y="376"/>
                    <a:pt x="0" y="401"/>
                  </a:cubicBezTo>
                  <a:cubicBezTo>
                    <a:pt x="25" y="401"/>
                    <a:pt x="25" y="426"/>
                    <a:pt x="50" y="426"/>
                  </a:cubicBezTo>
                  <a:lnTo>
                    <a:pt x="75" y="426"/>
                  </a:lnTo>
                  <a:cubicBezTo>
                    <a:pt x="226" y="326"/>
                    <a:pt x="326" y="226"/>
                    <a:pt x="426" y="75"/>
                  </a:cubicBezTo>
                  <a:cubicBezTo>
                    <a:pt x="451" y="50"/>
                    <a:pt x="426" y="25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4848314" y="2266763"/>
              <a:ext cx="21986" cy="7394"/>
            </a:xfrm>
            <a:custGeom>
              <a:avLst/>
              <a:gdLst/>
              <a:ahLst/>
              <a:cxnLst/>
              <a:rect l="l" t="t" r="r" b="b"/>
              <a:pathLst>
                <a:path w="452" h="152" extrusionOk="0">
                  <a:moveTo>
                    <a:pt x="377" y="1"/>
                  </a:moveTo>
                  <a:cubicBezTo>
                    <a:pt x="276" y="26"/>
                    <a:pt x="176" y="26"/>
                    <a:pt x="76" y="26"/>
                  </a:cubicBezTo>
                  <a:cubicBezTo>
                    <a:pt x="26" y="26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cubicBezTo>
                    <a:pt x="101" y="126"/>
                    <a:pt x="151" y="151"/>
                    <a:pt x="176" y="151"/>
                  </a:cubicBezTo>
                  <a:cubicBezTo>
                    <a:pt x="251" y="151"/>
                    <a:pt x="327" y="126"/>
                    <a:pt x="402" y="101"/>
                  </a:cubicBezTo>
                  <a:cubicBezTo>
                    <a:pt x="452" y="101"/>
                    <a:pt x="452" y="76"/>
                    <a:pt x="452" y="51"/>
                  </a:cubicBezTo>
                  <a:cubicBezTo>
                    <a:pt x="452" y="1"/>
                    <a:pt x="402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4847098" y="2388173"/>
              <a:ext cx="28115" cy="10312"/>
            </a:xfrm>
            <a:custGeom>
              <a:avLst/>
              <a:gdLst/>
              <a:ahLst/>
              <a:cxnLst/>
              <a:rect l="l" t="t" r="r" b="b"/>
              <a:pathLst>
                <a:path w="578" h="212" extrusionOk="0">
                  <a:moveTo>
                    <a:pt x="74" y="1"/>
                  </a:moveTo>
                  <a:cubicBezTo>
                    <a:pt x="51" y="1"/>
                    <a:pt x="26" y="18"/>
                    <a:pt x="26" y="36"/>
                  </a:cubicBezTo>
                  <a:cubicBezTo>
                    <a:pt x="1" y="61"/>
                    <a:pt x="26" y="86"/>
                    <a:pt x="51" y="111"/>
                  </a:cubicBezTo>
                  <a:cubicBezTo>
                    <a:pt x="201" y="161"/>
                    <a:pt x="352" y="212"/>
                    <a:pt x="502" y="212"/>
                  </a:cubicBezTo>
                  <a:cubicBezTo>
                    <a:pt x="527" y="212"/>
                    <a:pt x="577" y="187"/>
                    <a:pt x="577" y="136"/>
                  </a:cubicBezTo>
                  <a:cubicBezTo>
                    <a:pt x="577" y="111"/>
                    <a:pt x="552" y="111"/>
                    <a:pt x="527" y="86"/>
                  </a:cubicBezTo>
                  <a:cubicBezTo>
                    <a:pt x="377" y="86"/>
                    <a:pt x="226" y="61"/>
                    <a:pt x="101" y="11"/>
                  </a:cubicBezTo>
                  <a:cubicBezTo>
                    <a:pt x="94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4826376" y="2448732"/>
              <a:ext cx="29331" cy="16830"/>
            </a:xfrm>
            <a:custGeom>
              <a:avLst/>
              <a:gdLst/>
              <a:ahLst/>
              <a:cxnLst/>
              <a:rect l="l" t="t" r="r" b="b"/>
              <a:pathLst>
                <a:path w="603" h="346" extrusionOk="0">
                  <a:moveTo>
                    <a:pt x="38" y="0"/>
                  </a:moveTo>
                  <a:cubicBezTo>
                    <a:pt x="26" y="0"/>
                    <a:pt x="13" y="7"/>
                    <a:pt x="1" y="19"/>
                  </a:cubicBezTo>
                  <a:cubicBezTo>
                    <a:pt x="1" y="44"/>
                    <a:pt x="1" y="94"/>
                    <a:pt x="26" y="94"/>
                  </a:cubicBezTo>
                  <a:cubicBezTo>
                    <a:pt x="176" y="195"/>
                    <a:pt x="351" y="270"/>
                    <a:pt x="527" y="345"/>
                  </a:cubicBezTo>
                  <a:cubicBezTo>
                    <a:pt x="552" y="345"/>
                    <a:pt x="577" y="320"/>
                    <a:pt x="602" y="295"/>
                  </a:cubicBezTo>
                  <a:cubicBezTo>
                    <a:pt x="602" y="270"/>
                    <a:pt x="577" y="245"/>
                    <a:pt x="552" y="220"/>
                  </a:cubicBezTo>
                  <a:cubicBezTo>
                    <a:pt x="402" y="170"/>
                    <a:pt x="226" y="94"/>
                    <a:pt x="76" y="19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4691055" y="2585270"/>
              <a:ext cx="15906" cy="16830"/>
            </a:xfrm>
            <a:custGeom>
              <a:avLst/>
              <a:gdLst/>
              <a:ahLst/>
              <a:cxnLst/>
              <a:rect l="l" t="t" r="r" b="b"/>
              <a:pathLst>
                <a:path w="327" h="346" extrusionOk="0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44"/>
                    <a:pt x="1" y="69"/>
                    <a:pt x="26" y="94"/>
                  </a:cubicBezTo>
                  <a:lnTo>
                    <a:pt x="226" y="320"/>
                  </a:lnTo>
                  <a:cubicBezTo>
                    <a:pt x="226" y="345"/>
                    <a:pt x="251" y="345"/>
                    <a:pt x="251" y="345"/>
                  </a:cubicBezTo>
                  <a:cubicBezTo>
                    <a:pt x="276" y="345"/>
                    <a:pt x="276" y="345"/>
                    <a:pt x="301" y="320"/>
                  </a:cubicBezTo>
                  <a:cubicBezTo>
                    <a:pt x="326" y="295"/>
                    <a:pt x="326" y="270"/>
                    <a:pt x="301" y="245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3786512" y="1269555"/>
              <a:ext cx="98793" cy="50004"/>
            </a:xfrm>
            <a:custGeom>
              <a:avLst/>
              <a:gdLst/>
              <a:ahLst/>
              <a:cxnLst/>
              <a:rect l="l" t="t" r="r" b="b"/>
              <a:pathLst>
                <a:path w="2031" h="1028" extrusionOk="0">
                  <a:moveTo>
                    <a:pt x="75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0" y="351"/>
                    <a:pt x="150" y="627"/>
                    <a:pt x="401" y="802"/>
                  </a:cubicBezTo>
                  <a:cubicBezTo>
                    <a:pt x="576" y="953"/>
                    <a:pt x="827" y="1028"/>
                    <a:pt x="1103" y="1028"/>
                  </a:cubicBezTo>
                  <a:lnTo>
                    <a:pt x="1203" y="1028"/>
                  </a:lnTo>
                  <a:cubicBezTo>
                    <a:pt x="1479" y="1003"/>
                    <a:pt x="1754" y="903"/>
                    <a:pt x="1980" y="727"/>
                  </a:cubicBezTo>
                  <a:cubicBezTo>
                    <a:pt x="2005" y="727"/>
                    <a:pt x="2030" y="677"/>
                    <a:pt x="2005" y="652"/>
                  </a:cubicBezTo>
                  <a:cubicBezTo>
                    <a:pt x="1993" y="640"/>
                    <a:pt x="1980" y="633"/>
                    <a:pt x="1967" y="633"/>
                  </a:cubicBezTo>
                  <a:cubicBezTo>
                    <a:pt x="1955" y="633"/>
                    <a:pt x="1942" y="640"/>
                    <a:pt x="1930" y="652"/>
                  </a:cubicBezTo>
                  <a:cubicBezTo>
                    <a:pt x="1704" y="802"/>
                    <a:pt x="1454" y="903"/>
                    <a:pt x="1203" y="928"/>
                  </a:cubicBezTo>
                  <a:cubicBezTo>
                    <a:pt x="1168" y="931"/>
                    <a:pt x="1133" y="933"/>
                    <a:pt x="1098" y="933"/>
                  </a:cubicBezTo>
                  <a:cubicBezTo>
                    <a:pt x="859" y="933"/>
                    <a:pt x="626" y="859"/>
                    <a:pt x="451" y="727"/>
                  </a:cubicBezTo>
                  <a:cubicBezTo>
                    <a:pt x="251" y="552"/>
                    <a:pt x="125" y="301"/>
                    <a:pt x="125" y="51"/>
                  </a:cubicBez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3860837" y="1371265"/>
              <a:ext cx="70775" cy="92178"/>
            </a:xfrm>
            <a:custGeom>
              <a:avLst/>
              <a:gdLst/>
              <a:ahLst/>
              <a:cxnLst/>
              <a:rect l="l" t="t" r="r" b="b"/>
              <a:pathLst>
                <a:path w="1455" h="1895" extrusionOk="0">
                  <a:moveTo>
                    <a:pt x="421" y="1"/>
                  </a:moveTo>
                  <a:cubicBezTo>
                    <a:pt x="291" y="1"/>
                    <a:pt x="163" y="29"/>
                    <a:pt x="51" y="90"/>
                  </a:cubicBezTo>
                  <a:cubicBezTo>
                    <a:pt x="26" y="90"/>
                    <a:pt x="1" y="140"/>
                    <a:pt x="26" y="165"/>
                  </a:cubicBezTo>
                  <a:cubicBezTo>
                    <a:pt x="26" y="190"/>
                    <a:pt x="76" y="190"/>
                    <a:pt x="101" y="190"/>
                  </a:cubicBezTo>
                  <a:cubicBezTo>
                    <a:pt x="206" y="138"/>
                    <a:pt x="319" y="112"/>
                    <a:pt x="433" y="112"/>
                  </a:cubicBezTo>
                  <a:cubicBezTo>
                    <a:pt x="594" y="112"/>
                    <a:pt x="757" y="163"/>
                    <a:pt x="903" y="265"/>
                  </a:cubicBezTo>
                  <a:cubicBezTo>
                    <a:pt x="1129" y="416"/>
                    <a:pt x="1279" y="691"/>
                    <a:pt x="1304" y="992"/>
                  </a:cubicBezTo>
                  <a:cubicBezTo>
                    <a:pt x="1329" y="1268"/>
                    <a:pt x="1254" y="1569"/>
                    <a:pt x="1079" y="1819"/>
                  </a:cubicBezTo>
                  <a:cubicBezTo>
                    <a:pt x="1054" y="1844"/>
                    <a:pt x="1054" y="1869"/>
                    <a:pt x="1079" y="1894"/>
                  </a:cubicBezTo>
                  <a:lnTo>
                    <a:pt x="1129" y="1894"/>
                  </a:lnTo>
                  <a:cubicBezTo>
                    <a:pt x="1129" y="1894"/>
                    <a:pt x="1154" y="1894"/>
                    <a:pt x="1154" y="1869"/>
                  </a:cubicBezTo>
                  <a:cubicBezTo>
                    <a:pt x="1354" y="1619"/>
                    <a:pt x="1455" y="1293"/>
                    <a:pt x="1429" y="992"/>
                  </a:cubicBezTo>
                  <a:cubicBezTo>
                    <a:pt x="1404" y="641"/>
                    <a:pt x="1229" y="341"/>
                    <a:pt x="953" y="165"/>
                  </a:cubicBezTo>
                  <a:cubicBezTo>
                    <a:pt x="804" y="61"/>
                    <a:pt x="611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3849893" y="1703538"/>
              <a:ext cx="76855" cy="109786"/>
            </a:xfrm>
            <a:custGeom>
              <a:avLst/>
              <a:gdLst/>
              <a:ahLst/>
              <a:cxnLst/>
              <a:rect l="l" t="t" r="r" b="b"/>
              <a:pathLst>
                <a:path w="1580" h="2257" extrusionOk="0">
                  <a:moveTo>
                    <a:pt x="1529" y="1"/>
                  </a:moveTo>
                  <a:cubicBezTo>
                    <a:pt x="1003" y="1"/>
                    <a:pt x="477" y="302"/>
                    <a:pt x="251" y="753"/>
                  </a:cubicBezTo>
                  <a:cubicBezTo>
                    <a:pt x="0" y="1204"/>
                    <a:pt x="50" y="1805"/>
                    <a:pt x="351" y="2231"/>
                  </a:cubicBezTo>
                  <a:cubicBezTo>
                    <a:pt x="351" y="2231"/>
                    <a:pt x="376" y="2256"/>
                    <a:pt x="401" y="2256"/>
                  </a:cubicBezTo>
                  <a:cubicBezTo>
                    <a:pt x="401" y="2256"/>
                    <a:pt x="426" y="2256"/>
                    <a:pt x="426" y="2231"/>
                  </a:cubicBezTo>
                  <a:cubicBezTo>
                    <a:pt x="451" y="2231"/>
                    <a:pt x="451" y="2181"/>
                    <a:pt x="426" y="2156"/>
                  </a:cubicBezTo>
                  <a:cubicBezTo>
                    <a:pt x="151" y="1780"/>
                    <a:pt x="126" y="1229"/>
                    <a:pt x="351" y="803"/>
                  </a:cubicBezTo>
                  <a:cubicBezTo>
                    <a:pt x="567" y="395"/>
                    <a:pt x="990" y="125"/>
                    <a:pt x="1466" y="125"/>
                  </a:cubicBezTo>
                  <a:cubicBezTo>
                    <a:pt x="1487" y="125"/>
                    <a:pt x="1508" y="125"/>
                    <a:pt x="1529" y="126"/>
                  </a:cubicBezTo>
                  <a:cubicBezTo>
                    <a:pt x="1554" y="126"/>
                    <a:pt x="1579" y="101"/>
                    <a:pt x="1579" y="76"/>
                  </a:cubicBezTo>
                  <a:cubicBezTo>
                    <a:pt x="1579" y="26"/>
                    <a:pt x="1554" y="1"/>
                    <a:pt x="152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3788944" y="1947380"/>
              <a:ext cx="50004" cy="103657"/>
            </a:xfrm>
            <a:custGeom>
              <a:avLst/>
              <a:gdLst/>
              <a:ahLst/>
              <a:cxnLst/>
              <a:rect l="l" t="t" r="r" b="b"/>
              <a:pathLst>
                <a:path w="1028" h="2131" extrusionOk="0">
                  <a:moveTo>
                    <a:pt x="100" y="0"/>
                  </a:moveTo>
                  <a:cubicBezTo>
                    <a:pt x="75" y="0"/>
                    <a:pt x="25" y="0"/>
                    <a:pt x="25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401" y="251"/>
                    <a:pt x="677" y="552"/>
                    <a:pt x="802" y="928"/>
                  </a:cubicBezTo>
                  <a:cubicBezTo>
                    <a:pt x="902" y="1304"/>
                    <a:pt x="852" y="1705"/>
                    <a:pt x="652" y="2030"/>
                  </a:cubicBezTo>
                  <a:cubicBezTo>
                    <a:pt x="627" y="2055"/>
                    <a:pt x="652" y="2106"/>
                    <a:pt x="677" y="2106"/>
                  </a:cubicBezTo>
                  <a:cubicBezTo>
                    <a:pt x="677" y="2106"/>
                    <a:pt x="677" y="2131"/>
                    <a:pt x="702" y="2131"/>
                  </a:cubicBezTo>
                  <a:cubicBezTo>
                    <a:pt x="727" y="2131"/>
                    <a:pt x="727" y="2106"/>
                    <a:pt x="752" y="2106"/>
                  </a:cubicBezTo>
                  <a:cubicBezTo>
                    <a:pt x="978" y="1755"/>
                    <a:pt x="1028" y="1304"/>
                    <a:pt x="902" y="903"/>
                  </a:cubicBezTo>
                  <a:cubicBezTo>
                    <a:pt x="777" y="502"/>
                    <a:pt x="476" y="176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3926698" y="2096127"/>
              <a:ext cx="96361" cy="58566"/>
            </a:xfrm>
            <a:custGeom>
              <a:avLst/>
              <a:gdLst/>
              <a:ahLst/>
              <a:cxnLst/>
              <a:rect l="l" t="t" r="r" b="b"/>
              <a:pathLst>
                <a:path w="1981" h="1204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25" y="501"/>
                    <a:pt x="326" y="927"/>
                    <a:pt x="727" y="1128"/>
                  </a:cubicBezTo>
                  <a:cubicBezTo>
                    <a:pt x="877" y="1178"/>
                    <a:pt x="1053" y="1203"/>
                    <a:pt x="1203" y="1203"/>
                  </a:cubicBezTo>
                  <a:cubicBezTo>
                    <a:pt x="1479" y="1203"/>
                    <a:pt x="1730" y="1128"/>
                    <a:pt x="1955" y="977"/>
                  </a:cubicBezTo>
                  <a:cubicBezTo>
                    <a:pt x="1980" y="952"/>
                    <a:pt x="1980" y="927"/>
                    <a:pt x="1955" y="902"/>
                  </a:cubicBezTo>
                  <a:cubicBezTo>
                    <a:pt x="1930" y="877"/>
                    <a:pt x="1905" y="877"/>
                    <a:pt x="1880" y="877"/>
                  </a:cubicBezTo>
                  <a:cubicBezTo>
                    <a:pt x="1684" y="1028"/>
                    <a:pt x="1451" y="1106"/>
                    <a:pt x="1220" y="1106"/>
                  </a:cubicBezTo>
                  <a:cubicBezTo>
                    <a:pt x="1068" y="1106"/>
                    <a:pt x="917" y="1072"/>
                    <a:pt x="777" y="1003"/>
                  </a:cubicBezTo>
                  <a:cubicBezTo>
                    <a:pt x="401" y="852"/>
                    <a:pt x="126" y="476"/>
                    <a:pt x="101" y="50"/>
                  </a:cubicBezTo>
                  <a:cubicBezTo>
                    <a:pt x="101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4113190" y="2187719"/>
              <a:ext cx="118299" cy="40081"/>
            </a:xfrm>
            <a:custGeom>
              <a:avLst/>
              <a:gdLst/>
              <a:ahLst/>
              <a:cxnLst/>
              <a:rect l="l" t="t" r="r" b="b"/>
              <a:pathLst>
                <a:path w="2432" h="824" extrusionOk="0">
                  <a:moveTo>
                    <a:pt x="1387" y="0"/>
                  </a:moveTo>
                  <a:cubicBezTo>
                    <a:pt x="1301" y="0"/>
                    <a:pt x="1214" y="8"/>
                    <a:pt x="1129" y="22"/>
                  </a:cubicBezTo>
                  <a:cubicBezTo>
                    <a:pt x="678" y="72"/>
                    <a:pt x="251" y="348"/>
                    <a:pt x="1" y="749"/>
                  </a:cubicBezTo>
                  <a:cubicBezTo>
                    <a:pt x="1" y="774"/>
                    <a:pt x="1" y="799"/>
                    <a:pt x="26" y="824"/>
                  </a:cubicBezTo>
                  <a:lnTo>
                    <a:pt x="51" y="824"/>
                  </a:lnTo>
                  <a:cubicBezTo>
                    <a:pt x="76" y="824"/>
                    <a:pt x="101" y="824"/>
                    <a:pt x="101" y="799"/>
                  </a:cubicBezTo>
                  <a:cubicBezTo>
                    <a:pt x="327" y="448"/>
                    <a:pt x="728" y="197"/>
                    <a:pt x="1154" y="122"/>
                  </a:cubicBezTo>
                  <a:cubicBezTo>
                    <a:pt x="1231" y="108"/>
                    <a:pt x="1310" y="101"/>
                    <a:pt x="1389" y="101"/>
                  </a:cubicBezTo>
                  <a:cubicBezTo>
                    <a:pt x="1723" y="101"/>
                    <a:pt x="2068" y="225"/>
                    <a:pt x="2332" y="448"/>
                  </a:cubicBezTo>
                  <a:cubicBezTo>
                    <a:pt x="2344" y="460"/>
                    <a:pt x="2363" y="467"/>
                    <a:pt x="2379" y="467"/>
                  </a:cubicBezTo>
                  <a:cubicBezTo>
                    <a:pt x="2394" y="467"/>
                    <a:pt x="2407" y="460"/>
                    <a:pt x="2407" y="448"/>
                  </a:cubicBezTo>
                  <a:cubicBezTo>
                    <a:pt x="2432" y="423"/>
                    <a:pt x="2432" y="373"/>
                    <a:pt x="2407" y="373"/>
                  </a:cubicBezTo>
                  <a:cubicBezTo>
                    <a:pt x="2123" y="129"/>
                    <a:pt x="1756" y="0"/>
                    <a:pt x="138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4287523" y="2065628"/>
              <a:ext cx="126860" cy="57350"/>
            </a:xfrm>
            <a:custGeom>
              <a:avLst/>
              <a:gdLst/>
              <a:ahLst/>
              <a:cxnLst/>
              <a:rect l="l" t="t" r="r" b="b"/>
              <a:pathLst>
                <a:path w="2608" h="1179" extrusionOk="0">
                  <a:moveTo>
                    <a:pt x="2557" y="0"/>
                  </a:moveTo>
                  <a:cubicBezTo>
                    <a:pt x="2532" y="0"/>
                    <a:pt x="2507" y="25"/>
                    <a:pt x="2482" y="51"/>
                  </a:cubicBezTo>
                  <a:cubicBezTo>
                    <a:pt x="2332" y="502"/>
                    <a:pt x="1931" y="853"/>
                    <a:pt x="1480" y="1003"/>
                  </a:cubicBezTo>
                  <a:cubicBezTo>
                    <a:pt x="1345" y="1038"/>
                    <a:pt x="1207" y="1056"/>
                    <a:pt x="1069" y="1056"/>
                  </a:cubicBezTo>
                  <a:cubicBezTo>
                    <a:pt x="718" y="1056"/>
                    <a:pt x="371" y="943"/>
                    <a:pt x="101" y="727"/>
                  </a:cubicBezTo>
                  <a:cubicBezTo>
                    <a:pt x="76" y="727"/>
                    <a:pt x="51" y="727"/>
                    <a:pt x="26" y="752"/>
                  </a:cubicBezTo>
                  <a:cubicBezTo>
                    <a:pt x="1" y="777"/>
                    <a:pt x="1" y="802"/>
                    <a:pt x="26" y="828"/>
                  </a:cubicBezTo>
                  <a:cubicBezTo>
                    <a:pt x="327" y="1053"/>
                    <a:pt x="703" y="1178"/>
                    <a:pt x="1053" y="1178"/>
                  </a:cubicBezTo>
                  <a:cubicBezTo>
                    <a:pt x="1204" y="1178"/>
                    <a:pt x="1354" y="1153"/>
                    <a:pt x="1505" y="1103"/>
                  </a:cubicBezTo>
                  <a:cubicBezTo>
                    <a:pt x="2006" y="953"/>
                    <a:pt x="2432" y="577"/>
                    <a:pt x="2582" y="76"/>
                  </a:cubicBezTo>
                  <a:cubicBezTo>
                    <a:pt x="2607" y="51"/>
                    <a:pt x="2582" y="25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4478928" y="2096127"/>
              <a:ext cx="128076" cy="42708"/>
            </a:xfrm>
            <a:custGeom>
              <a:avLst/>
              <a:gdLst/>
              <a:ahLst/>
              <a:cxnLst/>
              <a:rect l="l" t="t" r="r" b="b"/>
              <a:pathLst>
                <a:path w="2633" h="878" extrusionOk="0">
                  <a:moveTo>
                    <a:pt x="1304" y="0"/>
                  </a:moveTo>
                  <a:cubicBezTo>
                    <a:pt x="778" y="0"/>
                    <a:pt x="276" y="326"/>
                    <a:pt x="26" y="802"/>
                  </a:cubicBezTo>
                  <a:cubicBezTo>
                    <a:pt x="1" y="827"/>
                    <a:pt x="26" y="852"/>
                    <a:pt x="51" y="877"/>
                  </a:cubicBezTo>
                  <a:lnTo>
                    <a:pt x="76" y="877"/>
                  </a:lnTo>
                  <a:cubicBezTo>
                    <a:pt x="101" y="877"/>
                    <a:pt x="101" y="852"/>
                    <a:pt x="126" y="852"/>
                  </a:cubicBezTo>
                  <a:cubicBezTo>
                    <a:pt x="352" y="401"/>
                    <a:pt x="828" y="125"/>
                    <a:pt x="1304" y="100"/>
                  </a:cubicBezTo>
                  <a:lnTo>
                    <a:pt x="1329" y="100"/>
                  </a:lnTo>
                  <a:cubicBezTo>
                    <a:pt x="1805" y="100"/>
                    <a:pt x="2281" y="376"/>
                    <a:pt x="2532" y="802"/>
                  </a:cubicBezTo>
                  <a:cubicBezTo>
                    <a:pt x="2557" y="827"/>
                    <a:pt x="2582" y="827"/>
                    <a:pt x="2607" y="827"/>
                  </a:cubicBezTo>
                  <a:cubicBezTo>
                    <a:pt x="2632" y="802"/>
                    <a:pt x="2632" y="777"/>
                    <a:pt x="2632" y="752"/>
                  </a:cubicBezTo>
                  <a:cubicBezTo>
                    <a:pt x="2357" y="301"/>
                    <a:pt x="1855" y="0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4810519" y="2194870"/>
              <a:ext cx="47621" cy="119515"/>
            </a:xfrm>
            <a:custGeom>
              <a:avLst/>
              <a:gdLst/>
              <a:ahLst/>
              <a:cxnLst/>
              <a:rect l="l" t="t" r="r" b="b"/>
              <a:pathLst>
                <a:path w="979" h="2457" extrusionOk="0">
                  <a:moveTo>
                    <a:pt x="276" y="0"/>
                  </a:moveTo>
                  <a:cubicBezTo>
                    <a:pt x="251" y="0"/>
                    <a:pt x="201" y="0"/>
                    <a:pt x="201" y="25"/>
                  </a:cubicBezTo>
                  <a:cubicBezTo>
                    <a:pt x="26" y="451"/>
                    <a:pt x="1" y="902"/>
                    <a:pt x="101" y="1328"/>
                  </a:cubicBezTo>
                  <a:cubicBezTo>
                    <a:pt x="201" y="1704"/>
                    <a:pt x="502" y="2130"/>
                    <a:pt x="878" y="2456"/>
                  </a:cubicBezTo>
                  <a:lnTo>
                    <a:pt x="903" y="2456"/>
                  </a:lnTo>
                  <a:cubicBezTo>
                    <a:pt x="928" y="2456"/>
                    <a:pt x="928" y="2456"/>
                    <a:pt x="953" y="2431"/>
                  </a:cubicBezTo>
                  <a:cubicBezTo>
                    <a:pt x="978" y="2431"/>
                    <a:pt x="978" y="2381"/>
                    <a:pt x="953" y="2356"/>
                  </a:cubicBezTo>
                  <a:cubicBezTo>
                    <a:pt x="577" y="2055"/>
                    <a:pt x="302" y="1654"/>
                    <a:pt x="226" y="1303"/>
                  </a:cubicBezTo>
                  <a:cubicBezTo>
                    <a:pt x="126" y="902"/>
                    <a:pt x="151" y="451"/>
                    <a:pt x="302" y="75"/>
                  </a:cubicBezTo>
                  <a:cubicBezTo>
                    <a:pt x="302" y="50"/>
                    <a:pt x="302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4770292" y="2343909"/>
              <a:ext cx="58566" cy="122871"/>
            </a:xfrm>
            <a:custGeom>
              <a:avLst/>
              <a:gdLst/>
              <a:ahLst/>
              <a:cxnLst/>
              <a:rect l="l" t="t" r="r" b="b"/>
              <a:pathLst>
                <a:path w="1204" h="2526" extrusionOk="0">
                  <a:moveTo>
                    <a:pt x="740" y="0"/>
                  </a:moveTo>
                  <a:cubicBezTo>
                    <a:pt x="728" y="0"/>
                    <a:pt x="715" y="6"/>
                    <a:pt x="702" y="19"/>
                  </a:cubicBezTo>
                  <a:cubicBezTo>
                    <a:pt x="677" y="44"/>
                    <a:pt x="677" y="69"/>
                    <a:pt x="702" y="94"/>
                  </a:cubicBezTo>
                  <a:cubicBezTo>
                    <a:pt x="978" y="470"/>
                    <a:pt x="1078" y="971"/>
                    <a:pt x="953" y="1422"/>
                  </a:cubicBezTo>
                  <a:cubicBezTo>
                    <a:pt x="828" y="1873"/>
                    <a:pt x="477" y="2249"/>
                    <a:pt x="51" y="2400"/>
                  </a:cubicBezTo>
                  <a:cubicBezTo>
                    <a:pt x="26" y="2425"/>
                    <a:pt x="1" y="2450"/>
                    <a:pt x="1" y="2475"/>
                  </a:cubicBezTo>
                  <a:cubicBezTo>
                    <a:pt x="26" y="2500"/>
                    <a:pt x="51" y="2525"/>
                    <a:pt x="51" y="2525"/>
                  </a:cubicBezTo>
                  <a:cubicBezTo>
                    <a:pt x="76" y="2525"/>
                    <a:pt x="76" y="2525"/>
                    <a:pt x="76" y="2500"/>
                  </a:cubicBezTo>
                  <a:cubicBezTo>
                    <a:pt x="552" y="2325"/>
                    <a:pt x="928" y="1924"/>
                    <a:pt x="1053" y="1447"/>
                  </a:cubicBezTo>
                  <a:cubicBezTo>
                    <a:pt x="1204" y="971"/>
                    <a:pt x="1078" y="420"/>
                    <a:pt x="778" y="19"/>
                  </a:cubicBezTo>
                  <a:cubicBezTo>
                    <a:pt x="765" y="6"/>
                    <a:pt x="753" y="0"/>
                    <a:pt x="7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4586232" y="2558128"/>
              <a:ext cx="142668" cy="50053"/>
            </a:xfrm>
            <a:custGeom>
              <a:avLst/>
              <a:gdLst/>
              <a:ahLst/>
              <a:cxnLst/>
              <a:rect l="l" t="t" r="r" b="b"/>
              <a:pathLst>
                <a:path w="2933" h="1029" extrusionOk="0">
                  <a:moveTo>
                    <a:pt x="1952" y="1"/>
                  </a:moveTo>
                  <a:cubicBezTo>
                    <a:pt x="1744" y="1"/>
                    <a:pt x="1534" y="27"/>
                    <a:pt x="1329" y="76"/>
                  </a:cubicBezTo>
                  <a:cubicBezTo>
                    <a:pt x="802" y="201"/>
                    <a:pt x="351" y="527"/>
                    <a:pt x="25" y="928"/>
                  </a:cubicBezTo>
                  <a:cubicBezTo>
                    <a:pt x="0" y="953"/>
                    <a:pt x="0" y="1003"/>
                    <a:pt x="25" y="1028"/>
                  </a:cubicBezTo>
                  <a:lnTo>
                    <a:pt x="75" y="1028"/>
                  </a:lnTo>
                  <a:cubicBezTo>
                    <a:pt x="75" y="1028"/>
                    <a:pt x="100" y="1028"/>
                    <a:pt x="100" y="1003"/>
                  </a:cubicBezTo>
                  <a:cubicBezTo>
                    <a:pt x="426" y="602"/>
                    <a:pt x="852" y="302"/>
                    <a:pt x="1354" y="176"/>
                  </a:cubicBezTo>
                  <a:cubicBezTo>
                    <a:pt x="1537" y="130"/>
                    <a:pt x="1725" y="108"/>
                    <a:pt x="1912" y="108"/>
                  </a:cubicBezTo>
                  <a:cubicBezTo>
                    <a:pt x="2234" y="108"/>
                    <a:pt x="2556" y="175"/>
                    <a:pt x="2857" y="302"/>
                  </a:cubicBezTo>
                  <a:cubicBezTo>
                    <a:pt x="2882" y="302"/>
                    <a:pt x="2908" y="302"/>
                    <a:pt x="2908" y="276"/>
                  </a:cubicBezTo>
                  <a:cubicBezTo>
                    <a:pt x="2933" y="226"/>
                    <a:pt x="2908" y="201"/>
                    <a:pt x="2882" y="201"/>
                  </a:cubicBezTo>
                  <a:cubicBezTo>
                    <a:pt x="2593" y="64"/>
                    <a:pt x="2275" y="1"/>
                    <a:pt x="19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4396042" y="2512112"/>
              <a:ext cx="120731" cy="39984"/>
            </a:xfrm>
            <a:custGeom>
              <a:avLst/>
              <a:gdLst/>
              <a:ahLst/>
              <a:cxnLst/>
              <a:rect l="l" t="t" r="r" b="b"/>
              <a:pathLst>
                <a:path w="2482" h="822" extrusionOk="0">
                  <a:moveTo>
                    <a:pt x="63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0" y="19"/>
                    <a:pt x="0" y="70"/>
                    <a:pt x="0" y="95"/>
                  </a:cubicBezTo>
                  <a:cubicBezTo>
                    <a:pt x="276" y="471"/>
                    <a:pt x="702" y="721"/>
                    <a:pt x="1153" y="796"/>
                  </a:cubicBezTo>
                  <a:cubicBezTo>
                    <a:pt x="1254" y="821"/>
                    <a:pt x="1329" y="821"/>
                    <a:pt x="1429" y="821"/>
                  </a:cubicBezTo>
                  <a:cubicBezTo>
                    <a:pt x="1805" y="821"/>
                    <a:pt x="2156" y="696"/>
                    <a:pt x="2457" y="471"/>
                  </a:cubicBezTo>
                  <a:cubicBezTo>
                    <a:pt x="2482" y="446"/>
                    <a:pt x="2482" y="420"/>
                    <a:pt x="2482" y="395"/>
                  </a:cubicBezTo>
                  <a:cubicBezTo>
                    <a:pt x="2469" y="383"/>
                    <a:pt x="2457" y="377"/>
                    <a:pt x="2444" y="377"/>
                  </a:cubicBezTo>
                  <a:cubicBezTo>
                    <a:pt x="2432" y="377"/>
                    <a:pt x="2419" y="383"/>
                    <a:pt x="2406" y="395"/>
                  </a:cubicBezTo>
                  <a:cubicBezTo>
                    <a:pt x="2114" y="604"/>
                    <a:pt x="1752" y="709"/>
                    <a:pt x="1393" y="709"/>
                  </a:cubicBezTo>
                  <a:cubicBezTo>
                    <a:pt x="1321" y="709"/>
                    <a:pt x="1249" y="705"/>
                    <a:pt x="1178" y="696"/>
                  </a:cubicBezTo>
                  <a:cubicBezTo>
                    <a:pt x="752" y="621"/>
                    <a:pt x="351" y="370"/>
                    <a:pt x="101" y="19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4211933" y="2563721"/>
              <a:ext cx="106138" cy="65181"/>
            </a:xfrm>
            <a:custGeom>
              <a:avLst/>
              <a:gdLst/>
              <a:ahLst/>
              <a:cxnLst/>
              <a:rect l="l" t="t" r="r" b="b"/>
              <a:pathLst>
                <a:path w="2182" h="1340" extrusionOk="0">
                  <a:moveTo>
                    <a:pt x="1380" y="0"/>
                  </a:moveTo>
                  <a:cubicBezTo>
                    <a:pt x="1155" y="0"/>
                    <a:pt x="936" y="45"/>
                    <a:pt x="753" y="136"/>
                  </a:cubicBezTo>
                  <a:cubicBezTo>
                    <a:pt x="327" y="362"/>
                    <a:pt x="51" y="813"/>
                    <a:pt x="1" y="1264"/>
                  </a:cubicBezTo>
                  <a:cubicBezTo>
                    <a:pt x="1" y="1314"/>
                    <a:pt x="26" y="1339"/>
                    <a:pt x="51" y="1339"/>
                  </a:cubicBezTo>
                  <a:cubicBezTo>
                    <a:pt x="101" y="1339"/>
                    <a:pt x="126" y="1314"/>
                    <a:pt x="126" y="1289"/>
                  </a:cubicBezTo>
                  <a:cubicBezTo>
                    <a:pt x="151" y="838"/>
                    <a:pt x="427" y="437"/>
                    <a:pt x="803" y="237"/>
                  </a:cubicBezTo>
                  <a:cubicBezTo>
                    <a:pt x="974" y="145"/>
                    <a:pt x="1177" y="101"/>
                    <a:pt x="1383" y="101"/>
                  </a:cubicBezTo>
                  <a:cubicBezTo>
                    <a:pt x="1628" y="101"/>
                    <a:pt x="1877" y="164"/>
                    <a:pt x="2081" y="287"/>
                  </a:cubicBezTo>
                  <a:cubicBezTo>
                    <a:pt x="2102" y="297"/>
                    <a:pt x="2118" y="303"/>
                    <a:pt x="2131" y="303"/>
                  </a:cubicBezTo>
                  <a:cubicBezTo>
                    <a:pt x="2148" y="303"/>
                    <a:pt x="2156" y="291"/>
                    <a:pt x="2156" y="262"/>
                  </a:cubicBezTo>
                  <a:cubicBezTo>
                    <a:pt x="2181" y="237"/>
                    <a:pt x="2181" y="212"/>
                    <a:pt x="2156" y="187"/>
                  </a:cubicBezTo>
                  <a:cubicBezTo>
                    <a:pt x="1925" y="64"/>
                    <a:pt x="1648" y="0"/>
                    <a:pt x="138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4122967" y="2657600"/>
              <a:ext cx="17122" cy="10312"/>
            </a:xfrm>
            <a:custGeom>
              <a:avLst/>
              <a:gdLst/>
              <a:ahLst/>
              <a:cxnLst/>
              <a:rect l="l" t="t" r="r" b="b"/>
              <a:pathLst>
                <a:path w="352" h="212" extrusionOk="0">
                  <a:moveTo>
                    <a:pt x="74" y="1"/>
                  </a:moveTo>
                  <a:cubicBezTo>
                    <a:pt x="50" y="1"/>
                    <a:pt x="25" y="18"/>
                    <a:pt x="25" y="36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01" y="136"/>
                    <a:pt x="176" y="186"/>
                    <a:pt x="276" y="211"/>
                  </a:cubicBezTo>
                  <a:cubicBezTo>
                    <a:pt x="301" y="211"/>
                    <a:pt x="326" y="186"/>
                    <a:pt x="326" y="161"/>
                  </a:cubicBezTo>
                  <a:cubicBezTo>
                    <a:pt x="351" y="136"/>
                    <a:pt x="326" y="111"/>
                    <a:pt x="301" y="111"/>
                  </a:cubicBezTo>
                  <a:cubicBezTo>
                    <a:pt x="226" y="86"/>
                    <a:pt x="151" y="61"/>
                    <a:pt x="101" y="11"/>
                  </a:cubicBezTo>
                  <a:cubicBezTo>
                    <a:pt x="93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4103462" y="2720300"/>
              <a:ext cx="19554" cy="9777"/>
            </a:xfrm>
            <a:custGeom>
              <a:avLst/>
              <a:gdLst/>
              <a:ahLst/>
              <a:cxnLst/>
              <a:rect l="l" t="t" r="r" b="b"/>
              <a:pathLst>
                <a:path w="402" h="201" extrusionOk="0">
                  <a:moveTo>
                    <a:pt x="76" y="0"/>
                  </a:moveTo>
                  <a:cubicBezTo>
                    <a:pt x="50" y="0"/>
                    <a:pt x="25" y="0"/>
                    <a:pt x="0" y="25"/>
                  </a:cubicBezTo>
                  <a:cubicBezTo>
                    <a:pt x="0" y="50"/>
                    <a:pt x="0" y="75"/>
                    <a:pt x="25" y="100"/>
                  </a:cubicBezTo>
                  <a:cubicBezTo>
                    <a:pt x="126" y="151"/>
                    <a:pt x="226" y="176"/>
                    <a:pt x="326" y="201"/>
                  </a:cubicBezTo>
                  <a:lnTo>
                    <a:pt x="351" y="201"/>
                  </a:lnTo>
                  <a:cubicBezTo>
                    <a:pt x="376" y="201"/>
                    <a:pt x="401" y="176"/>
                    <a:pt x="401" y="151"/>
                  </a:cubicBezTo>
                  <a:cubicBezTo>
                    <a:pt x="401" y="100"/>
                    <a:pt x="376" y="75"/>
                    <a:pt x="351" y="75"/>
                  </a:cubicBezTo>
                  <a:cubicBezTo>
                    <a:pt x="251" y="75"/>
                    <a:pt x="176" y="5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4098598" y="2788058"/>
              <a:ext cx="19554" cy="5399"/>
            </a:xfrm>
            <a:custGeom>
              <a:avLst/>
              <a:gdLst/>
              <a:ahLst/>
              <a:cxnLst/>
              <a:rect l="l" t="t" r="r" b="b"/>
              <a:pathLst>
                <a:path w="402" h="111" extrusionOk="0">
                  <a:moveTo>
                    <a:pt x="29" y="0"/>
                  </a:moveTo>
                  <a:cubicBezTo>
                    <a:pt x="13" y="0"/>
                    <a:pt x="0" y="18"/>
                    <a:pt x="0" y="36"/>
                  </a:cubicBezTo>
                  <a:cubicBezTo>
                    <a:pt x="0" y="86"/>
                    <a:pt x="25" y="111"/>
                    <a:pt x="50" y="111"/>
                  </a:cubicBezTo>
                  <a:lnTo>
                    <a:pt x="351" y="111"/>
                  </a:lnTo>
                  <a:cubicBezTo>
                    <a:pt x="401" y="111"/>
                    <a:pt x="401" y="86"/>
                    <a:pt x="401" y="36"/>
                  </a:cubicBezTo>
                  <a:cubicBezTo>
                    <a:pt x="401" y="18"/>
                    <a:pt x="389" y="0"/>
                    <a:pt x="372" y="0"/>
                  </a:cubicBezTo>
                  <a:cubicBezTo>
                    <a:pt x="366" y="0"/>
                    <a:pt x="358" y="3"/>
                    <a:pt x="351" y="11"/>
                  </a:cubicBezTo>
                  <a:lnTo>
                    <a:pt x="50" y="11"/>
                  </a:lnTo>
                  <a:cubicBezTo>
                    <a:pt x="43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4108326" y="2848277"/>
              <a:ext cx="15906" cy="7394"/>
            </a:xfrm>
            <a:custGeom>
              <a:avLst/>
              <a:gdLst/>
              <a:ahLst/>
              <a:cxnLst/>
              <a:rect l="l" t="t" r="r" b="b"/>
              <a:pathLst>
                <a:path w="327" h="152" extrusionOk="0">
                  <a:moveTo>
                    <a:pt x="226" y="1"/>
                  </a:moveTo>
                  <a:cubicBezTo>
                    <a:pt x="176" y="26"/>
                    <a:pt x="126" y="51"/>
                    <a:pt x="51" y="51"/>
                  </a:cubicBezTo>
                  <a:cubicBezTo>
                    <a:pt x="26" y="51"/>
                    <a:pt x="1" y="76"/>
                    <a:pt x="1" y="101"/>
                  </a:cubicBezTo>
                  <a:cubicBezTo>
                    <a:pt x="1" y="151"/>
                    <a:pt x="26" y="151"/>
                    <a:pt x="51" y="151"/>
                  </a:cubicBezTo>
                  <a:lnTo>
                    <a:pt x="76" y="151"/>
                  </a:lnTo>
                  <a:cubicBezTo>
                    <a:pt x="151" y="151"/>
                    <a:pt x="201" y="126"/>
                    <a:pt x="276" y="101"/>
                  </a:cubicBezTo>
                  <a:cubicBezTo>
                    <a:pt x="301" y="101"/>
                    <a:pt x="326" y="76"/>
                    <a:pt x="301" y="26"/>
                  </a:cubicBezTo>
                  <a:cubicBezTo>
                    <a:pt x="301" y="1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4125400" y="2899497"/>
              <a:ext cx="12258" cy="8561"/>
            </a:xfrm>
            <a:custGeom>
              <a:avLst/>
              <a:gdLst/>
              <a:ahLst/>
              <a:cxnLst/>
              <a:rect l="l" t="t" r="r" b="b"/>
              <a:pathLst>
                <a:path w="252" h="176" extrusionOk="0">
                  <a:moveTo>
                    <a:pt x="151" y="0"/>
                  </a:moveTo>
                  <a:lnTo>
                    <a:pt x="51" y="51"/>
                  </a:lnTo>
                  <a:cubicBezTo>
                    <a:pt x="0" y="76"/>
                    <a:pt x="0" y="101"/>
                    <a:pt x="0" y="126"/>
                  </a:cubicBezTo>
                  <a:cubicBezTo>
                    <a:pt x="26" y="151"/>
                    <a:pt x="26" y="176"/>
                    <a:pt x="51" y="176"/>
                  </a:cubicBezTo>
                  <a:cubicBezTo>
                    <a:pt x="76" y="176"/>
                    <a:pt x="76" y="151"/>
                    <a:pt x="76" y="151"/>
                  </a:cubicBezTo>
                  <a:lnTo>
                    <a:pt x="201" y="101"/>
                  </a:lnTo>
                  <a:cubicBezTo>
                    <a:pt x="226" y="101"/>
                    <a:pt x="251" y="76"/>
                    <a:pt x="226" y="51"/>
                  </a:cubicBezTo>
                  <a:cubicBezTo>
                    <a:pt x="226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4115623" y="2681581"/>
              <a:ext cx="31764" cy="91156"/>
            </a:xfrm>
            <a:custGeom>
              <a:avLst/>
              <a:gdLst/>
              <a:ahLst/>
              <a:cxnLst/>
              <a:rect l="l" t="t" r="r" b="b"/>
              <a:pathLst>
                <a:path w="653" h="1874" extrusionOk="0">
                  <a:moveTo>
                    <a:pt x="389" y="0"/>
                  </a:moveTo>
                  <a:cubicBezTo>
                    <a:pt x="377" y="0"/>
                    <a:pt x="364" y="7"/>
                    <a:pt x="352" y="19"/>
                  </a:cubicBezTo>
                  <a:cubicBezTo>
                    <a:pt x="327" y="19"/>
                    <a:pt x="327" y="69"/>
                    <a:pt x="327" y="94"/>
                  </a:cubicBezTo>
                  <a:cubicBezTo>
                    <a:pt x="477" y="345"/>
                    <a:pt x="552" y="671"/>
                    <a:pt x="477" y="972"/>
                  </a:cubicBezTo>
                  <a:cubicBezTo>
                    <a:pt x="427" y="1297"/>
                    <a:pt x="252" y="1573"/>
                    <a:pt x="26" y="1774"/>
                  </a:cubicBezTo>
                  <a:cubicBezTo>
                    <a:pt x="1" y="1774"/>
                    <a:pt x="1" y="1824"/>
                    <a:pt x="26" y="1849"/>
                  </a:cubicBezTo>
                  <a:cubicBezTo>
                    <a:pt x="26" y="1849"/>
                    <a:pt x="51" y="1874"/>
                    <a:pt x="51" y="1874"/>
                  </a:cubicBezTo>
                  <a:cubicBezTo>
                    <a:pt x="76" y="1874"/>
                    <a:pt x="76" y="1849"/>
                    <a:pt x="101" y="1849"/>
                  </a:cubicBezTo>
                  <a:cubicBezTo>
                    <a:pt x="352" y="1648"/>
                    <a:pt x="527" y="1322"/>
                    <a:pt x="603" y="997"/>
                  </a:cubicBezTo>
                  <a:cubicBezTo>
                    <a:pt x="653" y="671"/>
                    <a:pt x="603" y="320"/>
                    <a:pt x="427" y="19"/>
                  </a:cubicBezTo>
                  <a:cubicBezTo>
                    <a:pt x="415" y="7"/>
                    <a:pt x="40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4142473" y="2820259"/>
              <a:ext cx="46356" cy="102441"/>
            </a:xfrm>
            <a:custGeom>
              <a:avLst/>
              <a:gdLst/>
              <a:ahLst/>
              <a:cxnLst/>
              <a:rect l="l" t="t" r="r" b="b"/>
              <a:pathLst>
                <a:path w="953" h="2106" extrusionOk="0">
                  <a:moveTo>
                    <a:pt x="251" y="0"/>
                  </a:moveTo>
                  <a:cubicBezTo>
                    <a:pt x="226" y="0"/>
                    <a:pt x="201" y="0"/>
                    <a:pt x="176" y="25"/>
                  </a:cubicBezTo>
                  <a:cubicBezTo>
                    <a:pt x="25" y="401"/>
                    <a:pt x="0" y="827"/>
                    <a:pt x="126" y="1203"/>
                  </a:cubicBezTo>
                  <a:cubicBezTo>
                    <a:pt x="226" y="1579"/>
                    <a:pt x="502" y="1905"/>
                    <a:pt x="853" y="2106"/>
                  </a:cubicBezTo>
                  <a:lnTo>
                    <a:pt x="878" y="2106"/>
                  </a:lnTo>
                  <a:cubicBezTo>
                    <a:pt x="903" y="2106"/>
                    <a:pt x="928" y="2106"/>
                    <a:pt x="928" y="2081"/>
                  </a:cubicBezTo>
                  <a:cubicBezTo>
                    <a:pt x="953" y="2055"/>
                    <a:pt x="928" y="2005"/>
                    <a:pt x="903" y="2005"/>
                  </a:cubicBezTo>
                  <a:cubicBezTo>
                    <a:pt x="577" y="1830"/>
                    <a:pt x="326" y="1504"/>
                    <a:pt x="226" y="1153"/>
                  </a:cubicBezTo>
                  <a:cubicBezTo>
                    <a:pt x="101" y="802"/>
                    <a:pt x="126" y="426"/>
                    <a:pt x="276" y="75"/>
                  </a:cubicBezTo>
                  <a:cubicBezTo>
                    <a:pt x="301" y="50"/>
                    <a:pt x="276" y="25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4171707" y="2979950"/>
              <a:ext cx="61046" cy="71991"/>
            </a:xfrm>
            <a:custGeom>
              <a:avLst/>
              <a:gdLst/>
              <a:ahLst/>
              <a:cxnLst/>
              <a:rect l="l" t="t" r="r" b="b"/>
              <a:pathLst>
                <a:path w="1255" h="1480" extrusionOk="0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1" y="101"/>
                    <a:pt x="51" y="101"/>
                  </a:cubicBezTo>
                  <a:cubicBezTo>
                    <a:pt x="602" y="301"/>
                    <a:pt x="1054" y="828"/>
                    <a:pt x="1129" y="1429"/>
                  </a:cubicBezTo>
                  <a:cubicBezTo>
                    <a:pt x="1129" y="1454"/>
                    <a:pt x="1154" y="1479"/>
                    <a:pt x="1179" y="1479"/>
                  </a:cubicBezTo>
                  <a:lnTo>
                    <a:pt x="1204" y="1479"/>
                  </a:lnTo>
                  <a:cubicBezTo>
                    <a:pt x="1229" y="1479"/>
                    <a:pt x="1254" y="1429"/>
                    <a:pt x="1229" y="1404"/>
                  </a:cubicBezTo>
                  <a:cubicBezTo>
                    <a:pt x="1154" y="777"/>
                    <a:pt x="678" y="226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4291219" y="3048244"/>
              <a:ext cx="71942" cy="52437"/>
            </a:xfrm>
            <a:custGeom>
              <a:avLst/>
              <a:gdLst/>
              <a:ahLst/>
              <a:cxnLst/>
              <a:rect l="l" t="t" r="r" b="b"/>
              <a:pathLst>
                <a:path w="1479" h="1078" extrusionOk="0">
                  <a:moveTo>
                    <a:pt x="50" y="0"/>
                  </a:moveTo>
                  <a:cubicBezTo>
                    <a:pt x="0" y="25"/>
                    <a:pt x="0" y="50"/>
                    <a:pt x="0" y="75"/>
                  </a:cubicBezTo>
                  <a:cubicBezTo>
                    <a:pt x="75" y="376"/>
                    <a:pt x="276" y="652"/>
                    <a:pt x="526" y="827"/>
                  </a:cubicBezTo>
                  <a:cubicBezTo>
                    <a:pt x="752" y="977"/>
                    <a:pt x="1028" y="1078"/>
                    <a:pt x="1278" y="1078"/>
                  </a:cubicBezTo>
                  <a:cubicBezTo>
                    <a:pt x="1328" y="1078"/>
                    <a:pt x="1378" y="1053"/>
                    <a:pt x="1429" y="1053"/>
                  </a:cubicBezTo>
                  <a:cubicBezTo>
                    <a:pt x="1454" y="1053"/>
                    <a:pt x="1479" y="1028"/>
                    <a:pt x="1479" y="1003"/>
                  </a:cubicBezTo>
                  <a:cubicBezTo>
                    <a:pt x="1479" y="977"/>
                    <a:pt x="1454" y="952"/>
                    <a:pt x="1429" y="952"/>
                  </a:cubicBezTo>
                  <a:cubicBezTo>
                    <a:pt x="1390" y="956"/>
                    <a:pt x="1352" y="957"/>
                    <a:pt x="1314" y="957"/>
                  </a:cubicBezTo>
                  <a:cubicBezTo>
                    <a:pt x="1053" y="957"/>
                    <a:pt x="798" y="883"/>
                    <a:pt x="602" y="752"/>
                  </a:cubicBezTo>
                  <a:cubicBezTo>
                    <a:pt x="351" y="576"/>
                    <a:pt x="175" y="326"/>
                    <a:pt x="100" y="50"/>
                  </a:cubicBez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DBE1C67F-CE58-4AB2-8AF5-004BD32A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9" y="154335"/>
            <a:ext cx="1331564" cy="133156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2767A98-BAD1-49E4-B4B1-33FF5770C3F2}"/>
              </a:ext>
            </a:extLst>
          </p:cNvPr>
          <p:cNvSpPr/>
          <p:nvPr/>
        </p:nvSpPr>
        <p:spPr>
          <a:xfrm>
            <a:off x="1499897" y="624460"/>
            <a:ext cx="61780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Mục </a:t>
            </a:r>
            <a:r>
              <a:rPr lang="en-US" sz="4200" b="1" dirty="0" err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tiêu</a:t>
            </a:r>
            <a:r>
              <a:rPr lang="en-US" sz="42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cá</a:t>
            </a:r>
            <a:r>
              <a:rPr lang="en-US" sz="4200" b="1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nhân</a:t>
            </a:r>
            <a:endParaRPr lang="en-US" sz="42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E240121-BDA8-4BED-A72D-2964A5745B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76" y="170531"/>
            <a:ext cx="1029896" cy="102989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472AF86-02C8-487F-8B43-C5194E40DC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4" y="1970647"/>
            <a:ext cx="1102471" cy="110247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B311915-B195-488B-A64A-CC90CC3C9698}"/>
              </a:ext>
            </a:extLst>
          </p:cNvPr>
          <p:cNvSpPr/>
          <p:nvPr/>
        </p:nvSpPr>
        <p:spPr>
          <a:xfrm>
            <a:off x="141923" y="3118652"/>
            <a:ext cx="2178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n w="12700">
                  <a:noFill/>
                  <a:prstDash val="solid"/>
                </a:ln>
                <a:solidFill>
                  <a:srgbClr val="FECA48"/>
                </a:solidFill>
                <a:latin typeface="SVN-Sarifa" panose="00000500000000000000" pitchFamily="50" charset="0"/>
              </a:rPr>
              <a:t>Teamwork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06FC5B-3DFB-48A6-883A-F3CF8C6923D2}"/>
              </a:ext>
            </a:extLst>
          </p:cNvPr>
          <p:cNvCxnSpPr/>
          <p:nvPr/>
        </p:nvCxnSpPr>
        <p:spPr>
          <a:xfrm>
            <a:off x="622454" y="3502741"/>
            <a:ext cx="1318639" cy="0"/>
          </a:xfrm>
          <a:prstGeom prst="line">
            <a:avLst/>
          </a:prstGeom>
          <a:ln w="28575">
            <a:solidFill>
              <a:srgbClr val="FEB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9F631F0-2217-4B46-A3D8-A33252D82FAB}"/>
              </a:ext>
            </a:extLst>
          </p:cNvPr>
          <p:cNvSpPr/>
          <p:nvPr/>
        </p:nvSpPr>
        <p:spPr>
          <a:xfrm>
            <a:off x="3271326" y="3695902"/>
            <a:ext cx="2661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Hoàn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thiện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mỗi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cá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nhân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,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phát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huy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điểm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mạnh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,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khắc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phục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điểm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yếu</a:t>
            </a:r>
            <a:endParaRPr lang="en-US" sz="1600" dirty="0">
              <a:ln w="12700">
                <a:noFill/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latin typeface="SVN-Sarifa" panose="00000500000000000000" pitchFamily="50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F7FC9C-D8B2-402B-8E71-A0BA298885D8}"/>
              </a:ext>
            </a:extLst>
          </p:cNvPr>
          <p:cNvSpPr/>
          <p:nvPr/>
        </p:nvSpPr>
        <p:spPr>
          <a:xfrm>
            <a:off x="3499440" y="3113829"/>
            <a:ext cx="2178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n w="12700">
                  <a:noFill/>
                  <a:prstDash val="solid"/>
                </a:ln>
                <a:solidFill>
                  <a:srgbClr val="FECA48"/>
                </a:solidFill>
                <a:latin typeface="SVN-Sarifa" panose="00000500000000000000" pitchFamily="50" charset="0"/>
              </a:rPr>
              <a:t>Hoàn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rgbClr val="FECA48"/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rgbClr val="FECA48"/>
                </a:solidFill>
                <a:latin typeface="SVN-Sarifa" panose="00000500000000000000" pitchFamily="50" charset="0"/>
              </a:rPr>
              <a:t>thiện</a:t>
            </a:r>
            <a:endParaRPr lang="en-US" sz="1600" dirty="0">
              <a:ln w="12700">
                <a:noFill/>
                <a:prstDash val="solid"/>
              </a:ln>
              <a:solidFill>
                <a:srgbClr val="FECA48"/>
              </a:solidFill>
              <a:latin typeface="SVN-Sarifa" panose="00000500000000000000" pitchFamily="50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8D5F68-23CC-4D6C-AC62-9EE2B436BC6A}"/>
              </a:ext>
            </a:extLst>
          </p:cNvPr>
          <p:cNvCxnSpPr/>
          <p:nvPr/>
        </p:nvCxnSpPr>
        <p:spPr>
          <a:xfrm>
            <a:off x="3942828" y="3502741"/>
            <a:ext cx="1318639" cy="0"/>
          </a:xfrm>
          <a:prstGeom prst="line">
            <a:avLst/>
          </a:prstGeom>
          <a:ln w="28575">
            <a:solidFill>
              <a:srgbClr val="FEB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0CECF02-E818-42B1-8C28-961909D9B5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58" y="1737339"/>
            <a:ext cx="1318639" cy="131863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E013C2B-2BB1-4C63-A674-35B70E31671E}"/>
              </a:ext>
            </a:extLst>
          </p:cNvPr>
          <p:cNvSpPr/>
          <p:nvPr/>
        </p:nvSpPr>
        <p:spPr>
          <a:xfrm>
            <a:off x="141923" y="3695902"/>
            <a:ext cx="2417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Rèn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kĩ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năng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làm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việc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nhóm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,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giao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tiếp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nhóm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hiệu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quả</a:t>
            </a:r>
            <a:endParaRPr lang="en-US" sz="1600" dirty="0">
              <a:ln w="12700">
                <a:noFill/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latin typeface="SVN-Sarifa" panose="00000500000000000000" pitchFamily="50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0A94140-5B45-4F87-AB46-D8D1D9405C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23" y="1670182"/>
            <a:ext cx="1543304" cy="154330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ECA6A8C-DFEA-4D56-806E-F1245BEBF393}"/>
              </a:ext>
            </a:extLst>
          </p:cNvPr>
          <p:cNvSpPr/>
          <p:nvPr/>
        </p:nvSpPr>
        <p:spPr>
          <a:xfrm>
            <a:off x="6711159" y="3061966"/>
            <a:ext cx="2178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n w="12700">
                  <a:noFill/>
                  <a:prstDash val="solid"/>
                </a:ln>
                <a:solidFill>
                  <a:srgbClr val="FECA48"/>
                </a:solidFill>
                <a:latin typeface="SVN-Sarifa" panose="00000500000000000000" pitchFamily="50" charset="0"/>
              </a:rPr>
              <a:t>Kĩ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rgbClr val="FECA48"/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rgbClr val="FECA48"/>
                </a:solidFill>
                <a:latin typeface="SVN-Sarifa" panose="00000500000000000000" pitchFamily="50" charset="0"/>
              </a:rPr>
              <a:t>năng</a:t>
            </a:r>
            <a:endParaRPr lang="en-US" sz="1600" dirty="0">
              <a:ln w="12700">
                <a:noFill/>
                <a:prstDash val="solid"/>
              </a:ln>
              <a:solidFill>
                <a:srgbClr val="FECA48"/>
              </a:solidFill>
              <a:latin typeface="SVN-Sarifa" panose="00000500000000000000" pitchFamily="50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B748D73-12F7-40FA-9E8B-9C070CF91DDB}"/>
              </a:ext>
            </a:extLst>
          </p:cNvPr>
          <p:cNvSpPr/>
          <p:nvPr/>
        </p:nvSpPr>
        <p:spPr>
          <a:xfrm>
            <a:off x="6644436" y="3684129"/>
            <a:ext cx="2312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Kĩ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năng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phân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chia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công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việc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hợp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lí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,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hiệu</a:t>
            </a:r>
            <a:r>
              <a:rPr lang="en-US" sz="1600" dirty="0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 </a:t>
            </a:r>
            <a:r>
              <a:rPr lang="en-US" sz="1600" dirty="0" err="1">
                <a:ln w="12700">
                  <a:noFill/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SVN-Sarifa" panose="00000500000000000000" pitchFamily="50" charset="0"/>
              </a:rPr>
              <a:t>quả</a:t>
            </a:r>
            <a:endParaRPr lang="en-US" sz="1600" dirty="0">
              <a:ln w="12700">
                <a:noFill/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latin typeface="SVN-Sarifa" panose="00000500000000000000" pitchFamily="50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F4A83F4-B084-4DBF-B2A3-0F14505C8364}"/>
              </a:ext>
            </a:extLst>
          </p:cNvPr>
          <p:cNvCxnSpPr/>
          <p:nvPr/>
        </p:nvCxnSpPr>
        <p:spPr>
          <a:xfrm>
            <a:off x="7189731" y="3482963"/>
            <a:ext cx="1318639" cy="0"/>
          </a:xfrm>
          <a:prstGeom prst="line">
            <a:avLst/>
          </a:prstGeom>
          <a:ln w="28575">
            <a:solidFill>
              <a:srgbClr val="FEB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3" grpId="0"/>
      <p:bldP spid="75" grpId="0"/>
      <p:bldP spid="76" grpId="0"/>
      <p:bldP spid="79" grpId="0"/>
      <p:bldP spid="81" grpId="0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641;p53">
            <a:extLst>
              <a:ext uri="{FF2B5EF4-FFF2-40B4-BE49-F238E27FC236}">
                <a16:creationId xmlns:a16="http://schemas.microsoft.com/office/drawing/2014/main" id="{65F898C1-D60A-4F33-B573-CED9E3CCC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192" y="1080977"/>
            <a:ext cx="8379615" cy="1225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Cảm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ơn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mọi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người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đã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lắng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nghe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grpSp>
        <p:nvGrpSpPr>
          <p:cNvPr id="42" name="Google Shape;2645;p53">
            <a:extLst>
              <a:ext uri="{FF2B5EF4-FFF2-40B4-BE49-F238E27FC236}">
                <a16:creationId xmlns:a16="http://schemas.microsoft.com/office/drawing/2014/main" id="{07D9E78D-E177-40F6-A20D-D5D11762AE4B}"/>
              </a:ext>
            </a:extLst>
          </p:cNvPr>
          <p:cNvGrpSpPr/>
          <p:nvPr/>
        </p:nvGrpSpPr>
        <p:grpSpPr>
          <a:xfrm>
            <a:off x="7068504" y="2276040"/>
            <a:ext cx="2925559" cy="3019161"/>
            <a:chOff x="6097975" y="1633673"/>
            <a:chExt cx="3606903" cy="3722304"/>
          </a:xfrm>
        </p:grpSpPr>
        <p:sp>
          <p:nvSpPr>
            <p:cNvPr id="43" name="Google Shape;2646;p53">
              <a:extLst>
                <a:ext uri="{FF2B5EF4-FFF2-40B4-BE49-F238E27FC236}">
                  <a16:creationId xmlns:a16="http://schemas.microsoft.com/office/drawing/2014/main" id="{B2E89833-29E7-4276-B25D-B046D8254B83}"/>
                </a:ext>
              </a:extLst>
            </p:cNvPr>
            <p:cNvSpPr/>
            <p:nvPr/>
          </p:nvSpPr>
          <p:spPr>
            <a:xfrm>
              <a:off x="6097975" y="1645777"/>
              <a:ext cx="2337473" cy="2135926"/>
            </a:xfrm>
            <a:custGeom>
              <a:avLst/>
              <a:gdLst/>
              <a:ahLst/>
              <a:cxnLst/>
              <a:rect l="l" t="t" r="r" b="b"/>
              <a:pathLst>
                <a:path w="19890" h="18175" extrusionOk="0">
                  <a:moveTo>
                    <a:pt x="11853" y="4053"/>
                  </a:moveTo>
                  <a:cubicBezTo>
                    <a:pt x="12055" y="4053"/>
                    <a:pt x="12259" y="4101"/>
                    <a:pt x="12446" y="4202"/>
                  </a:cubicBezTo>
                  <a:cubicBezTo>
                    <a:pt x="13073" y="4528"/>
                    <a:pt x="13298" y="5280"/>
                    <a:pt x="12972" y="5907"/>
                  </a:cubicBezTo>
                  <a:cubicBezTo>
                    <a:pt x="12744" y="6327"/>
                    <a:pt x="12295" y="6577"/>
                    <a:pt x="11840" y="6577"/>
                  </a:cubicBezTo>
                  <a:cubicBezTo>
                    <a:pt x="11645" y="6577"/>
                    <a:pt x="11449" y="6531"/>
                    <a:pt x="11268" y="6433"/>
                  </a:cubicBezTo>
                  <a:cubicBezTo>
                    <a:pt x="10641" y="6082"/>
                    <a:pt x="10416" y="5330"/>
                    <a:pt x="10742" y="4704"/>
                  </a:cubicBezTo>
                  <a:cubicBezTo>
                    <a:pt x="10966" y="4289"/>
                    <a:pt x="11405" y="4053"/>
                    <a:pt x="11853" y="4053"/>
                  </a:cubicBezTo>
                  <a:close/>
                  <a:moveTo>
                    <a:pt x="14612" y="1"/>
                  </a:moveTo>
                  <a:cubicBezTo>
                    <a:pt x="14561" y="1"/>
                    <a:pt x="14505" y="21"/>
                    <a:pt x="14451" y="67"/>
                  </a:cubicBezTo>
                  <a:cubicBezTo>
                    <a:pt x="11318" y="2623"/>
                    <a:pt x="1794" y="2448"/>
                    <a:pt x="717" y="8914"/>
                  </a:cubicBezTo>
                  <a:cubicBezTo>
                    <a:pt x="1" y="13124"/>
                    <a:pt x="2666" y="13952"/>
                    <a:pt x="4859" y="13952"/>
                  </a:cubicBezTo>
                  <a:cubicBezTo>
                    <a:pt x="5198" y="13952"/>
                    <a:pt x="5527" y="13932"/>
                    <a:pt x="5829" y="13902"/>
                  </a:cubicBezTo>
                  <a:cubicBezTo>
                    <a:pt x="5916" y="13893"/>
                    <a:pt x="6001" y="13888"/>
                    <a:pt x="6085" y="13888"/>
                  </a:cubicBezTo>
                  <a:cubicBezTo>
                    <a:pt x="6954" y="13888"/>
                    <a:pt x="7701" y="14353"/>
                    <a:pt x="8135" y="15130"/>
                  </a:cubicBezTo>
                  <a:cubicBezTo>
                    <a:pt x="8852" y="16463"/>
                    <a:pt x="10135" y="18174"/>
                    <a:pt x="11961" y="18174"/>
                  </a:cubicBezTo>
                  <a:cubicBezTo>
                    <a:pt x="12880" y="18174"/>
                    <a:pt x="13936" y="17741"/>
                    <a:pt x="15128" y="16608"/>
                  </a:cubicBezTo>
                  <a:cubicBezTo>
                    <a:pt x="19890" y="12072"/>
                    <a:pt x="14426" y="4277"/>
                    <a:pt x="14802" y="242"/>
                  </a:cubicBezTo>
                  <a:cubicBezTo>
                    <a:pt x="14819" y="103"/>
                    <a:pt x="14728" y="1"/>
                    <a:pt x="14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47;p53">
              <a:extLst>
                <a:ext uri="{FF2B5EF4-FFF2-40B4-BE49-F238E27FC236}">
                  <a16:creationId xmlns:a16="http://schemas.microsoft.com/office/drawing/2014/main" id="{7F4415DB-4DAC-4A6B-B796-D3BEB251096C}"/>
                </a:ext>
              </a:extLst>
            </p:cNvPr>
            <p:cNvSpPr/>
            <p:nvPr/>
          </p:nvSpPr>
          <p:spPr>
            <a:xfrm>
              <a:off x="6097975" y="1645777"/>
              <a:ext cx="2337473" cy="2135926"/>
            </a:xfrm>
            <a:custGeom>
              <a:avLst/>
              <a:gdLst/>
              <a:ahLst/>
              <a:cxnLst/>
              <a:rect l="l" t="t" r="r" b="b"/>
              <a:pathLst>
                <a:path w="19890" h="18175" extrusionOk="0">
                  <a:moveTo>
                    <a:pt x="13990" y="1189"/>
                  </a:moveTo>
                  <a:cubicBezTo>
                    <a:pt x="14089" y="1189"/>
                    <a:pt x="14168" y="1274"/>
                    <a:pt x="14150" y="1395"/>
                  </a:cubicBezTo>
                  <a:cubicBezTo>
                    <a:pt x="13824" y="4804"/>
                    <a:pt x="18461" y="11420"/>
                    <a:pt x="14426" y="15255"/>
                  </a:cubicBezTo>
                  <a:cubicBezTo>
                    <a:pt x="13417" y="16213"/>
                    <a:pt x="12521" y="16580"/>
                    <a:pt x="11741" y="16580"/>
                  </a:cubicBezTo>
                  <a:cubicBezTo>
                    <a:pt x="10197" y="16580"/>
                    <a:pt x="9111" y="15143"/>
                    <a:pt x="8511" y="14027"/>
                  </a:cubicBezTo>
                  <a:cubicBezTo>
                    <a:pt x="8142" y="13358"/>
                    <a:pt x="7476" y="12965"/>
                    <a:pt x="6728" y="12965"/>
                  </a:cubicBezTo>
                  <a:cubicBezTo>
                    <a:pt x="6663" y="12965"/>
                    <a:pt x="6597" y="12968"/>
                    <a:pt x="6531" y="12974"/>
                  </a:cubicBezTo>
                  <a:cubicBezTo>
                    <a:pt x="6288" y="12997"/>
                    <a:pt x="6025" y="13011"/>
                    <a:pt x="5753" y="13011"/>
                  </a:cubicBezTo>
                  <a:cubicBezTo>
                    <a:pt x="3895" y="13011"/>
                    <a:pt x="1608" y="12328"/>
                    <a:pt x="2220" y="8764"/>
                  </a:cubicBezTo>
                  <a:cubicBezTo>
                    <a:pt x="3148" y="3250"/>
                    <a:pt x="11218" y="3425"/>
                    <a:pt x="13849" y="1245"/>
                  </a:cubicBezTo>
                  <a:cubicBezTo>
                    <a:pt x="13896" y="1206"/>
                    <a:pt x="13945" y="1189"/>
                    <a:pt x="13990" y="1189"/>
                  </a:cubicBezTo>
                  <a:close/>
                  <a:moveTo>
                    <a:pt x="14612" y="1"/>
                  </a:moveTo>
                  <a:cubicBezTo>
                    <a:pt x="14561" y="1"/>
                    <a:pt x="14505" y="21"/>
                    <a:pt x="14451" y="67"/>
                  </a:cubicBezTo>
                  <a:cubicBezTo>
                    <a:pt x="11318" y="2623"/>
                    <a:pt x="1794" y="2448"/>
                    <a:pt x="717" y="8914"/>
                  </a:cubicBezTo>
                  <a:cubicBezTo>
                    <a:pt x="1" y="13124"/>
                    <a:pt x="2666" y="13952"/>
                    <a:pt x="4859" y="13952"/>
                  </a:cubicBezTo>
                  <a:cubicBezTo>
                    <a:pt x="5198" y="13952"/>
                    <a:pt x="5527" y="13932"/>
                    <a:pt x="5829" y="13902"/>
                  </a:cubicBezTo>
                  <a:cubicBezTo>
                    <a:pt x="5916" y="13893"/>
                    <a:pt x="6001" y="13888"/>
                    <a:pt x="6085" y="13888"/>
                  </a:cubicBezTo>
                  <a:cubicBezTo>
                    <a:pt x="6954" y="13888"/>
                    <a:pt x="7701" y="14353"/>
                    <a:pt x="8135" y="15130"/>
                  </a:cubicBezTo>
                  <a:cubicBezTo>
                    <a:pt x="8852" y="16463"/>
                    <a:pt x="10135" y="18174"/>
                    <a:pt x="11961" y="18174"/>
                  </a:cubicBezTo>
                  <a:cubicBezTo>
                    <a:pt x="12880" y="18174"/>
                    <a:pt x="13936" y="17741"/>
                    <a:pt x="15128" y="16608"/>
                  </a:cubicBezTo>
                  <a:cubicBezTo>
                    <a:pt x="19890" y="12072"/>
                    <a:pt x="14426" y="4277"/>
                    <a:pt x="14802" y="242"/>
                  </a:cubicBezTo>
                  <a:cubicBezTo>
                    <a:pt x="14819" y="103"/>
                    <a:pt x="14728" y="1"/>
                    <a:pt x="14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48;p53">
              <a:extLst>
                <a:ext uri="{FF2B5EF4-FFF2-40B4-BE49-F238E27FC236}">
                  <a16:creationId xmlns:a16="http://schemas.microsoft.com/office/drawing/2014/main" id="{B80339BE-0EF1-46A8-BDEE-5061FF9EA62B}"/>
                </a:ext>
              </a:extLst>
            </p:cNvPr>
            <p:cNvSpPr/>
            <p:nvPr/>
          </p:nvSpPr>
          <p:spPr>
            <a:xfrm>
              <a:off x="6134993" y="1633673"/>
              <a:ext cx="2126642" cy="2158372"/>
            </a:xfrm>
            <a:custGeom>
              <a:avLst/>
              <a:gdLst/>
              <a:ahLst/>
              <a:cxnLst/>
              <a:rect l="l" t="t" r="r" b="b"/>
              <a:pathLst>
                <a:path w="18096" h="18366" extrusionOk="0">
                  <a:moveTo>
                    <a:pt x="13710" y="1398"/>
                  </a:moveTo>
                  <a:cubicBezTo>
                    <a:pt x="13735" y="1423"/>
                    <a:pt x="13735" y="1448"/>
                    <a:pt x="13735" y="1498"/>
                  </a:cubicBezTo>
                  <a:cubicBezTo>
                    <a:pt x="13610" y="2676"/>
                    <a:pt x="14086" y="4230"/>
                    <a:pt x="14587" y="5859"/>
                  </a:cubicBezTo>
                  <a:cubicBezTo>
                    <a:pt x="15565" y="9117"/>
                    <a:pt x="16667" y="12777"/>
                    <a:pt x="14036" y="15283"/>
                  </a:cubicBezTo>
                  <a:cubicBezTo>
                    <a:pt x="13120" y="16155"/>
                    <a:pt x="12243" y="16590"/>
                    <a:pt x="11420" y="16590"/>
                  </a:cubicBezTo>
                  <a:cubicBezTo>
                    <a:pt x="11296" y="16590"/>
                    <a:pt x="11174" y="16581"/>
                    <a:pt x="11053" y="16561"/>
                  </a:cubicBezTo>
                  <a:cubicBezTo>
                    <a:pt x="9775" y="16360"/>
                    <a:pt x="8823" y="15082"/>
                    <a:pt x="8271" y="14080"/>
                  </a:cubicBezTo>
                  <a:cubicBezTo>
                    <a:pt x="7895" y="13378"/>
                    <a:pt x="7219" y="12952"/>
                    <a:pt x="6442" y="12952"/>
                  </a:cubicBezTo>
                  <a:cubicBezTo>
                    <a:pt x="6367" y="12952"/>
                    <a:pt x="6291" y="12977"/>
                    <a:pt x="6216" y="12977"/>
                  </a:cubicBezTo>
                  <a:cubicBezTo>
                    <a:pt x="5982" y="12997"/>
                    <a:pt x="5731" y="13011"/>
                    <a:pt x="5473" y="13011"/>
                  </a:cubicBezTo>
                  <a:cubicBezTo>
                    <a:pt x="4459" y="13011"/>
                    <a:pt x="3326" y="12809"/>
                    <a:pt x="2607" y="12050"/>
                  </a:cubicBezTo>
                  <a:cubicBezTo>
                    <a:pt x="1955" y="11373"/>
                    <a:pt x="1755" y="10295"/>
                    <a:pt x="2006" y="8867"/>
                  </a:cubicBezTo>
                  <a:cubicBezTo>
                    <a:pt x="2607" y="5308"/>
                    <a:pt x="6266" y="4155"/>
                    <a:pt x="9524" y="3152"/>
                  </a:cubicBezTo>
                  <a:cubicBezTo>
                    <a:pt x="11154" y="2651"/>
                    <a:pt x="12682" y="2175"/>
                    <a:pt x="13610" y="1423"/>
                  </a:cubicBezTo>
                  <a:cubicBezTo>
                    <a:pt x="13635" y="1398"/>
                    <a:pt x="13660" y="1398"/>
                    <a:pt x="13710" y="1398"/>
                  </a:cubicBezTo>
                  <a:close/>
                  <a:moveTo>
                    <a:pt x="13672" y="1196"/>
                  </a:moveTo>
                  <a:cubicBezTo>
                    <a:pt x="13602" y="1196"/>
                    <a:pt x="13533" y="1224"/>
                    <a:pt x="13484" y="1273"/>
                  </a:cubicBezTo>
                  <a:cubicBezTo>
                    <a:pt x="12582" y="2000"/>
                    <a:pt x="11078" y="2451"/>
                    <a:pt x="9449" y="2952"/>
                  </a:cubicBezTo>
                  <a:cubicBezTo>
                    <a:pt x="6166" y="3979"/>
                    <a:pt x="2407" y="5132"/>
                    <a:pt x="1780" y="8842"/>
                  </a:cubicBezTo>
                  <a:cubicBezTo>
                    <a:pt x="1529" y="10320"/>
                    <a:pt x="1755" y="11448"/>
                    <a:pt x="2457" y="12200"/>
                  </a:cubicBezTo>
                  <a:cubicBezTo>
                    <a:pt x="3199" y="13001"/>
                    <a:pt x="4351" y="13223"/>
                    <a:pt x="5393" y="13223"/>
                  </a:cubicBezTo>
                  <a:cubicBezTo>
                    <a:pt x="5689" y="13223"/>
                    <a:pt x="5975" y="13205"/>
                    <a:pt x="6241" y="13178"/>
                  </a:cubicBezTo>
                  <a:cubicBezTo>
                    <a:pt x="6307" y="13171"/>
                    <a:pt x="6372" y="13168"/>
                    <a:pt x="6436" y="13168"/>
                  </a:cubicBezTo>
                  <a:cubicBezTo>
                    <a:pt x="7134" y="13168"/>
                    <a:pt x="7752" y="13537"/>
                    <a:pt x="8096" y="14180"/>
                  </a:cubicBezTo>
                  <a:cubicBezTo>
                    <a:pt x="8672" y="15233"/>
                    <a:pt x="9650" y="16536"/>
                    <a:pt x="11028" y="16761"/>
                  </a:cubicBezTo>
                  <a:cubicBezTo>
                    <a:pt x="11154" y="16787"/>
                    <a:pt x="11279" y="16787"/>
                    <a:pt x="11429" y="16787"/>
                  </a:cubicBezTo>
                  <a:cubicBezTo>
                    <a:pt x="12306" y="16787"/>
                    <a:pt x="13234" y="16335"/>
                    <a:pt x="14186" y="15433"/>
                  </a:cubicBezTo>
                  <a:cubicBezTo>
                    <a:pt x="16893" y="12852"/>
                    <a:pt x="15765" y="9092"/>
                    <a:pt x="14788" y="5809"/>
                  </a:cubicBezTo>
                  <a:cubicBezTo>
                    <a:pt x="14286" y="4180"/>
                    <a:pt x="13835" y="2651"/>
                    <a:pt x="13936" y="1523"/>
                  </a:cubicBezTo>
                  <a:cubicBezTo>
                    <a:pt x="13961" y="1398"/>
                    <a:pt x="13885" y="1273"/>
                    <a:pt x="13785" y="1223"/>
                  </a:cubicBezTo>
                  <a:cubicBezTo>
                    <a:pt x="13750" y="1205"/>
                    <a:pt x="13711" y="1196"/>
                    <a:pt x="13672" y="1196"/>
                  </a:cubicBezTo>
                  <a:close/>
                  <a:moveTo>
                    <a:pt x="14276" y="204"/>
                  </a:moveTo>
                  <a:cubicBezTo>
                    <a:pt x="14295" y="204"/>
                    <a:pt x="14316" y="210"/>
                    <a:pt x="14337" y="220"/>
                  </a:cubicBezTo>
                  <a:cubicBezTo>
                    <a:pt x="14362" y="245"/>
                    <a:pt x="14387" y="295"/>
                    <a:pt x="14387" y="345"/>
                  </a:cubicBezTo>
                  <a:cubicBezTo>
                    <a:pt x="14261" y="1724"/>
                    <a:pt x="14813" y="3553"/>
                    <a:pt x="15389" y="5483"/>
                  </a:cubicBezTo>
                  <a:cubicBezTo>
                    <a:pt x="16542" y="9318"/>
                    <a:pt x="17845" y="13679"/>
                    <a:pt x="14738" y="16636"/>
                  </a:cubicBezTo>
                  <a:cubicBezTo>
                    <a:pt x="13669" y="17661"/>
                    <a:pt x="12619" y="18174"/>
                    <a:pt x="11637" y="18174"/>
                  </a:cubicBezTo>
                  <a:cubicBezTo>
                    <a:pt x="11491" y="18174"/>
                    <a:pt x="11347" y="18163"/>
                    <a:pt x="11204" y="18140"/>
                  </a:cubicBezTo>
                  <a:cubicBezTo>
                    <a:pt x="9675" y="17889"/>
                    <a:pt x="8572" y="16411"/>
                    <a:pt x="7920" y="15183"/>
                  </a:cubicBezTo>
                  <a:cubicBezTo>
                    <a:pt x="7469" y="14355"/>
                    <a:pt x="6667" y="13904"/>
                    <a:pt x="5765" y="13904"/>
                  </a:cubicBezTo>
                  <a:lnTo>
                    <a:pt x="5489" y="13904"/>
                  </a:lnTo>
                  <a:cubicBezTo>
                    <a:pt x="5199" y="13931"/>
                    <a:pt x="4885" y="13949"/>
                    <a:pt x="4562" y="13949"/>
                  </a:cubicBezTo>
                  <a:cubicBezTo>
                    <a:pt x="3377" y="13949"/>
                    <a:pt x="2055" y="13712"/>
                    <a:pt x="1229" y="12827"/>
                  </a:cubicBezTo>
                  <a:cubicBezTo>
                    <a:pt x="452" y="12000"/>
                    <a:pt x="201" y="10721"/>
                    <a:pt x="502" y="9042"/>
                  </a:cubicBezTo>
                  <a:cubicBezTo>
                    <a:pt x="1204" y="4807"/>
                    <a:pt x="5539" y="3478"/>
                    <a:pt x="9374" y="2275"/>
                  </a:cubicBezTo>
                  <a:cubicBezTo>
                    <a:pt x="11304" y="1699"/>
                    <a:pt x="13133" y="1122"/>
                    <a:pt x="14211" y="245"/>
                  </a:cubicBezTo>
                  <a:cubicBezTo>
                    <a:pt x="14226" y="216"/>
                    <a:pt x="14249" y="204"/>
                    <a:pt x="14276" y="204"/>
                  </a:cubicBezTo>
                  <a:close/>
                  <a:moveTo>
                    <a:pt x="14288" y="1"/>
                  </a:moveTo>
                  <a:cubicBezTo>
                    <a:pt x="14213" y="1"/>
                    <a:pt x="14137" y="34"/>
                    <a:pt x="14061" y="95"/>
                  </a:cubicBezTo>
                  <a:cubicBezTo>
                    <a:pt x="13033" y="947"/>
                    <a:pt x="11229" y="1498"/>
                    <a:pt x="9324" y="2075"/>
                  </a:cubicBezTo>
                  <a:cubicBezTo>
                    <a:pt x="5439" y="3278"/>
                    <a:pt x="1028" y="4656"/>
                    <a:pt x="276" y="9017"/>
                  </a:cubicBezTo>
                  <a:cubicBezTo>
                    <a:pt x="1" y="10746"/>
                    <a:pt x="251" y="12075"/>
                    <a:pt x="1053" y="12952"/>
                  </a:cubicBezTo>
                  <a:cubicBezTo>
                    <a:pt x="1934" y="13892"/>
                    <a:pt x="3305" y="14159"/>
                    <a:pt x="4532" y="14159"/>
                  </a:cubicBezTo>
                  <a:cubicBezTo>
                    <a:pt x="4875" y="14159"/>
                    <a:pt x="5207" y="14138"/>
                    <a:pt x="5514" y="14105"/>
                  </a:cubicBezTo>
                  <a:cubicBezTo>
                    <a:pt x="5584" y="14099"/>
                    <a:pt x="5654" y="14096"/>
                    <a:pt x="5723" y="14096"/>
                  </a:cubicBezTo>
                  <a:cubicBezTo>
                    <a:pt x="6565" y="14096"/>
                    <a:pt x="7303" y="14518"/>
                    <a:pt x="7720" y="15283"/>
                  </a:cubicBezTo>
                  <a:cubicBezTo>
                    <a:pt x="8397" y="16536"/>
                    <a:pt x="9550" y="18090"/>
                    <a:pt x="11179" y="18340"/>
                  </a:cubicBezTo>
                  <a:cubicBezTo>
                    <a:pt x="11329" y="18366"/>
                    <a:pt x="11479" y="18366"/>
                    <a:pt x="11630" y="18366"/>
                  </a:cubicBezTo>
                  <a:cubicBezTo>
                    <a:pt x="12682" y="18366"/>
                    <a:pt x="13760" y="17839"/>
                    <a:pt x="14888" y="16787"/>
                  </a:cubicBezTo>
                  <a:cubicBezTo>
                    <a:pt x="18096" y="13729"/>
                    <a:pt x="16743" y="9318"/>
                    <a:pt x="15590" y="5433"/>
                  </a:cubicBezTo>
                  <a:cubicBezTo>
                    <a:pt x="15013" y="3503"/>
                    <a:pt x="14462" y="1699"/>
                    <a:pt x="14587" y="370"/>
                  </a:cubicBezTo>
                  <a:cubicBezTo>
                    <a:pt x="14612" y="220"/>
                    <a:pt x="14537" y="95"/>
                    <a:pt x="14437" y="45"/>
                  </a:cubicBezTo>
                  <a:cubicBezTo>
                    <a:pt x="14387" y="15"/>
                    <a:pt x="14338" y="1"/>
                    <a:pt x="14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49;p53">
              <a:extLst>
                <a:ext uri="{FF2B5EF4-FFF2-40B4-BE49-F238E27FC236}">
                  <a16:creationId xmlns:a16="http://schemas.microsoft.com/office/drawing/2014/main" id="{51FE0246-72DF-46A6-88F5-FDD512666F72}"/>
                </a:ext>
              </a:extLst>
            </p:cNvPr>
            <p:cNvSpPr/>
            <p:nvPr/>
          </p:nvSpPr>
          <p:spPr>
            <a:xfrm>
              <a:off x="6286475" y="3073280"/>
              <a:ext cx="202134" cy="139731"/>
            </a:xfrm>
            <a:custGeom>
              <a:avLst/>
              <a:gdLst/>
              <a:ahLst/>
              <a:cxnLst/>
              <a:rect l="l" t="t" r="r" b="b"/>
              <a:pathLst>
                <a:path w="1720" h="1189" extrusionOk="0">
                  <a:moveTo>
                    <a:pt x="1619" y="0"/>
                  </a:moveTo>
                  <a:cubicBezTo>
                    <a:pt x="1544" y="50"/>
                    <a:pt x="1494" y="100"/>
                    <a:pt x="1418" y="151"/>
                  </a:cubicBezTo>
                  <a:cubicBezTo>
                    <a:pt x="1368" y="176"/>
                    <a:pt x="1293" y="226"/>
                    <a:pt x="1243" y="276"/>
                  </a:cubicBezTo>
                  <a:cubicBezTo>
                    <a:pt x="1118" y="376"/>
                    <a:pt x="992" y="476"/>
                    <a:pt x="867" y="552"/>
                  </a:cubicBezTo>
                  <a:cubicBezTo>
                    <a:pt x="616" y="727"/>
                    <a:pt x="341" y="902"/>
                    <a:pt x="65" y="1053"/>
                  </a:cubicBezTo>
                  <a:cubicBezTo>
                    <a:pt x="0" y="1074"/>
                    <a:pt x="47" y="1188"/>
                    <a:pt x="109" y="1188"/>
                  </a:cubicBezTo>
                  <a:cubicBezTo>
                    <a:pt x="119" y="1188"/>
                    <a:pt x="130" y="1185"/>
                    <a:pt x="140" y="1178"/>
                  </a:cubicBezTo>
                  <a:cubicBezTo>
                    <a:pt x="416" y="1028"/>
                    <a:pt x="692" y="852"/>
                    <a:pt x="967" y="677"/>
                  </a:cubicBezTo>
                  <a:cubicBezTo>
                    <a:pt x="1093" y="577"/>
                    <a:pt x="1218" y="476"/>
                    <a:pt x="1318" y="401"/>
                  </a:cubicBezTo>
                  <a:cubicBezTo>
                    <a:pt x="1443" y="301"/>
                    <a:pt x="1594" y="201"/>
                    <a:pt x="1669" y="75"/>
                  </a:cubicBezTo>
                  <a:cubicBezTo>
                    <a:pt x="1719" y="25"/>
                    <a:pt x="1644" y="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50;p53">
              <a:extLst>
                <a:ext uri="{FF2B5EF4-FFF2-40B4-BE49-F238E27FC236}">
                  <a16:creationId xmlns:a16="http://schemas.microsoft.com/office/drawing/2014/main" id="{2225E8B9-8D73-4BB6-9CC2-1EC96EFFF15B}"/>
                </a:ext>
              </a:extLst>
            </p:cNvPr>
            <p:cNvSpPr/>
            <p:nvPr/>
          </p:nvSpPr>
          <p:spPr>
            <a:xfrm>
              <a:off x="6208678" y="3011583"/>
              <a:ext cx="221995" cy="104240"/>
            </a:xfrm>
            <a:custGeom>
              <a:avLst/>
              <a:gdLst/>
              <a:ahLst/>
              <a:cxnLst/>
              <a:rect l="l" t="t" r="r" b="b"/>
              <a:pathLst>
                <a:path w="1889" h="887" extrusionOk="0">
                  <a:moveTo>
                    <a:pt x="1781" y="0"/>
                  </a:moveTo>
                  <a:cubicBezTo>
                    <a:pt x="1764" y="0"/>
                    <a:pt x="1746" y="7"/>
                    <a:pt x="1729" y="24"/>
                  </a:cubicBezTo>
                  <a:cubicBezTo>
                    <a:pt x="1504" y="250"/>
                    <a:pt x="1228" y="400"/>
                    <a:pt x="953" y="550"/>
                  </a:cubicBezTo>
                  <a:cubicBezTo>
                    <a:pt x="802" y="600"/>
                    <a:pt x="652" y="651"/>
                    <a:pt x="501" y="676"/>
                  </a:cubicBezTo>
                  <a:cubicBezTo>
                    <a:pt x="351" y="726"/>
                    <a:pt x="201" y="726"/>
                    <a:pt x="50" y="801"/>
                  </a:cubicBezTo>
                  <a:cubicBezTo>
                    <a:pt x="0" y="801"/>
                    <a:pt x="0" y="876"/>
                    <a:pt x="50" y="876"/>
                  </a:cubicBezTo>
                  <a:cubicBezTo>
                    <a:pt x="94" y="883"/>
                    <a:pt x="141" y="886"/>
                    <a:pt x="188" y="886"/>
                  </a:cubicBezTo>
                  <a:cubicBezTo>
                    <a:pt x="301" y="886"/>
                    <a:pt x="420" y="869"/>
                    <a:pt x="526" y="851"/>
                  </a:cubicBezTo>
                  <a:cubicBezTo>
                    <a:pt x="677" y="801"/>
                    <a:pt x="852" y="751"/>
                    <a:pt x="1003" y="676"/>
                  </a:cubicBezTo>
                  <a:cubicBezTo>
                    <a:pt x="1303" y="550"/>
                    <a:pt x="1604" y="375"/>
                    <a:pt x="1830" y="124"/>
                  </a:cubicBezTo>
                  <a:cubicBezTo>
                    <a:pt x="1888" y="85"/>
                    <a:pt x="1840" y="0"/>
                    <a:pt x="1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51;p53">
              <a:extLst>
                <a:ext uri="{FF2B5EF4-FFF2-40B4-BE49-F238E27FC236}">
                  <a16:creationId xmlns:a16="http://schemas.microsoft.com/office/drawing/2014/main" id="{2E8E45BD-7884-4837-8E2C-700DFBABC6C3}"/>
                </a:ext>
              </a:extLst>
            </p:cNvPr>
            <p:cNvSpPr/>
            <p:nvPr/>
          </p:nvSpPr>
          <p:spPr>
            <a:xfrm>
              <a:off x="6179180" y="2958347"/>
              <a:ext cx="221055" cy="91431"/>
            </a:xfrm>
            <a:custGeom>
              <a:avLst/>
              <a:gdLst/>
              <a:ahLst/>
              <a:cxnLst/>
              <a:rect l="l" t="t" r="r" b="b"/>
              <a:pathLst>
                <a:path w="1881" h="778" extrusionOk="0">
                  <a:moveTo>
                    <a:pt x="1780" y="1"/>
                  </a:moveTo>
                  <a:cubicBezTo>
                    <a:pt x="1705" y="26"/>
                    <a:pt x="1630" y="76"/>
                    <a:pt x="1579" y="101"/>
                  </a:cubicBezTo>
                  <a:cubicBezTo>
                    <a:pt x="1504" y="151"/>
                    <a:pt x="1454" y="176"/>
                    <a:pt x="1379" y="201"/>
                  </a:cubicBezTo>
                  <a:cubicBezTo>
                    <a:pt x="1254" y="276"/>
                    <a:pt x="1103" y="327"/>
                    <a:pt x="978" y="402"/>
                  </a:cubicBezTo>
                  <a:cubicBezTo>
                    <a:pt x="677" y="502"/>
                    <a:pt x="402" y="577"/>
                    <a:pt x="101" y="602"/>
                  </a:cubicBezTo>
                  <a:cubicBezTo>
                    <a:pt x="1" y="627"/>
                    <a:pt x="1" y="778"/>
                    <a:pt x="101" y="778"/>
                  </a:cubicBezTo>
                  <a:cubicBezTo>
                    <a:pt x="402" y="728"/>
                    <a:pt x="727" y="652"/>
                    <a:pt x="1028" y="552"/>
                  </a:cubicBezTo>
                  <a:cubicBezTo>
                    <a:pt x="1178" y="477"/>
                    <a:pt x="1304" y="427"/>
                    <a:pt x="1454" y="352"/>
                  </a:cubicBezTo>
                  <a:cubicBezTo>
                    <a:pt x="1529" y="327"/>
                    <a:pt x="1605" y="276"/>
                    <a:pt x="1655" y="251"/>
                  </a:cubicBezTo>
                  <a:cubicBezTo>
                    <a:pt x="1730" y="201"/>
                    <a:pt x="1805" y="176"/>
                    <a:pt x="1830" y="101"/>
                  </a:cubicBezTo>
                  <a:cubicBezTo>
                    <a:pt x="1880" y="51"/>
                    <a:pt x="1830" y="1"/>
                    <a:pt x="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52;p53">
              <a:extLst>
                <a:ext uri="{FF2B5EF4-FFF2-40B4-BE49-F238E27FC236}">
                  <a16:creationId xmlns:a16="http://schemas.microsoft.com/office/drawing/2014/main" id="{72B74EDC-87F5-4374-9241-7AFA20F90251}"/>
                </a:ext>
              </a:extLst>
            </p:cNvPr>
            <p:cNvSpPr/>
            <p:nvPr/>
          </p:nvSpPr>
          <p:spPr>
            <a:xfrm>
              <a:off x="6143807" y="2887130"/>
              <a:ext cx="229869" cy="42660"/>
            </a:xfrm>
            <a:custGeom>
              <a:avLst/>
              <a:gdLst/>
              <a:ahLst/>
              <a:cxnLst/>
              <a:rect l="l" t="t" r="r" b="b"/>
              <a:pathLst>
                <a:path w="1956" h="363" extrusionOk="0">
                  <a:moveTo>
                    <a:pt x="1843" y="0"/>
                  </a:moveTo>
                  <a:cubicBezTo>
                    <a:pt x="1713" y="0"/>
                    <a:pt x="1584" y="59"/>
                    <a:pt x="1454" y="80"/>
                  </a:cubicBezTo>
                  <a:cubicBezTo>
                    <a:pt x="1304" y="131"/>
                    <a:pt x="1154" y="156"/>
                    <a:pt x="1003" y="156"/>
                  </a:cubicBezTo>
                  <a:cubicBezTo>
                    <a:pt x="853" y="181"/>
                    <a:pt x="703" y="181"/>
                    <a:pt x="552" y="181"/>
                  </a:cubicBezTo>
                  <a:cubicBezTo>
                    <a:pt x="452" y="181"/>
                    <a:pt x="352" y="170"/>
                    <a:pt x="251" y="170"/>
                  </a:cubicBezTo>
                  <a:cubicBezTo>
                    <a:pt x="201" y="170"/>
                    <a:pt x="151" y="172"/>
                    <a:pt x="101" y="181"/>
                  </a:cubicBezTo>
                  <a:cubicBezTo>
                    <a:pt x="1" y="206"/>
                    <a:pt x="26" y="306"/>
                    <a:pt x="101" y="331"/>
                  </a:cubicBezTo>
                  <a:cubicBezTo>
                    <a:pt x="164" y="356"/>
                    <a:pt x="239" y="362"/>
                    <a:pt x="317" y="362"/>
                  </a:cubicBezTo>
                  <a:cubicBezTo>
                    <a:pt x="396" y="362"/>
                    <a:pt x="477" y="356"/>
                    <a:pt x="552" y="356"/>
                  </a:cubicBezTo>
                  <a:cubicBezTo>
                    <a:pt x="728" y="356"/>
                    <a:pt x="878" y="331"/>
                    <a:pt x="1053" y="306"/>
                  </a:cubicBezTo>
                  <a:cubicBezTo>
                    <a:pt x="1204" y="306"/>
                    <a:pt x="1354" y="281"/>
                    <a:pt x="1505" y="231"/>
                  </a:cubicBezTo>
                  <a:cubicBezTo>
                    <a:pt x="1630" y="206"/>
                    <a:pt x="1830" y="181"/>
                    <a:pt x="1931" y="80"/>
                  </a:cubicBezTo>
                  <a:cubicBezTo>
                    <a:pt x="1956" y="55"/>
                    <a:pt x="1931" y="5"/>
                    <a:pt x="1906" y="5"/>
                  </a:cubicBezTo>
                  <a:cubicBezTo>
                    <a:pt x="1885" y="2"/>
                    <a:pt x="1864" y="0"/>
                    <a:pt x="1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53;p53">
              <a:extLst>
                <a:ext uri="{FF2B5EF4-FFF2-40B4-BE49-F238E27FC236}">
                  <a16:creationId xmlns:a16="http://schemas.microsoft.com/office/drawing/2014/main" id="{D7DBCE3F-3D19-4BCF-885D-3EAF5731FD8B}"/>
                </a:ext>
              </a:extLst>
            </p:cNvPr>
            <p:cNvSpPr/>
            <p:nvPr/>
          </p:nvSpPr>
          <p:spPr>
            <a:xfrm>
              <a:off x="7956655" y="3062939"/>
              <a:ext cx="174635" cy="63813"/>
            </a:xfrm>
            <a:custGeom>
              <a:avLst/>
              <a:gdLst/>
              <a:ahLst/>
              <a:cxnLst/>
              <a:rect l="l" t="t" r="r" b="b"/>
              <a:pathLst>
                <a:path w="1486" h="543" extrusionOk="0">
                  <a:moveTo>
                    <a:pt x="120" y="0"/>
                  </a:moveTo>
                  <a:cubicBezTo>
                    <a:pt x="57" y="0"/>
                    <a:pt x="1" y="13"/>
                    <a:pt x="13" y="63"/>
                  </a:cubicBezTo>
                  <a:cubicBezTo>
                    <a:pt x="39" y="113"/>
                    <a:pt x="89" y="113"/>
                    <a:pt x="139" y="138"/>
                  </a:cubicBezTo>
                  <a:cubicBezTo>
                    <a:pt x="189" y="163"/>
                    <a:pt x="239" y="163"/>
                    <a:pt x="289" y="188"/>
                  </a:cubicBezTo>
                  <a:cubicBezTo>
                    <a:pt x="414" y="214"/>
                    <a:pt x="540" y="239"/>
                    <a:pt x="665" y="289"/>
                  </a:cubicBezTo>
                  <a:cubicBezTo>
                    <a:pt x="790" y="314"/>
                    <a:pt x="891" y="364"/>
                    <a:pt x="1016" y="414"/>
                  </a:cubicBezTo>
                  <a:cubicBezTo>
                    <a:pt x="1141" y="439"/>
                    <a:pt x="1242" y="514"/>
                    <a:pt x="1367" y="539"/>
                  </a:cubicBezTo>
                  <a:cubicBezTo>
                    <a:pt x="1374" y="542"/>
                    <a:pt x="1380" y="543"/>
                    <a:pt x="1386" y="543"/>
                  </a:cubicBezTo>
                  <a:cubicBezTo>
                    <a:pt x="1450" y="543"/>
                    <a:pt x="1485" y="435"/>
                    <a:pt x="1417" y="389"/>
                  </a:cubicBezTo>
                  <a:cubicBezTo>
                    <a:pt x="1317" y="339"/>
                    <a:pt x="1191" y="289"/>
                    <a:pt x="1066" y="239"/>
                  </a:cubicBezTo>
                  <a:cubicBezTo>
                    <a:pt x="941" y="188"/>
                    <a:pt x="790" y="163"/>
                    <a:pt x="665" y="113"/>
                  </a:cubicBezTo>
                  <a:cubicBezTo>
                    <a:pt x="540" y="88"/>
                    <a:pt x="414" y="38"/>
                    <a:pt x="264" y="13"/>
                  </a:cubicBezTo>
                  <a:cubicBezTo>
                    <a:pt x="252" y="13"/>
                    <a:pt x="183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54;p53">
              <a:extLst>
                <a:ext uri="{FF2B5EF4-FFF2-40B4-BE49-F238E27FC236}">
                  <a16:creationId xmlns:a16="http://schemas.microsoft.com/office/drawing/2014/main" id="{ADB2181F-531D-43C9-85F6-453821414077}"/>
                </a:ext>
              </a:extLst>
            </p:cNvPr>
            <p:cNvSpPr/>
            <p:nvPr/>
          </p:nvSpPr>
          <p:spPr>
            <a:xfrm>
              <a:off x="7961121" y="2999596"/>
              <a:ext cx="181921" cy="44658"/>
            </a:xfrm>
            <a:custGeom>
              <a:avLst/>
              <a:gdLst/>
              <a:ahLst/>
              <a:cxnLst/>
              <a:rect l="l" t="t" r="r" b="b"/>
              <a:pathLst>
                <a:path w="1548" h="380" extrusionOk="0">
                  <a:moveTo>
                    <a:pt x="402" y="1"/>
                  </a:moveTo>
                  <a:cubicBezTo>
                    <a:pt x="301" y="1"/>
                    <a:pt x="176" y="1"/>
                    <a:pt x="51" y="26"/>
                  </a:cubicBezTo>
                  <a:cubicBezTo>
                    <a:pt x="1" y="26"/>
                    <a:pt x="1" y="101"/>
                    <a:pt x="51" y="101"/>
                  </a:cubicBezTo>
                  <a:cubicBezTo>
                    <a:pt x="176" y="151"/>
                    <a:pt x="301" y="151"/>
                    <a:pt x="402" y="151"/>
                  </a:cubicBezTo>
                  <a:cubicBezTo>
                    <a:pt x="527" y="176"/>
                    <a:pt x="627" y="176"/>
                    <a:pt x="752" y="201"/>
                  </a:cubicBezTo>
                  <a:cubicBezTo>
                    <a:pt x="978" y="251"/>
                    <a:pt x="1204" y="301"/>
                    <a:pt x="1429" y="377"/>
                  </a:cubicBezTo>
                  <a:cubicBezTo>
                    <a:pt x="1438" y="379"/>
                    <a:pt x="1446" y="380"/>
                    <a:pt x="1454" y="380"/>
                  </a:cubicBezTo>
                  <a:cubicBezTo>
                    <a:pt x="1533" y="380"/>
                    <a:pt x="1548" y="272"/>
                    <a:pt x="1479" y="226"/>
                  </a:cubicBezTo>
                  <a:cubicBezTo>
                    <a:pt x="1254" y="151"/>
                    <a:pt x="1003" y="101"/>
                    <a:pt x="752" y="51"/>
                  </a:cubicBezTo>
                  <a:cubicBezTo>
                    <a:pt x="652" y="26"/>
                    <a:pt x="527" y="26"/>
                    <a:pt x="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55;p53">
              <a:extLst>
                <a:ext uri="{FF2B5EF4-FFF2-40B4-BE49-F238E27FC236}">
                  <a16:creationId xmlns:a16="http://schemas.microsoft.com/office/drawing/2014/main" id="{FFA08F0E-87C6-4750-A07D-9AF8CD9D42D2}"/>
                </a:ext>
              </a:extLst>
            </p:cNvPr>
            <p:cNvSpPr/>
            <p:nvPr/>
          </p:nvSpPr>
          <p:spPr>
            <a:xfrm>
              <a:off x="7952307" y="3116645"/>
              <a:ext cx="156184" cy="95191"/>
            </a:xfrm>
            <a:custGeom>
              <a:avLst/>
              <a:gdLst/>
              <a:ahLst/>
              <a:cxnLst/>
              <a:rect l="l" t="t" r="r" b="b"/>
              <a:pathLst>
                <a:path w="1329" h="810" extrusionOk="0">
                  <a:moveTo>
                    <a:pt x="83" y="0"/>
                  </a:moveTo>
                  <a:cubicBezTo>
                    <a:pt x="72" y="0"/>
                    <a:pt x="60" y="2"/>
                    <a:pt x="50" y="7"/>
                  </a:cubicBezTo>
                  <a:cubicBezTo>
                    <a:pt x="25" y="7"/>
                    <a:pt x="0" y="57"/>
                    <a:pt x="25" y="82"/>
                  </a:cubicBezTo>
                  <a:cubicBezTo>
                    <a:pt x="50" y="132"/>
                    <a:pt x="101" y="158"/>
                    <a:pt x="151" y="158"/>
                  </a:cubicBezTo>
                  <a:cubicBezTo>
                    <a:pt x="226" y="183"/>
                    <a:pt x="276" y="208"/>
                    <a:pt x="326" y="233"/>
                  </a:cubicBezTo>
                  <a:cubicBezTo>
                    <a:pt x="451" y="283"/>
                    <a:pt x="552" y="333"/>
                    <a:pt x="652" y="408"/>
                  </a:cubicBezTo>
                  <a:cubicBezTo>
                    <a:pt x="752" y="458"/>
                    <a:pt x="852" y="533"/>
                    <a:pt x="953" y="609"/>
                  </a:cubicBezTo>
                  <a:cubicBezTo>
                    <a:pt x="1003" y="634"/>
                    <a:pt x="1053" y="684"/>
                    <a:pt x="1103" y="709"/>
                  </a:cubicBezTo>
                  <a:cubicBezTo>
                    <a:pt x="1153" y="759"/>
                    <a:pt x="1203" y="809"/>
                    <a:pt x="1253" y="809"/>
                  </a:cubicBezTo>
                  <a:cubicBezTo>
                    <a:pt x="1279" y="809"/>
                    <a:pt x="1329" y="784"/>
                    <a:pt x="1329" y="759"/>
                  </a:cubicBezTo>
                  <a:cubicBezTo>
                    <a:pt x="1329" y="684"/>
                    <a:pt x="1253" y="659"/>
                    <a:pt x="1203" y="609"/>
                  </a:cubicBezTo>
                  <a:cubicBezTo>
                    <a:pt x="1153" y="559"/>
                    <a:pt x="1128" y="533"/>
                    <a:pt x="1078" y="483"/>
                  </a:cubicBezTo>
                  <a:cubicBezTo>
                    <a:pt x="978" y="408"/>
                    <a:pt x="852" y="333"/>
                    <a:pt x="752" y="283"/>
                  </a:cubicBezTo>
                  <a:cubicBezTo>
                    <a:pt x="627" y="208"/>
                    <a:pt x="527" y="158"/>
                    <a:pt x="401" y="107"/>
                  </a:cubicBezTo>
                  <a:cubicBezTo>
                    <a:pt x="351" y="82"/>
                    <a:pt x="301" y="57"/>
                    <a:pt x="226" y="32"/>
                  </a:cubicBezTo>
                  <a:cubicBezTo>
                    <a:pt x="186" y="32"/>
                    <a:pt x="130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56;p53">
              <a:extLst>
                <a:ext uri="{FF2B5EF4-FFF2-40B4-BE49-F238E27FC236}">
                  <a16:creationId xmlns:a16="http://schemas.microsoft.com/office/drawing/2014/main" id="{A1E971D1-8398-482A-B474-C1AAC36A1DEC}"/>
                </a:ext>
              </a:extLst>
            </p:cNvPr>
            <p:cNvSpPr/>
            <p:nvPr/>
          </p:nvSpPr>
          <p:spPr>
            <a:xfrm>
              <a:off x="7943493" y="2731535"/>
              <a:ext cx="158417" cy="29968"/>
            </a:xfrm>
            <a:custGeom>
              <a:avLst/>
              <a:gdLst/>
              <a:ahLst/>
              <a:cxnLst/>
              <a:rect l="l" t="t" r="r" b="b"/>
              <a:pathLst>
                <a:path w="1348" h="255" extrusionOk="0">
                  <a:moveTo>
                    <a:pt x="652" y="1"/>
                  </a:moveTo>
                  <a:cubicBezTo>
                    <a:pt x="476" y="1"/>
                    <a:pt x="251" y="26"/>
                    <a:pt x="50" y="101"/>
                  </a:cubicBezTo>
                  <a:cubicBezTo>
                    <a:pt x="0" y="126"/>
                    <a:pt x="0" y="201"/>
                    <a:pt x="75" y="201"/>
                  </a:cubicBezTo>
                  <a:cubicBezTo>
                    <a:pt x="276" y="176"/>
                    <a:pt x="451" y="151"/>
                    <a:pt x="652" y="151"/>
                  </a:cubicBezTo>
                  <a:cubicBezTo>
                    <a:pt x="852" y="151"/>
                    <a:pt x="1028" y="201"/>
                    <a:pt x="1228" y="252"/>
                  </a:cubicBezTo>
                  <a:cubicBezTo>
                    <a:pt x="1236" y="253"/>
                    <a:pt x="1243" y="254"/>
                    <a:pt x="1250" y="254"/>
                  </a:cubicBezTo>
                  <a:cubicBezTo>
                    <a:pt x="1332" y="254"/>
                    <a:pt x="1348" y="124"/>
                    <a:pt x="1278" y="101"/>
                  </a:cubicBezTo>
                  <a:cubicBezTo>
                    <a:pt x="1078" y="51"/>
                    <a:pt x="877" y="26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57;p53">
              <a:extLst>
                <a:ext uri="{FF2B5EF4-FFF2-40B4-BE49-F238E27FC236}">
                  <a16:creationId xmlns:a16="http://schemas.microsoft.com/office/drawing/2014/main" id="{EFF4CBD2-C079-4DD8-A266-804D038DD2A2}"/>
                </a:ext>
              </a:extLst>
            </p:cNvPr>
            <p:cNvSpPr/>
            <p:nvPr/>
          </p:nvSpPr>
          <p:spPr>
            <a:xfrm>
              <a:off x="7940555" y="2668545"/>
              <a:ext cx="146665" cy="22211"/>
            </a:xfrm>
            <a:custGeom>
              <a:avLst/>
              <a:gdLst/>
              <a:ahLst/>
              <a:cxnLst/>
              <a:rect l="l" t="t" r="r" b="b"/>
              <a:pathLst>
                <a:path w="1248" h="189" extrusionOk="0">
                  <a:moveTo>
                    <a:pt x="733" y="0"/>
                  </a:moveTo>
                  <a:cubicBezTo>
                    <a:pt x="671" y="0"/>
                    <a:pt x="610" y="3"/>
                    <a:pt x="551" y="11"/>
                  </a:cubicBezTo>
                  <a:cubicBezTo>
                    <a:pt x="451" y="11"/>
                    <a:pt x="351" y="11"/>
                    <a:pt x="251" y="36"/>
                  </a:cubicBezTo>
                  <a:cubicBezTo>
                    <a:pt x="201" y="36"/>
                    <a:pt x="50" y="61"/>
                    <a:pt x="0" y="136"/>
                  </a:cubicBezTo>
                  <a:cubicBezTo>
                    <a:pt x="0" y="136"/>
                    <a:pt x="0" y="161"/>
                    <a:pt x="0" y="161"/>
                  </a:cubicBezTo>
                  <a:cubicBezTo>
                    <a:pt x="50" y="186"/>
                    <a:pt x="75" y="186"/>
                    <a:pt x="100" y="186"/>
                  </a:cubicBezTo>
                  <a:cubicBezTo>
                    <a:pt x="150" y="186"/>
                    <a:pt x="201" y="161"/>
                    <a:pt x="251" y="161"/>
                  </a:cubicBezTo>
                  <a:cubicBezTo>
                    <a:pt x="351" y="161"/>
                    <a:pt x="451" y="136"/>
                    <a:pt x="551" y="136"/>
                  </a:cubicBezTo>
                  <a:cubicBezTo>
                    <a:pt x="752" y="136"/>
                    <a:pt x="927" y="161"/>
                    <a:pt x="1128" y="186"/>
                  </a:cubicBezTo>
                  <a:cubicBezTo>
                    <a:pt x="1136" y="188"/>
                    <a:pt x="1143" y="189"/>
                    <a:pt x="1150" y="189"/>
                  </a:cubicBezTo>
                  <a:cubicBezTo>
                    <a:pt x="1231" y="189"/>
                    <a:pt x="1247" y="59"/>
                    <a:pt x="1178" y="36"/>
                  </a:cubicBezTo>
                  <a:cubicBezTo>
                    <a:pt x="1036" y="18"/>
                    <a:pt x="882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58;p53">
              <a:extLst>
                <a:ext uri="{FF2B5EF4-FFF2-40B4-BE49-F238E27FC236}">
                  <a16:creationId xmlns:a16="http://schemas.microsoft.com/office/drawing/2014/main" id="{C2D3ED54-A5E4-4CB9-AB54-67C42832E2BB}"/>
                </a:ext>
              </a:extLst>
            </p:cNvPr>
            <p:cNvSpPr/>
            <p:nvPr/>
          </p:nvSpPr>
          <p:spPr>
            <a:xfrm>
              <a:off x="7732194" y="1634026"/>
              <a:ext cx="119400" cy="179923"/>
            </a:xfrm>
            <a:custGeom>
              <a:avLst/>
              <a:gdLst/>
              <a:ahLst/>
              <a:cxnLst/>
              <a:rect l="l" t="t" r="r" b="b"/>
              <a:pathLst>
                <a:path w="1016" h="1531" extrusionOk="0">
                  <a:moveTo>
                    <a:pt x="921" y="0"/>
                  </a:moveTo>
                  <a:cubicBezTo>
                    <a:pt x="905" y="0"/>
                    <a:pt x="888" y="5"/>
                    <a:pt x="871" y="17"/>
                  </a:cubicBezTo>
                  <a:cubicBezTo>
                    <a:pt x="771" y="117"/>
                    <a:pt x="695" y="242"/>
                    <a:pt x="620" y="367"/>
                  </a:cubicBezTo>
                  <a:cubicBezTo>
                    <a:pt x="545" y="468"/>
                    <a:pt x="470" y="593"/>
                    <a:pt x="395" y="718"/>
                  </a:cubicBezTo>
                  <a:cubicBezTo>
                    <a:pt x="319" y="844"/>
                    <a:pt x="244" y="969"/>
                    <a:pt x="169" y="1069"/>
                  </a:cubicBezTo>
                  <a:cubicBezTo>
                    <a:pt x="119" y="1195"/>
                    <a:pt x="44" y="1320"/>
                    <a:pt x="19" y="1470"/>
                  </a:cubicBezTo>
                  <a:cubicBezTo>
                    <a:pt x="0" y="1507"/>
                    <a:pt x="22" y="1530"/>
                    <a:pt x="45" y="1530"/>
                  </a:cubicBezTo>
                  <a:cubicBezTo>
                    <a:pt x="54" y="1530"/>
                    <a:pt x="62" y="1527"/>
                    <a:pt x="69" y="1520"/>
                  </a:cubicBezTo>
                  <a:cubicBezTo>
                    <a:pt x="169" y="1420"/>
                    <a:pt x="219" y="1295"/>
                    <a:pt x="294" y="1169"/>
                  </a:cubicBezTo>
                  <a:cubicBezTo>
                    <a:pt x="370" y="1044"/>
                    <a:pt x="445" y="919"/>
                    <a:pt x="520" y="819"/>
                  </a:cubicBezTo>
                  <a:cubicBezTo>
                    <a:pt x="595" y="693"/>
                    <a:pt x="670" y="568"/>
                    <a:pt x="746" y="468"/>
                  </a:cubicBezTo>
                  <a:cubicBezTo>
                    <a:pt x="821" y="342"/>
                    <a:pt x="921" y="242"/>
                    <a:pt x="996" y="117"/>
                  </a:cubicBezTo>
                  <a:cubicBezTo>
                    <a:pt x="1016" y="59"/>
                    <a:pt x="975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59;p53">
              <a:extLst>
                <a:ext uri="{FF2B5EF4-FFF2-40B4-BE49-F238E27FC236}">
                  <a16:creationId xmlns:a16="http://schemas.microsoft.com/office/drawing/2014/main" id="{25309BCD-FDFF-49F9-B2D7-4D77ECFFD984}"/>
                </a:ext>
              </a:extLst>
            </p:cNvPr>
            <p:cNvSpPr/>
            <p:nvPr/>
          </p:nvSpPr>
          <p:spPr>
            <a:xfrm>
              <a:off x="7737247" y="1797965"/>
              <a:ext cx="123866" cy="45598"/>
            </a:xfrm>
            <a:custGeom>
              <a:avLst/>
              <a:gdLst/>
              <a:ahLst/>
              <a:cxnLst/>
              <a:rect l="l" t="t" r="r" b="b"/>
              <a:pathLst>
                <a:path w="1054" h="388" extrusionOk="0">
                  <a:moveTo>
                    <a:pt x="953" y="0"/>
                  </a:moveTo>
                  <a:cubicBezTo>
                    <a:pt x="778" y="25"/>
                    <a:pt x="627" y="50"/>
                    <a:pt x="452" y="100"/>
                  </a:cubicBezTo>
                  <a:cubicBezTo>
                    <a:pt x="377" y="125"/>
                    <a:pt x="276" y="175"/>
                    <a:pt x="201" y="201"/>
                  </a:cubicBezTo>
                  <a:cubicBezTo>
                    <a:pt x="151" y="226"/>
                    <a:pt x="26" y="251"/>
                    <a:pt x="26" y="351"/>
                  </a:cubicBezTo>
                  <a:cubicBezTo>
                    <a:pt x="1" y="351"/>
                    <a:pt x="26" y="376"/>
                    <a:pt x="26" y="376"/>
                  </a:cubicBezTo>
                  <a:cubicBezTo>
                    <a:pt x="43" y="384"/>
                    <a:pt x="59" y="387"/>
                    <a:pt x="75" y="387"/>
                  </a:cubicBezTo>
                  <a:cubicBezTo>
                    <a:pt x="107" y="387"/>
                    <a:pt x="134" y="376"/>
                    <a:pt x="151" y="376"/>
                  </a:cubicBezTo>
                  <a:cubicBezTo>
                    <a:pt x="201" y="351"/>
                    <a:pt x="226" y="351"/>
                    <a:pt x="251" y="326"/>
                  </a:cubicBezTo>
                  <a:cubicBezTo>
                    <a:pt x="352" y="301"/>
                    <a:pt x="427" y="276"/>
                    <a:pt x="502" y="251"/>
                  </a:cubicBezTo>
                  <a:cubicBezTo>
                    <a:pt x="652" y="201"/>
                    <a:pt x="828" y="175"/>
                    <a:pt x="978" y="150"/>
                  </a:cubicBezTo>
                  <a:cubicBezTo>
                    <a:pt x="1053" y="125"/>
                    <a:pt x="1053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60;p53">
              <a:extLst>
                <a:ext uri="{FF2B5EF4-FFF2-40B4-BE49-F238E27FC236}">
                  <a16:creationId xmlns:a16="http://schemas.microsoft.com/office/drawing/2014/main" id="{60236A6D-29C2-4677-B152-FFB55BE8B1AD}"/>
                </a:ext>
              </a:extLst>
            </p:cNvPr>
            <p:cNvSpPr/>
            <p:nvPr/>
          </p:nvSpPr>
          <p:spPr>
            <a:xfrm>
              <a:off x="7737247" y="1880345"/>
              <a:ext cx="132680" cy="29615"/>
            </a:xfrm>
            <a:custGeom>
              <a:avLst/>
              <a:gdLst/>
              <a:ahLst/>
              <a:cxnLst/>
              <a:rect l="l" t="t" r="r" b="b"/>
              <a:pathLst>
                <a:path w="1129" h="252" extrusionOk="0">
                  <a:moveTo>
                    <a:pt x="828" y="1"/>
                  </a:moveTo>
                  <a:cubicBezTo>
                    <a:pt x="728" y="1"/>
                    <a:pt x="652" y="1"/>
                    <a:pt x="552" y="26"/>
                  </a:cubicBezTo>
                  <a:cubicBezTo>
                    <a:pt x="477" y="26"/>
                    <a:pt x="377" y="51"/>
                    <a:pt x="302" y="76"/>
                  </a:cubicBezTo>
                  <a:cubicBezTo>
                    <a:pt x="226" y="76"/>
                    <a:pt x="126" y="101"/>
                    <a:pt x="51" y="151"/>
                  </a:cubicBezTo>
                  <a:cubicBezTo>
                    <a:pt x="1" y="176"/>
                    <a:pt x="51" y="226"/>
                    <a:pt x="76" y="251"/>
                  </a:cubicBezTo>
                  <a:cubicBezTo>
                    <a:pt x="126" y="251"/>
                    <a:pt x="176" y="226"/>
                    <a:pt x="201" y="226"/>
                  </a:cubicBezTo>
                  <a:cubicBezTo>
                    <a:pt x="251" y="226"/>
                    <a:pt x="302" y="201"/>
                    <a:pt x="352" y="201"/>
                  </a:cubicBezTo>
                  <a:cubicBezTo>
                    <a:pt x="427" y="176"/>
                    <a:pt x="502" y="176"/>
                    <a:pt x="577" y="176"/>
                  </a:cubicBezTo>
                  <a:cubicBezTo>
                    <a:pt x="677" y="151"/>
                    <a:pt x="753" y="151"/>
                    <a:pt x="828" y="151"/>
                  </a:cubicBezTo>
                  <a:lnTo>
                    <a:pt x="953" y="151"/>
                  </a:lnTo>
                  <a:cubicBezTo>
                    <a:pt x="1003" y="151"/>
                    <a:pt x="1053" y="151"/>
                    <a:pt x="1078" y="126"/>
                  </a:cubicBezTo>
                  <a:cubicBezTo>
                    <a:pt x="1129" y="101"/>
                    <a:pt x="1129" y="51"/>
                    <a:pt x="1078" y="26"/>
                  </a:cubicBezTo>
                  <a:cubicBezTo>
                    <a:pt x="1053" y="1"/>
                    <a:pt x="1003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61;p53">
              <a:extLst>
                <a:ext uri="{FF2B5EF4-FFF2-40B4-BE49-F238E27FC236}">
                  <a16:creationId xmlns:a16="http://schemas.microsoft.com/office/drawing/2014/main" id="{CB961F43-33D9-46E4-BA33-E3A8536B9562}"/>
                </a:ext>
              </a:extLst>
            </p:cNvPr>
            <p:cNvSpPr/>
            <p:nvPr/>
          </p:nvSpPr>
          <p:spPr>
            <a:xfrm>
              <a:off x="6613530" y="2096463"/>
              <a:ext cx="92958" cy="145842"/>
            </a:xfrm>
            <a:custGeom>
              <a:avLst/>
              <a:gdLst/>
              <a:ahLst/>
              <a:cxnLst/>
              <a:rect l="l" t="t" r="r" b="b"/>
              <a:pathLst>
                <a:path w="791" h="1241" extrusionOk="0">
                  <a:moveTo>
                    <a:pt x="112" y="0"/>
                  </a:moveTo>
                  <a:cubicBezTo>
                    <a:pt x="51" y="0"/>
                    <a:pt x="0" y="58"/>
                    <a:pt x="39" y="117"/>
                  </a:cubicBezTo>
                  <a:cubicBezTo>
                    <a:pt x="64" y="167"/>
                    <a:pt x="114" y="192"/>
                    <a:pt x="139" y="242"/>
                  </a:cubicBezTo>
                  <a:cubicBezTo>
                    <a:pt x="164" y="292"/>
                    <a:pt x="189" y="317"/>
                    <a:pt x="239" y="367"/>
                  </a:cubicBezTo>
                  <a:cubicBezTo>
                    <a:pt x="290" y="468"/>
                    <a:pt x="340" y="543"/>
                    <a:pt x="390" y="643"/>
                  </a:cubicBezTo>
                  <a:cubicBezTo>
                    <a:pt x="440" y="718"/>
                    <a:pt x="490" y="818"/>
                    <a:pt x="540" y="919"/>
                  </a:cubicBezTo>
                  <a:cubicBezTo>
                    <a:pt x="565" y="969"/>
                    <a:pt x="565" y="1019"/>
                    <a:pt x="590" y="1069"/>
                  </a:cubicBezTo>
                  <a:cubicBezTo>
                    <a:pt x="615" y="1119"/>
                    <a:pt x="615" y="1169"/>
                    <a:pt x="665" y="1219"/>
                  </a:cubicBezTo>
                  <a:cubicBezTo>
                    <a:pt x="673" y="1234"/>
                    <a:pt x="684" y="1240"/>
                    <a:pt x="697" y="1240"/>
                  </a:cubicBezTo>
                  <a:cubicBezTo>
                    <a:pt x="728" y="1240"/>
                    <a:pt x="766" y="1205"/>
                    <a:pt x="766" y="1169"/>
                  </a:cubicBezTo>
                  <a:cubicBezTo>
                    <a:pt x="791" y="1119"/>
                    <a:pt x="766" y="1069"/>
                    <a:pt x="741" y="1019"/>
                  </a:cubicBezTo>
                  <a:cubicBezTo>
                    <a:pt x="716" y="969"/>
                    <a:pt x="716" y="894"/>
                    <a:pt x="691" y="843"/>
                  </a:cubicBezTo>
                  <a:cubicBezTo>
                    <a:pt x="640" y="743"/>
                    <a:pt x="590" y="643"/>
                    <a:pt x="540" y="543"/>
                  </a:cubicBezTo>
                  <a:cubicBezTo>
                    <a:pt x="490" y="468"/>
                    <a:pt x="440" y="367"/>
                    <a:pt x="365" y="292"/>
                  </a:cubicBezTo>
                  <a:cubicBezTo>
                    <a:pt x="340" y="242"/>
                    <a:pt x="315" y="192"/>
                    <a:pt x="264" y="142"/>
                  </a:cubicBezTo>
                  <a:cubicBezTo>
                    <a:pt x="239" y="92"/>
                    <a:pt x="214" y="41"/>
                    <a:pt x="164" y="16"/>
                  </a:cubicBezTo>
                  <a:cubicBezTo>
                    <a:pt x="147" y="5"/>
                    <a:pt x="12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62;p53">
              <a:extLst>
                <a:ext uri="{FF2B5EF4-FFF2-40B4-BE49-F238E27FC236}">
                  <a16:creationId xmlns:a16="http://schemas.microsoft.com/office/drawing/2014/main" id="{02CD860A-539F-4BC0-A8DE-90458BB764F4}"/>
                </a:ext>
              </a:extLst>
            </p:cNvPr>
            <p:cNvSpPr/>
            <p:nvPr/>
          </p:nvSpPr>
          <p:spPr>
            <a:xfrm>
              <a:off x="6693561" y="2051453"/>
              <a:ext cx="98364" cy="139496"/>
            </a:xfrm>
            <a:custGeom>
              <a:avLst/>
              <a:gdLst/>
              <a:ahLst/>
              <a:cxnLst/>
              <a:rect l="l" t="t" r="r" b="b"/>
              <a:pathLst>
                <a:path w="837" h="1187" extrusionOk="0">
                  <a:moveTo>
                    <a:pt x="132" y="0"/>
                  </a:moveTo>
                  <a:cubicBezTo>
                    <a:pt x="65" y="0"/>
                    <a:pt x="1" y="90"/>
                    <a:pt x="60" y="149"/>
                  </a:cubicBezTo>
                  <a:cubicBezTo>
                    <a:pt x="210" y="299"/>
                    <a:pt x="335" y="450"/>
                    <a:pt x="436" y="625"/>
                  </a:cubicBezTo>
                  <a:cubicBezTo>
                    <a:pt x="486" y="725"/>
                    <a:pt x="536" y="800"/>
                    <a:pt x="586" y="901"/>
                  </a:cubicBezTo>
                  <a:cubicBezTo>
                    <a:pt x="586" y="951"/>
                    <a:pt x="611" y="1001"/>
                    <a:pt x="636" y="1051"/>
                  </a:cubicBezTo>
                  <a:cubicBezTo>
                    <a:pt x="661" y="1101"/>
                    <a:pt x="661" y="1151"/>
                    <a:pt x="711" y="1176"/>
                  </a:cubicBezTo>
                  <a:cubicBezTo>
                    <a:pt x="719" y="1184"/>
                    <a:pt x="728" y="1187"/>
                    <a:pt x="738" y="1187"/>
                  </a:cubicBezTo>
                  <a:cubicBezTo>
                    <a:pt x="761" y="1187"/>
                    <a:pt x="786" y="1169"/>
                    <a:pt x="786" y="1151"/>
                  </a:cubicBezTo>
                  <a:cubicBezTo>
                    <a:pt x="837" y="1076"/>
                    <a:pt x="761" y="926"/>
                    <a:pt x="736" y="851"/>
                  </a:cubicBezTo>
                  <a:cubicBezTo>
                    <a:pt x="686" y="750"/>
                    <a:pt x="636" y="650"/>
                    <a:pt x="586" y="550"/>
                  </a:cubicBezTo>
                  <a:cubicBezTo>
                    <a:pt x="486" y="349"/>
                    <a:pt x="335" y="174"/>
                    <a:pt x="185" y="23"/>
                  </a:cubicBezTo>
                  <a:cubicBezTo>
                    <a:pt x="169" y="7"/>
                    <a:pt x="150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63;p53">
              <a:extLst>
                <a:ext uri="{FF2B5EF4-FFF2-40B4-BE49-F238E27FC236}">
                  <a16:creationId xmlns:a16="http://schemas.microsoft.com/office/drawing/2014/main" id="{C2972017-9482-4218-AAF8-D5C34B9D7224}"/>
                </a:ext>
              </a:extLst>
            </p:cNvPr>
            <p:cNvSpPr/>
            <p:nvPr/>
          </p:nvSpPr>
          <p:spPr>
            <a:xfrm>
              <a:off x="6812490" y="2008794"/>
              <a:ext cx="58995" cy="141612"/>
            </a:xfrm>
            <a:custGeom>
              <a:avLst/>
              <a:gdLst/>
              <a:ahLst/>
              <a:cxnLst/>
              <a:rect l="l" t="t" r="r" b="b"/>
              <a:pathLst>
                <a:path w="502" h="1205" extrusionOk="0">
                  <a:moveTo>
                    <a:pt x="53" y="0"/>
                  </a:moveTo>
                  <a:cubicBezTo>
                    <a:pt x="35" y="0"/>
                    <a:pt x="18" y="18"/>
                    <a:pt x="0" y="36"/>
                  </a:cubicBezTo>
                  <a:cubicBezTo>
                    <a:pt x="0" y="136"/>
                    <a:pt x="75" y="211"/>
                    <a:pt x="100" y="311"/>
                  </a:cubicBezTo>
                  <a:cubicBezTo>
                    <a:pt x="150" y="386"/>
                    <a:pt x="175" y="487"/>
                    <a:pt x="226" y="587"/>
                  </a:cubicBezTo>
                  <a:cubicBezTo>
                    <a:pt x="251" y="687"/>
                    <a:pt x="276" y="787"/>
                    <a:pt x="301" y="888"/>
                  </a:cubicBezTo>
                  <a:cubicBezTo>
                    <a:pt x="301" y="938"/>
                    <a:pt x="326" y="988"/>
                    <a:pt x="326" y="1038"/>
                  </a:cubicBezTo>
                  <a:cubicBezTo>
                    <a:pt x="326" y="1088"/>
                    <a:pt x="326" y="1138"/>
                    <a:pt x="376" y="1188"/>
                  </a:cubicBezTo>
                  <a:cubicBezTo>
                    <a:pt x="386" y="1199"/>
                    <a:pt x="401" y="1205"/>
                    <a:pt x="416" y="1205"/>
                  </a:cubicBezTo>
                  <a:cubicBezTo>
                    <a:pt x="438" y="1205"/>
                    <a:pt x="462" y="1193"/>
                    <a:pt x="476" y="1163"/>
                  </a:cubicBezTo>
                  <a:cubicBezTo>
                    <a:pt x="501" y="1113"/>
                    <a:pt x="476" y="1063"/>
                    <a:pt x="476" y="1013"/>
                  </a:cubicBezTo>
                  <a:cubicBezTo>
                    <a:pt x="476" y="963"/>
                    <a:pt x="451" y="913"/>
                    <a:pt x="451" y="863"/>
                  </a:cubicBezTo>
                  <a:cubicBezTo>
                    <a:pt x="426" y="737"/>
                    <a:pt x="401" y="637"/>
                    <a:pt x="351" y="537"/>
                  </a:cubicBezTo>
                  <a:cubicBezTo>
                    <a:pt x="326" y="437"/>
                    <a:pt x="276" y="336"/>
                    <a:pt x="251" y="261"/>
                  </a:cubicBezTo>
                  <a:cubicBezTo>
                    <a:pt x="201" y="161"/>
                    <a:pt x="150" y="61"/>
                    <a:pt x="75" y="11"/>
                  </a:cubicBezTo>
                  <a:cubicBezTo>
                    <a:pt x="68" y="3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64;p53">
              <a:extLst>
                <a:ext uri="{FF2B5EF4-FFF2-40B4-BE49-F238E27FC236}">
                  <a16:creationId xmlns:a16="http://schemas.microsoft.com/office/drawing/2014/main" id="{CFBA0040-57C9-4F81-A8C1-9088703E80E2}"/>
                </a:ext>
              </a:extLst>
            </p:cNvPr>
            <p:cNvSpPr/>
            <p:nvPr/>
          </p:nvSpPr>
          <p:spPr>
            <a:xfrm>
              <a:off x="6536320" y="2147819"/>
              <a:ext cx="114229" cy="125746"/>
            </a:xfrm>
            <a:custGeom>
              <a:avLst/>
              <a:gdLst/>
              <a:ahLst/>
              <a:cxnLst/>
              <a:rect l="l" t="t" r="r" b="b"/>
              <a:pathLst>
                <a:path w="972" h="1070" extrusionOk="0">
                  <a:moveTo>
                    <a:pt x="98" y="0"/>
                  </a:moveTo>
                  <a:cubicBezTo>
                    <a:pt x="51" y="0"/>
                    <a:pt x="1" y="62"/>
                    <a:pt x="44" y="106"/>
                  </a:cubicBezTo>
                  <a:cubicBezTo>
                    <a:pt x="94" y="181"/>
                    <a:pt x="170" y="256"/>
                    <a:pt x="245" y="331"/>
                  </a:cubicBezTo>
                  <a:cubicBezTo>
                    <a:pt x="320" y="406"/>
                    <a:pt x="370" y="482"/>
                    <a:pt x="445" y="557"/>
                  </a:cubicBezTo>
                  <a:cubicBezTo>
                    <a:pt x="520" y="632"/>
                    <a:pt x="571" y="732"/>
                    <a:pt x="646" y="807"/>
                  </a:cubicBezTo>
                  <a:cubicBezTo>
                    <a:pt x="671" y="833"/>
                    <a:pt x="696" y="883"/>
                    <a:pt x="746" y="933"/>
                  </a:cubicBezTo>
                  <a:cubicBezTo>
                    <a:pt x="771" y="958"/>
                    <a:pt x="796" y="1008"/>
                    <a:pt x="846" y="1058"/>
                  </a:cubicBezTo>
                  <a:cubicBezTo>
                    <a:pt x="863" y="1058"/>
                    <a:pt x="880" y="1069"/>
                    <a:pt x="896" y="1069"/>
                  </a:cubicBezTo>
                  <a:cubicBezTo>
                    <a:pt x="905" y="1069"/>
                    <a:pt x="913" y="1066"/>
                    <a:pt x="921" y="1058"/>
                  </a:cubicBezTo>
                  <a:cubicBezTo>
                    <a:pt x="947" y="1033"/>
                    <a:pt x="972" y="1008"/>
                    <a:pt x="972" y="983"/>
                  </a:cubicBezTo>
                  <a:cubicBezTo>
                    <a:pt x="921" y="883"/>
                    <a:pt x="846" y="807"/>
                    <a:pt x="771" y="707"/>
                  </a:cubicBezTo>
                  <a:cubicBezTo>
                    <a:pt x="721" y="632"/>
                    <a:pt x="646" y="557"/>
                    <a:pt x="571" y="457"/>
                  </a:cubicBezTo>
                  <a:cubicBezTo>
                    <a:pt x="495" y="381"/>
                    <a:pt x="420" y="306"/>
                    <a:pt x="370" y="231"/>
                  </a:cubicBezTo>
                  <a:cubicBezTo>
                    <a:pt x="295" y="156"/>
                    <a:pt x="220" y="81"/>
                    <a:pt x="119" y="5"/>
                  </a:cubicBezTo>
                  <a:cubicBezTo>
                    <a:pt x="113" y="2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65;p53">
              <a:extLst>
                <a:ext uri="{FF2B5EF4-FFF2-40B4-BE49-F238E27FC236}">
                  <a16:creationId xmlns:a16="http://schemas.microsoft.com/office/drawing/2014/main" id="{A1B746C2-D9E4-44AD-97AE-BDAEB02F0D50}"/>
                </a:ext>
              </a:extLst>
            </p:cNvPr>
            <p:cNvSpPr/>
            <p:nvPr/>
          </p:nvSpPr>
          <p:spPr>
            <a:xfrm>
              <a:off x="7224747" y="2036293"/>
              <a:ext cx="533306" cy="465849"/>
            </a:xfrm>
            <a:custGeom>
              <a:avLst/>
              <a:gdLst/>
              <a:ahLst/>
              <a:cxnLst/>
              <a:rect l="l" t="t" r="r" b="b"/>
              <a:pathLst>
                <a:path w="4538" h="3964" extrusionOk="0">
                  <a:moveTo>
                    <a:pt x="2265" y="730"/>
                  </a:moveTo>
                  <a:cubicBezTo>
                    <a:pt x="2467" y="730"/>
                    <a:pt x="2671" y="778"/>
                    <a:pt x="2858" y="879"/>
                  </a:cubicBezTo>
                  <a:cubicBezTo>
                    <a:pt x="3485" y="1205"/>
                    <a:pt x="3710" y="1957"/>
                    <a:pt x="3384" y="2584"/>
                  </a:cubicBezTo>
                  <a:cubicBezTo>
                    <a:pt x="3156" y="3004"/>
                    <a:pt x="2707" y="3254"/>
                    <a:pt x="2252" y="3254"/>
                  </a:cubicBezTo>
                  <a:cubicBezTo>
                    <a:pt x="2057" y="3254"/>
                    <a:pt x="1861" y="3208"/>
                    <a:pt x="1680" y="3110"/>
                  </a:cubicBezTo>
                  <a:cubicBezTo>
                    <a:pt x="1053" y="2759"/>
                    <a:pt x="828" y="2007"/>
                    <a:pt x="1154" y="1381"/>
                  </a:cubicBezTo>
                  <a:cubicBezTo>
                    <a:pt x="1378" y="966"/>
                    <a:pt x="1817" y="730"/>
                    <a:pt x="2265" y="730"/>
                  </a:cubicBezTo>
                  <a:close/>
                  <a:moveTo>
                    <a:pt x="2273" y="0"/>
                  </a:moveTo>
                  <a:cubicBezTo>
                    <a:pt x="1560" y="0"/>
                    <a:pt x="875" y="377"/>
                    <a:pt x="527" y="1055"/>
                  </a:cubicBezTo>
                  <a:cubicBezTo>
                    <a:pt x="1" y="2032"/>
                    <a:pt x="377" y="3210"/>
                    <a:pt x="1329" y="3736"/>
                  </a:cubicBezTo>
                  <a:cubicBezTo>
                    <a:pt x="1629" y="3890"/>
                    <a:pt x="1950" y="3964"/>
                    <a:pt x="2265" y="3964"/>
                  </a:cubicBezTo>
                  <a:cubicBezTo>
                    <a:pt x="2978" y="3964"/>
                    <a:pt x="3663" y="3587"/>
                    <a:pt x="4011" y="2909"/>
                  </a:cubicBezTo>
                  <a:cubicBezTo>
                    <a:pt x="4537" y="1957"/>
                    <a:pt x="4161" y="754"/>
                    <a:pt x="3209" y="228"/>
                  </a:cubicBezTo>
                  <a:cubicBezTo>
                    <a:pt x="2909" y="74"/>
                    <a:pt x="2588" y="0"/>
                    <a:pt x="2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66;p53">
              <a:extLst>
                <a:ext uri="{FF2B5EF4-FFF2-40B4-BE49-F238E27FC236}">
                  <a16:creationId xmlns:a16="http://schemas.microsoft.com/office/drawing/2014/main" id="{4019B817-9393-44A2-A8EC-CADAB5B43936}"/>
                </a:ext>
              </a:extLst>
            </p:cNvPr>
            <p:cNvSpPr/>
            <p:nvPr/>
          </p:nvSpPr>
          <p:spPr>
            <a:xfrm>
              <a:off x="7236616" y="2024424"/>
              <a:ext cx="533188" cy="489353"/>
            </a:xfrm>
            <a:custGeom>
              <a:avLst/>
              <a:gdLst/>
              <a:ahLst/>
              <a:cxnLst/>
              <a:rect l="l" t="t" r="r" b="b"/>
              <a:pathLst>
                <a:path w="4537" h="4164" extrusionOk="0">
                  <a:moveTo>
                    <a:pt x="2179" y="921"/>
                  </a:moveTo>
                  <a:cubicBezTo>
                    <a:pt x="2359" y="921"/>
                    <a:pt x="2540" y="964"/>
                    <a:pt x="2707" y="1055"/>
                  </a:cubicBezTo>
                  <a:cubicBezTo>
                    <a:pt x="3283" y="1356"/>
                    <a:pt x="3484" y="2058"/>
                    <a:pt x="3183" y="2634"/>
                  </a:cubicBezTo>
                  <a:cubicBezTo>
                    <a:pt x="2973" y="3019"/>
                    <a:pt x="2569" y="3245"/>
                    <a:pt x="2157" y="3245"/>
                  </a:cubicBezTo>
                  <a:cubicBezTo>
                    <a:pt x="1977" y="3245"/>
                    <a:pt x="1796" y="3202"/>
                    <a:pt x="1629" y="3111"/>
                  </a:cubicBezTo>
                  <a:cubicBezTo>
                    <a:pt x="1353" y="2960"/>
                    <a:pt x="1153" y="2710"/>
                    <a:pt x="1053" y="2434"/>
                  </a:cubicBezTo>
                  <a:cubicBezTo>
                    <a:pt x="978" y="2133"/>
                    <a:pt x="1003" y="1807"/>
                    <a:pt x="1153" y="1532"/>
                  </a:cubicBezTo>
                  <a:cubicBezTo>
                    <a:pt x="1363" y="1147"/>
                    <a:pt x="1767" y="921"/>
                    <a:pt x="2179" y="921"/>
                  </a:cubicBezTo>
                  <a:close/>
                  <a:moveTo>
                    <a:pt x="2163" y="722"/>
                  </a:moveTo>
                  <a:cubicBezTo>
                    <a:pt x="1670" y="722"/>
                    <a:pt x="1196" y="986"/>
                    <a:pt x="952" y="1456"/>
                  </a:cubicBezTo>
                  <a:cubicBezTo>
                    <a:pt x="802" y="1757"/>
                    <a:pt x="752" y="2133"/>
                    <a:pt x="852" y="2484"/>
                  </a:cubicBezTo>
                  <a:cubicBezTo>
                    <a:pt x="978" y="2835"/>
                    <a:pt x="1203" y="3111"/>
                    <a:pt x="1529" y="3286"/>
                  </a:cubicBezTo>
                  <a:cubicBezTo>
                    <a:pt x="1729" y="3386"/>
                    <a:pt x="1955" y="3462"/>
                    <a:pt x="2155" y="3462"/>
                  </a:cubicBezTo>
                  <a:cubicBezTo>
                    <a:pt x="2657" y="3462"/>
                    <a:pt x="3133" y="3186"/>
                    <a:pt x="3358" y="2735"/>
                  </a:cubicBezTo>
                  <a:cubicBezTo>
                    <a:pt x="3734" y="2058"/>
                    <a:pt x="3459" y="1231"/>
                    <a:pt x="2807" y="880"/>
                  </a:cubicBezTo>
                  <a:cubicBezTo>
                    <a:pt x="2601" y="773"/>
                    <a:pt x="2380" y="722"/>
                    <a:pt x="2163" y="722"/>
                  </a:cubicBezTo>
                  <a:close/>
                  <a:moveTo>
                    <a:pt x="2155" y="203"/>
                  </a:moveTo>
                  <a:cubicBezTo>
                    <a:pt x="2481" y="203"/>
                    <a:pt x="2782" y="279"/>
                    <a:pt x="3058" y="429"/>
                  </a:cubicBezTo>
                  <a:cubicBezTo>
                    <a:pt x="3484" y="654"/>
                    <a:pt x="3810" y="1055"/>
                    <a:pt x="3960" y="1532"/>
                  </a:cubicBezTo>
                  <a:cubicBezTo>
                    <a:pt x="4110" y="2008"/>
                    <a:pt x="4060" y="2534"/>
                    <a:pt x="3810" y="2960"/>
                  </a:cubicBezTo>
                  <a:cubicBezTo>
                    <a:pt x="3584" y="3411"/>
                    <a:pt x="3183" y="3737"/>
                    <a:pt x="2707" y="3888"/>
                  </a:cubicBezTo>
                  <a:cubicBezTo>
                    <a:pt x="2528" y="3944"/>
                    <a:pt x="2346" y="3972"/>
                    <a:pt x="2165" y="3972"/>
                  </a:cubicBezTo>
                  <a:cubicBezTo>
                    <a:pt x="1862" y="3972"/>
                    <a:pt x="1560" y="3894"/>
                    <a:pt x="1278" y="3737"/>
                  </a:cubicBezTo>
                  <a:cubicBezTo>
                    <a:pt x="852" y="3512"/>
                    <a:pt x="526" y="3111"/>
                    <a:pt x="376" y="2634"/>
                  </a:cubicBezTo>
                  <a:cubicBezTo>
                    <a:pt x="226" y="2158"/>
                    <a:pt x="276" y="1657"/>
                    <a:pt x="501" y="1206"/>
                  </a:cubicBezTo>
                  <a:cubicBezTo>
                    <a:pt x="752" y="755"/>
                    <a:pt x="1128" y="429"/>
                    <a:pt x="1629" y="279"/>
                  </a:cubicBezTo>
                  <a:cubicBezTo>
                    <a:pt x="1805" y="228"/>
                    <a:pt x="1980" y="203"/>
                    <a:pt x="2155" y="203"/>
                  </a:cubicBezTo>
                  <a:close/>
                  <a:moveTo>
                    <a:pt x="2182" y="1"/>
                  </a:moveTo>
                  <a:cubicBezTo>
                    <a:pt x="1971" y="1"/>
                    <a:pt x="1759" y="35"/>
                    <a:pt x="1554" y="103"/>
                  </a:cubicBezTo>
                  <a:cubicBezTo>
                    <a:pt x="1028" y="253"/>
                    <a:pt x="577" y="604"/>
                    <a:pt x="326" y="1106"/>
                  </a:cubicBezTo>
                  <a:cubicBezTo>
                    <a:pt x="75" y="1607"/>
                    <a:pt x="0" y="2158"/>
                    <a:pt x="176" y="2685"/>
                  </a:cubicBezTo>
                  <a:cubicBezTo>
                    <a:pt x="326" y="3236"/>
                    <a:pt x="702" y="3662"/>
                    <a:pt x="1178" y="3938"/>
                  </a:cubicBezTo>
                  <a:cubicBezTo>
                    <a:pt x="1504" y="4088"/>
                    <a:pt x="1830" y="4163"/>
                    <a:pt x="2155" y="4163"/>
                  </a:cubicBezTo>
                  <a:cubicBezTo>
                    <a:pt x="2356" y="4163"/>
                    <a:pt x="2582" y="4138"/>
                    <a:pt x="2782" y="4088"/>
                  </a:cubicBezTo>
                  <a:cubicBezTo>
                    <a:pt x="3308" y="3913"/>
                    <a:pt x="3734" y="3562"/>
                    <a:pt x="4010" y="3060"/>
                  </a:cubicBezTo>
                  <a:cubicBezTo>
                    <a:pt x="4536" y="2058"/>
                    <a:pt x="4160" y="780"/>
                    <a:pt x="3133" y="253"/>
                  </a:cubicBezTo>
                  <a:cubicBezTo>
                    <a:pt x="2842" y="85"/>
                    <a:pt x="2513" y="1"/>
                    <a:pt x="2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67;p53">
              <a:extLst>
                <a:ext uri="{FF2B5EF4-FFF2-40B4-BE49-F238E27FC236}">
                  <a16:creationId xmlns:a16="http://schemas.microsoft.com/office/drawing/2014/main" id="{33621552-501D-419C-AFB1-036CBBB78D72}"/>
                </a:ext>
              </a:extLst>
            </p:cNvPr>
            <p:cNvSpPr/>
            <p:nvPr/>
          </p:nvSpPr>
          <p:spPr>
            <a:xfrm>
              <a:off x="7531119" y="2033825"/>
              <a:ext cx="73685" cy="115875"/>
            </a:xfrm>
            <a:custGeom>
              <a:avLst/>
              <a:gdLst/>
              <a:ahLst/>
              <a:cxnLst/>
              <a:rect l="l" t="t" r="r" b="b"/>
              <a:pathLst>
                <a:path w="627" h="986" extrusionOk="0">
                  <a:moveTo>
                    <a:pt x="516" y="1"/>
                  </a:moveTo>
                  <a:cubicBezTo>
                    <a:pt x="485" y="1"/>
                    <a:pt x="451" y="15"/>
                    <a:pt x="426" y="48"/>
                  </a:cubicBezTo>
                  <a:cubicBezTo>
                    <a:pt x="351" y="199"/>
                    <a:pt x="276" y="324"/>
                    <a:pt x="201" y="474"/>
                  </a:cubicBezTo>
                  <a:cubicBezTo>
                    <a:pt x="151" y="549"/>
                    <a:pt x="126" y="625"/>
                    <a:pt x="76" y="700"/>
                  </a:cubicBezTo>
                  <a:cubicBezTo>
                    <a:pt x="50" y="750"/>
                    <a:pt x="0" y="850"/>
                    <a:pt x="0" y="925"/>
                  </a:cubicBezTo>
                  <a:cubicBezTo>
                    <a:pt x="0" y="962"/>
                    <a:pt x="27" y="985"/>
                    <a:pt x="61" y="985"/>
                  </a:cubicBezTo>
                  <a:cubicBezTo>
                    <a:pt x="74" y="985"/>
                    <a:pt x="87" y="982"/>
                    <a:pt x="101" y="975"/>
                  </a:cubicBezTo>
                  <a:cubicBezTo>
                    <a:pt x="151" y="925"/>
                    <a:pt x="201" y="850"/>
                    <a:pt x="226" y="775"/>
                  </a:cubicBezTo>
                  <a:cubicBezTo>
                    <a:pt x="276" y="700"/>
                    <a:pt x="326" y="625"/>
                    <a:pt x="351" y="574"/>
                  </a:cubicBezTo>
                  <a:cubicBezTo>
                    <a:pt x="426" y="424"/>
                    <a:pt x="502" y="274"/>
                    <a:pt x="577" y="123"/>
                  </a:cubicBezTo>
                  <a:cubicBezTo>
                    <a:pt x="627" y="57"/>
                    <a:pt x="577" y="1"/>
                    <a:pt x="516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8;p53">
              <a:extLst>
                <a:ext uri="{FF2B5EF4-FFF2-40B4-BE49-F238E27FC236}">
                  <a16:creationId xmlns:a16="http://schemas.microsoft.com/office/drawing/2014/main" id="{B3E9D975-2B28-49C6-BB6C-2F6E453816DE}"/>
                </a:ext>
              </a:extLst>
            </p:cNvPr>
            <p:cNvSpPr/>
            <p:nvPr/>
          </p:nvSpPr>
          <p:spPr>
            <a:xfrm>
              <a:off x="7569430" y="2108920"/>
              <a:ext cx="114935" cy="65106"/>
            </a:xfrm>
            <a:custGeom>
              <a:avLst/>
              <a:gdLst/>
              <a:ahLst/>
              <a:cxnLst/>
              <a:rect l="l" t="t" r="r" b="b"/>
              <a:pathLst>
                <a:path w="978" h="554" extrusionOk="0">
                  <a:moveTo>
                    <a:pt x="914" y="0"/>
                  </a:moveTo>
                  <a:cubicBezTo>
                    <a:pt x="886" y="0"/>
                    <a:pt x="863" y="18"/>
                    <a:pt x="827" y="36"/>
                  </a:cubicBezTo>
                  <a:cubicBezTo>
                    <a:pt x="777" y="61"/>
                    <a:pt x="752" y="86"/>
                    <a:pt x="702" y="111"/>
                  </a:cubicBezTo>
                  <a:cubicBezTo>
                    <a:pt x="627" y="161"/>
                    <a:pt x="552" y="186"/>
                    <a:pt x="476" y="236"/>
                  </a:cubicBezTo>
                  <a:cubicBezTo>
                    <a:pt x="401" y="261"/>
                    <a:pt x="326" y="311"/>
                    <a:pt x="226" y="336"/>
                  </a:cubicBezTo>
                  <a:cubicBezTo>
                    <a:pt x="201" y="362"/>
                    <a:pt x="151" y="387"/>
                    <a:pt x="100" y="412"/>
                  </a:cubicBezTo>
                  <a:cubicBezTo>
                    <a:pt x="75" y="412"/>
                    <a:pt x="25" y="437"/>
                    <a:pt x="0" y="487"/>
                  </a:cubicBezTo>
                  <a:cubicBezTo>
                    <a:pt x="0" y="512"/>
                    <a:pt x="0" y="537"/>
                    <a:pt x="25" y="537"/>
                  </a:cubicBezTo>
                  <a:cubicBezTo>
                    <a:pt x="43" y="549"/>
                    <a:pt x="63" y="554"/>
                    <a:pt x="83" y="554"/>
                  </a:cubicBezTo>
                  <a:cubicBezTo>
                    <a:pt x="147" y="554"/>
                    <a:pt x="219" y="506"/>
                    <a:pt x="276" y="487"/>
                  </a:cubicBezTo>
                  <a:cubicBezTo>
                    <a:pt x="376" y="462"/>
                    <a:pt x="451" y="412"/>
                    <a:pt x="526" y="387"/>
                  </a:cubicBezTo>
                  <a:cubicBezTo>
                    <a:pt x="627" y="336"/>
                    <a:pt x="702" y="286"/>
                    <a:pt x="777" y="236"/>
                  </a:cubicBezTo>
                  <a:cubicBezTo>
                    <a:pt x="827" y="211"/>
                    <a:pt x="852" y="186"/>
                    <a:pt x="902" y="161"/>
                  </a:cubicBezTo>
                  <a:cubicBezTo>
                    <a:pt x="927" y="136"/>
                    <a:pt x="978" y="111"/>
                    <a:pt x="978" y="61"/>
                  </a:cubicBezTo>
                  <a:cubicBezTo>
                    <a:pt x="978" y="36"/>
                    <a:pt x="978" y="11"/>
                    <a:pt x="953" y="11"/>
                  </a:cubicBezTo>
                  <a:cubicBezTo>
                    <a:pt x="938" y="3"/>
                    <a:pt x="925" y="0"/>
                    <a:pt x="914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69;p53">
              <a:extLst>
                <a:ext uri="{FF2B5EF4-FFF2-40B4-BE49-F238E27FC236}">
                  <a16:creationId xmlns:a16="http://schemas.microsoft.com/office/drawing/2014/main" id="{C0D09B02-6BAB-4BDD-85BB-CFCDAD360B22}"/>
                </a:ext>
              </a:extLst>
            </p:cNvPr>
            <p:cNvSpPr/>
            <p:nvPr/>
          </p:nvSpPr>
          <p:spPr>
            <a:xfrm>
              <a:off x="7598810" y="2153694"/>
              <a:ext cx="122691" cy="62521"/>
            </a:xfrm>
            <a:custGeom>
              <a:avLst/>
              <a:gdLst/>
              <a:ahLst/>
              <a:cxnLst/>
              <a:rect l="l" t="t" r="r" b="b"/>
              <a:pathLst>
                <a:path w="1044" h="532" extrusionOk="0">
                  <a:moveTo>
                    <a:pt x="917" y="1"/>
                  </a:moveTo>
                  <a:cubicBezTo>
                    <a:pt x="904" y="1"/>
                    <a:pt x="891" y="2"/>
                    <a:pt x="878" y="6"/>
                  </a:cubicBezTo>
                  <a:cubicBezTo>
                    <a:pt x="828" y="56"/>
                    <a:pt x="753" y="106"/>
                    <a:pt x="677" y="131"/>
                  </a:cubicBezTo>
                  <a:cubicBezTo>
                    <a:pt x="627" y="181"/>
                    <a:pt x="552" y="206"/>
                    <a:pt x="477" y="231"/>
                  </a:cubicBezTo>
                  <a:cubicBezTo>
                    <a:pt x="427" y="281"/>
                    <a:pt x="352" y="306"/>
                    <a:pt x="276" y="331"/>
                  </a:cubicBezTo>
                  <a:cubicBezTo>
                    <a:pt x="201" y="356"/>
                    <a:pt x="126" y="382"/>
                    <a:pt x="51" y="407"/>
                  </a:cubicBezTo>
                  <a:cubicBezTo>
                    <a:pt x="1" y="457"/>
                    <a:pt x="26" y="507"/>
                    <a:pt x="76" y="532"/>
                  </a:cubicBezTo>
                  <a:cubicBezTo>
                    <a:pt x="151" y="532"/>
                    <a:pt x="251" y="507"/>
                    <a:pt x="327" y="482"/>
                  </a:cubicBezTo>
                  <a:cubicBezTo>
                    <a:pt x="402" y="457"/>
                    <a:pt x="477" y="407"/>
                    <a:pt x="552" y="382"/>
                  </a:cubicBezTo>
                  <a:cubicBezTo>
                    <a:pt x="627" y="356"/>
                    <a:pt x="703" y="306"/>
                    <a:pt x="778" y="281"/>
                  </a:cubicBezTo>
                  <a:cubicBezTo>
                    <a:pt x="853" y="231"/>
                    <a:pt x="928" y="181"/>
                    <a:pt x="978" y="131"/>
                  </a:cubicBezTo>
                  <a:cubicBezTo>
                    <a:pt x="1043" y="66"/>
                    <a:pt x="996" y="1"/>
                    <a:pt x="917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70;p53">
              <a:extLst>
                <a:ext uri="{FF2B5EF4-FFF2-40B4-BE49-F238E27FC236}">
                  <a16:creationId xmlns:a16="http://schemas.microsoft.com/office/drawing/2014/main" id="{1F800E0E-C605-49E2-8F86-4961AFFFE993}"/>
                </a:ext>
              </a:extLst>
            </p:cNvPr>
            <p:cNvSpPr/>
            <p:nvPr/>
          </p:nvSpPr>
          <p:spPr>
            <a:xfrm>
              <a:off x="7251306" y="2326800"/>
              <a:ext cx="129742" cy="55587"/>
            </a:xfrm>
            <a:custGeom>
              <a:avLst/>
              <a:gdLst/>
              <a:ahLst/>
              <a:cxnLst/>
              <a:rect l="l" t="t" r="r" b="b"/>
              <a:pathLst>
                <a:path w="1104" h="473" extrusionOk="0">
                  <a:moveTo>
                    <a:pt x="1001" y="1"/>
                  </a:moveTo>
                  <a:cubicBezTo>
                    <a:pt x="976" y="1"/>
                    <a:pt x="945" y="19"/>
                    <a:pt x="928" y="36"/>
                  </a:cubicBezTo>
                  <a:cubicBezTo>
                    <a:pt x="878" y="36"/>
                    <a:pt x="827" y="61"/>
                    <a:pt x="802" y="61"/>
                  </a:cubicBezTo>
                  <a:cubicBezTo>
                    <a:pt x="727" y="86"/>
                    <a:pt x="652" y="112"/>
                    <a:pt x="552" y="137"/>
                  </a:cubicBezTo>
                  <a:cubicBezTo>
                    <a:pt x="401" y="187"/>
                    <a:pt x="251" y="237"/>
                    <a:pt x="76" y="287"/>
                  </a:cubicBezTo>
                  <a:cubicBezTo>
                    <a:pt x="51" y="312"/>
                    <a:pt x="0" y="362"/>
                    <a:pt x="25" y="412"/>
                  </a:cubicBezTo>
                  <a:cubicBezTo>
                    <a:pt x="25" y="449"/>
                    <a:pt x="66" y="472"/>
                    <a:pt x="97" y="472"/>
                  </a:cubicBezTo>
                  <a:cubicBezTo>
                    <a:pt x="109" y="472"/>
                    <a:pt x="119" y="469"/>
                    <a:pt x="126" y="462"/>
                  </a:cubicBezTo>
                  <a:cubicBezTo>
                    <a:pt x="301" y="412"/>
                    <a:pt x="452" y="362"/>
                    <a:pt x="627" y="287"/>
                  </a:cubicBezTo>
                  <a:cubicBezTo>
                    <a:pt x="702" y="262"/>
                    <a:pt x="777" y="237"/>
                    <a:pt x="853" y="212"/>
                  </a:cubicBezTo>
                  <a:cubicBezTo>
                    <a:pt x="928" y="187"/>
                    <a:pt x="1028" y="162"/>
                    <a:pt x="1078" y="86"/>
                  </a:cubicBezTo>
                  <a:cubicBezTo>
                    <a:pt x="1103" y="61"/>
                    <a:pt x="1078" y="11"/>
                    <a:pt x="1028" y="11"/>
                  </a:cubicBezTo>
                  <a:cubicBezTo>
                    <a:pt x="1021" y="4"/>
                    <a:pt x="1011" y="1"/>
                    <a:pt x="1001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71;p53">
              <a:extLst>
                <a:ext uri="{FF2B5EF4-FFF2-40B4-BE49-F238E27FC236}">
                  <a16:creationId xmlns:a16="http://schemas.microsoft.com/office/drawing/2014/main" id="{12D039E7-F1C7-4500-B34B-879D69990EB8}"/>
                </a:ext>
              </a:extLst>
            </p:cNvPr>
            <p:cNvSpPr/>
            <p:nvPr/>
          </p:nvSpPr>
          <p:spPr>
            <a:xfrm>
              <a:off x="7289617" y="2350421"/>
              <a:ext cx="106121" cy="94604"/>
            </a:xfrm>
            <a:custGeom>
              <a:avLst/>
              <a:gdLst/>
              <a:ahLst/>
              <a:cxnLst/>
              <a:rect l="l" t="t" r="r" b="b"/>
              <a:pathLst>
                <a:path w="903" h="805" extrusionOk="0">
                  <a:moveTo>
                    <a:pt x="830" y="0"/>
                  </a:moveTo>
                  <a:cubicBezTo>
                    <a:pt x="810" y="0"/>
                    <a:pt x="788" y="18"/>
                    <a:pt x="752" y="36"/>
                  </a:cubicBezTo>
                  <a:cubicBezTo>
                    <a:pt x="702" y="61"/>
                    <a:pt x="652" y="136"/>
                    <a:pt x="602" y="186"/>
                  </a:cubicBezTo>
                  <a:cubicBezTo>
                    <a:pt x="552" y="261"/>
                    <a:pt x="476" y="312"/>
                    <a:pt x="426" y="362"/>
                  </a:cubicBezTo>
                  <a:cubicBezTo>
                    <a:pt x="301" y="462"/>
                    <a:pt x="201" y="562"/>
                    <a:pt x="50" y="662"/>
                  </a:cubicBezTo>
                  <a:cubicBezTo>
                    <a:pt x="25" y="688"/>
                    <a:pt x="0" y="738"/>
                    <a:pt x="25" y="763"/>
                  </a:cubicBezTo>
                  <a:cubicBezTo>
                    <a:pt x="40" y="792"/>
                    <a:pt x="63" y="804"/>
                    <a:pt x="90" y="804"/>
                  </a:cubicBezTo>
                  <a:cubicBezTo>
                    <a:pt x="109" y="804"/>
                    <a:pt x="130" y="798"/>
                    <a:pt x="151" y="788"/>
                  </a:cubicBezTo>
                  <a:cubicBezTo>
                    <a:pt x="276" y="713"/>
                    <a:pt x="426" y="612"/>
                    <a:pt x="552" y="487"/>
                  </a:cubicBezTo>
                  <a:cubicBezTo>
                    <a:pt x="602" y="437"/>
                    <a:pt x="652" y="387"/>
                    <a:pt x="727" y="312"/>
                  </a:cubicBezTo>
                  <a:cubicBezTo>
                    <a:pt x="777" y="261"/>
                    <a:pt x="852" y="186"/>
                    <a:pt x="877" y="111"/>
                  </a:cubicBezTo>
                  <a:cubicBezTo>
                    <a:pt x="902" y="86"/>
                    <a:pt x="902" y="36"/>
                    <a:pt x="852" y="11"/>
                  </a:cubicBezTo>
                  <a:cubicBezTo>
                    <a:pt x="845" y="3"/>
                    <a:pt x="838" y="0"/>
                    <a:pt x="830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72;p53">
              <a:extLst>
                <a:ext uri="{FF2B5EF4-FFF2-40B4-BE49-F238E27FC236}">
                  <a16:creationId xmlns:a16="http://schemas.microsoft.com/office/drawing/2014/main" id="{C2FFF58A-1CB7-4FDA-A2D2-2D148A95D474}"/>
                </a:ext>
              </a:extLst>
            </p:cNvPr>
            <p:cNvSpPr/>
            <p:nvPr/>
          </p:nvSpPr>
          <p:spPr>
            <a:xfrm>
              <a:off x="7349904" y="2383914"/>
              <a:ext cx="80149" cy="109411"/>
            </a:xfrm>
            <a:custGeom>
              <a:avLst/>
              <a:gdLst/>
              <a:ahLst/>
              <a:cxnLst/>
              <a:rect l="l" t="t" r="r" b="b"/>
              <a:pathLst>
                <a:path w="682" h="931" extrusionOk="0">
                  <a:moveTo>
                    <a:pt x="611" y="0"/>
                  </a:moveTo>
                  <a:cubicBezTo>
                    <a:pt x="592" y="0"/>
                    <a:pt x="574" y="9"/>
                    <a:pt x="565" y="27"/>
                  </a:cubicBezTo>
                  <a:cubicBezTo>
                    <a:pt x="515" y="77"/>
                    <a:pt x="490" y="177"/>
                    <a:pt x="465" y="227"/>
                  </a:cubicBezTo>
                  <a:cubicBezTo>
                    <a:pt x="415" y="302"/>
                    <a:pt x="389" y="377"/>
                    <a:pt x="339" y="453"/>
                  </a:cubicBezTo>
                  <a:cubicBezTo>
                    <a:pt x="239" y="578"/>
                    <a:pt x="164" y="703"/>
                    <a:pt x="39" y="804"/>
                  </a:cubicBezTo>
                  <a:cubicBezTo>
                    <a:pt x="1" y="860"/>
                    <a:pt x="48" y="930"/>
                    <a:pt x="95" y="930"/>
                  </a:cubicBezTo>
                  <a:cubicBezTo>
                    <a:pt x="111" y="930"/>
                    <a:pt x="126" y="923"/>
                    <a:pt x="139" y="904"/>
                  </a:cubicBezTo>
                  <a:cubicBezTo>
                    <a:pt x="264" y="804"/>
                    <a:pt x="364" y="653"/>
                    <a:pt x="440" y="528"/>
                  </a:cubicBezTo>
                  <a:cubicBezTo>
                    <a:pt x="490" y="453"/>
                    <a:pt x="540" y="377"/>
                    <a:pt x="565" y="302"/>
                  </a:cubicBezTo>
                  <a:cubicBezTo>
                    <a:pt x="615" y="227"/>
                    <a:pt x="665" y="152"/>
                    <a:pt x="665" y="77"/>
                  </a:cubicBezTo>
                  <a:cubicBezTo>
                    <a:pt x="681" y="28"/>
                    <a:pt x="645" y="0"/>
                    <a:pt x="611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73;p53">
              <a:extLst>
                <a:ext uri="{FF2B5EF4-FFF2-40B4-BE49-F238E27FC236}">
                  <a16:creationId xmlns:a16="http://schemas.microsoft.com/office/drawing/2014/main" id="{58F4BE66-758E-4637-8733-B2CDA379BF70}"/>
                </a:ext>
              </a:extLst>
            </p:cNvPr>
            <p:cNvSpPr/>
            <p:nvPr/>
          </p:nvSpPr>
          <p:spPr>
            <a:xfrm>
              <a:off x="7566492" y="2366404"/>
              <a:ext cx="91431" cy="97307"/>
            </a:xfrm>
            <a:custGeom>
              <a:avLst/>
              <a:gdLst/>
              <a:ahLst/>
              <a:cxnLst/>
              <a:rect l="l" t="t" r="r" b="b"/>
              <a:pathLst>
                <a:path w="778" h="828" extrusionOk="0">
                  <a:moveTo>
                    <a:pt x="75" y="0"/>
                  </a:moveTo>
                  <a:cubicBezTo>
                    <a:pt x="50" y="0"/>
                    <a:pt x="0" y="25"/>
                    <a:pt x="0" y="50"/>
                  </a:cubicBezTo>
                  <a:cubicBezTo>
                    <a:pt x="25" y="100"/>
                    <a:pt x="50" y="125"/>
                    <a:pt x="75" y="176"/>
                  </a:cubicBezTo>
                  <a:cubicBezTo>
                    <a:pt x="100" y="201"/>
                    <a:pt x="150" y="226"/>
                    <a:pt x="176" y="251"/>
                  </a:cubicBezTo>
                  <a:cubicBezTo>
                    <a:pt x="226" y="326"/>
                    <a:pt x="276" y="376"/>
                    <a:pt x="351" y="451"/>
                  </a:cubicBezTo>
                  <a:cubicBezTo>
                    <a:pt x="401" y="501"/>
                    <a:pt x="451" y="577"/>
                    <a:pt x="501" y="627"/>
                  </a:cubicBezTo>
                  <a:cubicBezTo>
                    <a:pt x="526" y="677"/>
                    <a:pt x="551" y="702"/>
                    <a:pt x="577" y="727"/>
                  </a:cubicBezTo>
                  <a:cubicBezTo>
                    <a:pt x="602" y="777"/>
                    <a:pt x="627" y="827"/>
                    <a:pt x="677" y="827"/>
                  </a:cubicBezTo>
                  <a:cubicBezTo>
                    <a:pt x="727" y="827"/>
                    <a:pt x="752" y="802"/>
                    <a:pt x="752" y="777"/>
                  </a:cubicBezTo>
                  <a:cubicBezTo>
                    <a:pt x="777" y="727"/>
                    <a:pt x="727" y="677"/>
                    <a:pt x="702" y="652"/>
                  </a:cubicBezTo>
                  <a:cubicBezTo>
                    <a:pt x="677" y="602"/>
                    <a:pt x="652" y="577"/>
                    <a:pt x="627" y="526"/>
                  </a:cubicBezTo>
                  <a:cubicBezTo>
                    <a:pt x="577" y="476"/>
                    <a:pt x="526" y="401"/>
                    <a:pt x="476" y="326"/>
                  </a:cubicBezTo>
                  <a:cubicBezTo>
                    <a:pt x="401" y="276"/>
                    <a:pt x="351" y="201"/>
                    <a:pt x="276" y="150"/>
                  </a:cubicBezTo>
                  <a:cubicBezTo>
                    <a:pt x="251" y="125"/>
                    <a:pt x="226" y="100"/>
                    <a:pt x="201" y="75"/>
                  </a:cubicBezTo>
                  <a:cubicBezTo>
                    <a:pt x="150" y="50"/>
                    <a:pt x="125" y="0"/>
                    <a:pt x="75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74;p53">
              <a:extLst>
                <a:ext uri="{FF2B5EF4-FFF2-40B4-BE49-F238E27FC236}">
                  <a16:creationId xmlns:a16="http://schemas.microsoft.com/office/drawing/2014/main" id="{DC84A23A-5A08-44FB-9B41-72A2AD64707F}"/>
                </a:ext>
              </a:extLst>
            </p:cNvPr>
            <p:cNvSpPr/>
            <p:nvPr/>
          </p:nvSpPr>
          <p:spPr>
            <a:xfrm>
              <a:off x="7590701" y="2336436"/>
              <a:ext cx="112114" cy="80266"/>
            </a:xfrm>
            <a:custGeom>
              <a:avLst/>
              <a:gdLst/>
              <a:ahLst/>
              <a:cxnLst/>
              <a:rect l="l" t="t" r="r" b="b"/>
              <a:pathLst>
                <a:path w="954" h="683" extrusionOk="0">
                  <a:moveTo>
                    <a:pt x="72" y="1"/>
                  </a:moveTo>
                  <a:cubicBezTo>
                    <a:pt x="15" y="1"/>
                    <a:pt x="0" y="82"/>
                    <a:pt x="45" y="105"/>
                  </a:cubicBezTo>
                  <a:cubicBezTo>
                    <a:pt x="120" y="155"/>
                    <a:pt x="195" y="180"/>
                    <a:pt x="245" y="205"/>
                  </a:cubicBezTo>
                  <a:cubicBezTo>
                    <a:pt x="320" y="255"/>
                    <a:pt x="396" y="280"/>
                    <a:pt x="446" y="330"/>
                  </a:cubicBezTo>
                  <a:cubicBezTo>
                    <a:pt x="571" y="431"/>
                    <a:pt x="671" y="531"/>
                    <a:pt x="772" y="656"/>
                  </a:cubicBezTo>
                  <a:cubicBezTo>
                    <a:pt x="784" y="674"/>
                    <a:pt x="802" y="682"/>
                    <a:pt x="821" y="682"/>
                  </a:cubicBezTo>
                  <a:cubicBezTo>
                    <a:pt x="882" y="682"/>
                    <a:pt x="954" y="607"/>
                    <a:pt x="897" y="531"/>
                  </a:cubicBezTo>
                  <a:cubicBezTo>
                    <a:pt x="797" y="405"/>
                    <a:pt x="671" y="280"/>
                    <a:pt x="546" y="205"/>
                  </a:cubicBezTo>
                  <a:cubicBezTo>
                    <a:pt x="471" y="155"/>
                    <a:pt x="396" y="105"/>
                    <a:pt x="320" y="80"/>
                  </a:cubicBezTo>
                  <a:cubicBezTo>
                    <a:pt x="245" y="30"/>
                    <a:pt x="170" y="4"/>
                    <a:pt x="95" y="4"/>
                  </a:cubicBezTo>
                  <a:cubicBezTo>
                    <a:pt x="87" y="2"/>
                    <a:pt x="79" y="1"/>
                    <a:pt x="72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75;p53">
              <a:extLst>
                <a:ext uri="{FF2B5EF4-FFF2-40B4-BE49-F238E27FC236}">
                  <a16:creationId xmlns:a16="http://schemas.microsoft.com/office/drawing/2014/main" id="{8DB8CE0C-4478-4327-B631-206FAE1D5F05}"/>
                </a:ext>
              </a:extLst>
            </p:cNvPr>
            <p:cNvSpPr/>
            <p:nvPr/>
          </p:nvSpPr>
          <p:spPr>
            <a:xfrm>
              <a:off x="7289617" y="2107157"/>
              <a:ext cx="109059" cy="82617"/>
            </a:xfrm>
            <a:custGeom>
              <a:avLst/>
              <a:gdLst/>
              <a:ahLst/>
              <a:cxnLst/>
              <a:rect l="l" t="t" r="r" b="b"/>
              <a:pathLst>
                <a:path w="928" h="703" extrusionOk="0">
                  <a:moveTo>
                    <a:pt x="100" y="1"/>
                  </a:moveTo>
                  <a:cubicBezTo>
                    <a:pt x="50" y="1"/>
                    <a:pt x="0" y="26"/>
                    <a:pt x="25" y="101"/>
                  </a:cubicBezTo>
                  <a:cubicBezTo>
                    <a:pt x="25" y="126"/>
                    <a:pt x="75" y="176"/>
                    <a:pt x="100" y="201"/>
                  </a:cubicBezTo>
                  <a:cubicBezTo>
                    <a:pt x="151" y="226"/>
                    <a:pt x="176" y="251"/>
                    <a:pt x="201" y="276"/>
                  </a:cubicBezTo>
                  <a:cubicBezTo>
                    <a:pt x="276" y="326"/>
                    <a:pt x="326" y="402"/>
                    <a:pt x="401" y="452"/>
                  </a:cubicBezTo>
                  <a:cubicBezTo>
                    <a:pt x="476" y="502"/>
                    <a:pt x="527" y="552"/>
                    <a:pt x="602" y="577"/>
                  </a:cubicBezTo>
                  <a:cubicBezTo>
                    <a:pt x="627" y="602"/>
                    <a:pt x="677" y="627"/>
                    <a:pt x="702" y="652"/>
                  </a:cubicBezTo>
                  <a:cubicBezTo>
                    <a:pt x="752" y="677"/>
                    <a:pt x="802" y="702"/>
                    <a:pt x="852" y="702"/>
                  </a:cubicBezTo>
                  <a:cubicBezTo>
                    <a:pt x="902" y="702"/>
                    <a:pt x="928" y="652"/>
                    <a:pt x="902" y="602"/>
                  </a:cubicBezTo>
                  <a:cubicBezTo>
                    <a:pt x="877" y="552"/>
                    <a:pt x="827" y="527"/>
                    <a:pt x="802" y="527"/>
                  </a:cubicBezTo>
                  <a:cubicBezTo>
                    <a:pt x="777" y="502"/>
                    <a:pt x="727" y="477"/>
                    <a:pt x="702" y="452"/>
                  </a:cubicBezTo>
                  <a:cubicBezTo>
                    <a:pt x="627" y="402"/>
                    <a:pt x="552" y="351"/>
                    <a:pt x="501" y="326"/>
                  </a:cubicBezTo>
                  <a:cubicBezTo>
                    <a:pt x="426" y="276"/>
                    <a:pt x="376" y="226"/>
                    <a:pt x="301" y="176"/>
                  </a:cubicBezTo>
                  <a:cubicBezTo>
                    <a:pt x="276" y="151"/>
                    <a:pt x="251" y="126"/>
                    <a:pt x="226" y="76"/>
                  </a:cubicBezTo>
                  <a:cubicBezTo>
                    <a:pt x="176" y="51"/>
                    <a:pt x="151" y="1"/>
                    <a:pt x="100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76;p53">
              <a:extLst>
                <a:ext uri="{FF2B5EF4-FFF2-40B4-BE49-F238E27FC236}">
                  <a16:creationId xmlns:a16="http://schemas.microsoft.com/office/drawing/2014/main" id="{045E36AC-D87E-4FAC-9696-A6486DB0F073}"/>
                </a:ext>
              </a:extLst>
            </p:cNvPr>
            <p:cNvSpPr/>
            <p:nvPr/>
          </p:nvSpPr>
          <p:spPr>
            <a:xfrm>
              <a:off x="7257770" y="2149699"/>
              <a:ext cx="125394" cy="72745"/>
            </a:xfrm>
            <a:custGeom>
              <a:avLst/>
              <a:gdLst/>
              <a:ahLst/>
              <a:cxnLst/>
              <a:rect l="l" t="t" r="r" b="b"/>
              <a:pathLst>
                <a:path w="1067" h="619" extrusionOk="0">
                  <a:moveTo>
                    <a:pt x="68" y="1"/>
                  </a:moveTo>
                  <a:cubicBezTo>
                    <a:pt x="29" y="1"/>
                    <a:pt x="0" y="74"/>
                    <a:pt x="21" y="115"/>
                  </a:cubicBezTo>
                  <a:cubicBezTo>
                    <a:pt x="96" y="190"/>
                    <a:pt x="171" y="240"/>
                    <a:pt x="221" y="265"/>
                  </a:cubicBezTo>
                  <a:cubicBezTo>
                    <a:pt x="296" y="340"/>
                    <a:pt x="371" y="365"/>
                    <a:pt x="447" y="416"/>
                  </a:cubicBezTo>
                  <a:cubicBezTo>
                    <a:pt x="597" y="491"/>
                    <a:pt x="747" y="566"/>
                    <a:pt x="923" y="616"/>
                  </a:cubicBezTo>
                  <a:cubicBezTo>
                    <a:pt x="929" y="618"/>
                    <a:pt x="936" y="618"/>
                    <a:pt x="942" y="618"/>
                  </a:cubicBezTo>
                  <a:cubicBezTo>
                    <a:pt x="1029" y="618"/>
                    <a:pt x="1067" y="464"/>
                    <a:pt x="973" y="441"/>
                  </a:cubicBezTo>
                  <a:cubicBezTo>
                    <a:pt x="823" y="416"/>
                    <a:pt x="672" y="365"/>
                    <a:pt x="522" y="290"/>
                  </a:cubicBezTo>
                  <a:cubicBezTo>
                    <a:pt x="447" y="240"/>
                    <a:pt x="371" y="190"/>
                    <a:pt x="321" y="165"/>
                  </a:cubicBezTo>
                  <a:cubicBezTo>
                    <a:pt x="246" y="115"/>
                    <a:pt x="171" y="65"/>
                    <a:pt x="96" y="15"/>
                  </a:cubicBezTo>
                  <a:cubicBezTo>
                    <a:pt x="86" y="5"/>
                    <a:pt x="77" y="1"/>
                    <a:pt x="68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77;p53">
              <a:extLst>
                <a:ext uri="{FF2B5EF4-FFF2-40B4-BE49-F238E27FC236}">
                  <a16:creationId xmlns:a16="http://schemas.microsoft.com/office/drawing/2014/main" id="{2B7A75D7-3DCE-4595-BD87-3885A4E17CA0}"/>
                </a:ext>
              </a:extLst>
            </p:cNvPr>
            <p:cNvSpPr/>
            <p:nvPr/>
          </p:nvSpPr>
          <p:spPr>
            <a:xfrm>
              <a:off x="7491162" y="2394256"/>
              <a:ext cx="45950" cy="126804"/>
            </a:xfrm>
            <a:custGeom>
              <a:avLst/>
              <a:gdLst/>
              <a:ahLst/>
              <a:cxnLst/>
              <a:rect l="l" t="t" r="r" b="b"/>
              <a:pathLst>
                <a:path w="391" h="1079" extrusionOk="0">
                  <a:moveTo>
                    <a:pt x="70" y="0"/>
                  </a:moveTo>
                  <a:cubicBezTo>
                    <a:pt x="34" y="0"/>
                    <a:pt x="0" y="33"/>
                    <a:pt x="15" y="89"/>
                  </a:cubicBezTo>
                  <a:cubicBezTo>
                    <a:pt x="15" y="164"/>
                    <a:pt x="40" y="264"/>
                    <a:pt x="65" y="340"/>
                  </a:cubicBezTo>
                  <a:cubicBezTo>
                    <a:pt x="90" y="415"/>
                    <a:pt x="115" y="490"/>
                    <a:pt x="115" y="565"/>
                  </a:cubicBezTo>
                  <a:cubicBezTo>
                    <a:pt x="140" y="640"/>
                    <a:pt x="165" y="741"/>
                    <a:pt x="190" y="816"/>
                  </a:cubicBezTo>
                  <a:cubicBezTo>
                    <a:pt x="190" y="841"/>
                    <a:pt x="190" y="891"/>
                    <a:pt x="215" y="916"/>
                  </a:cubicBezTo>
                  <a:cubicBezTo>
                    <a:pt x="215" y="966"/>
                    <a:pt x="215" y="1016"/>
                    <a:pt x="240" y="1041"/>
                  </a:cubicBezTo>
                  <a:cubicBezTo>
                    <a:pt x="253" y="1066"/>
                    <a:pt x="278" y="1079"/>
                    <a:pt x="303" y="1079"/>
                  </a:cubicBezTo>
                  <a:cubicBezTo>
                    <a:pt x="328" y="1079"/>
                    <a:pt x="353" y="1066"/>
                    <a:pt x="365" y="1041"/>
                  </a:cubicBezTo>
                  <a:cubicBezTo>
                    <a:pt x="390" y="966"/>
                    <a:pt x="340" y="866"/>
                    <a:pt x="340" y="791"/>
                  </a:cubicBezTo>
                  <a:cubicBezTo>
                    <a:pt x="315" y="716"/>
                    <a:pt x="290" y="615"/>
                    <a:pt x="290" y="540"/>
                  </a:cubicBezTo>
                  <a:cubicBezTo>
                    <a:pt x="265" y="465"/>
                    <a:pt x="240" y="390"/>
                    <a:pt x="215" y="289"/>
                  </a:cubicBezTo>
                  <a:cubicBezTo>
                    <a:pt x="190" y="214"/>
                    <a:pt x="190" y="139"/>
                    <a:pt x="140" y="64"/>
                  </a:cubicBezTo>
                  <a:cubicBezTo>
                    <a:pt x="129" y="20"/>
                    <a:pt x="99" y="0"/>
                    <a:pt x="70" y="0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78;p53">
              <a:extLst>
                <a:ext uri="{FF2B5EF4-FFF2-40B4-BE49-F238E27FC236}">
                  <a16:creationId xmlns:a16="http://schemas.microsoft.com/office/drawing/2014/main" id="{42F680BE-6D89-4147-8CAA-F0C8BD1733D0}"/>
                </a:ext>
              </a:extLst>
            </p:cNvPr>
            <p:cNvSpPr/>
            <p:nvPr/>
          </p:nvSpPr>
          <p:spPr>
            <a:xfrm>
              <a:off x="6856560" y="2173203"/>
              <a:ext cx="333052" cy="252198"/>
            </a:xfrm>
            <a:custGeom>
              <a:avLst/>
              <a:gdLst/>
              <a:ahLst/>
              <a:cxnLst/>
              <a:rect l="l" t="t" r="r" b="b"/>
              <a:pathLst>
                <a:path w="2834" h="2146" extrusionOk="0">
                  <a:moveTo>
                    <a:pt x="2407" y="967"/>
                  </a:moveTo>
                  <a:cubicBezTo>
                    <a:pt x="2482" y="967"/>
                    <a:pt x="2582" y="1018"/>
                    <a:pt x="2608" y="1068"/>
                  </a:cubicBezTo>
                  <a:cubicBezTo>
                    <a:pt x="2608" y="1093"/>
                    <a:pt x="2608" y="1118"/>
                    <a:pt x="2582" y="1118"/>
                  </a:cubicBezTo>
                  <a:cubicBezTo>
                    <a:pt x="2557" y="1118"/>
                    <a:pt x="2457" y="1068"/>
                    <a:pt x="2407" y="967"/>
                  </a:cubicBezTo>
                  <a:close/>
                  <a:moveTo>
                    <a:pt x="271" y="1163"/>
                  </a:moveTo>
                  <a:cubicBezTo>
                    <a:pt x="371" y="1163"/>
                    <a:pt x="442" y="1243"/>
                    <a:pt x="552" y="1419"/>
                  </a:cubicBezTo>
                  <a:cubicBezTo>
                    <a:pt x="552" y="1469"/>
                    <a:pt x="577" y="1494"/>
                    <a:pt x="602" y="1544"/>
                  </a:cubicBezTo>
                  <a:cubicBezTo>
                    <a:pt x="352" y="1544"/>
                    <a:pt x="176" y="1469"/>
                    <a:pt x="151" y="1343"/>
                  </a:cubicBezTo>
                  <a:cubicBezTo>
                    <a:pt x="126" y="1268"/>
                    <a:pt x="151" y="1193"/>
                    <a:pt x="227" y="1168"/>
                  </a:cubicBezTo>
                  <a:cubicBezTo>
                    <a:pt x="242" y="1165"/>
                    <a:pt x="257" y="1163"/>
                    <a:pt x="271" y="1163"/>
                  </a:cubicBezTo>
                  <a:close/>
                  <a:moveTo>
                    <a:pt x="1608" y="0"/>
                  </a:moveTo>
                  <a:cubicBezTo>
                    <a:pt x="1575" y="0"/>
                    <a:pt x="1540" y="5"/>
                    <a:pt x="1505" y="15"/>
                  </a:cubicBezTo>
                  <a:cubicBezTo>
                    <a:pt x="1329" y="65"/>
                    <a:pt x="1229" y="241"/>
                    <a:pt x="1279" y="391"/>
                  </a:cubicBezTo>
                  <a:cubicBezTo>
                    <a:pt x="1279" y="441"/>
                    <a:pt x="1304" y="441"/>
                    <a:pt x="1354" y="441"/>
                  </a:cubicBezTo>
                  <a:cubicBezTo>
                    <a:pt x="1379" y="416"/>
                    <a:pt x="1379" y="391"/>
                    <a:pt x="1379" y="366"/>
                  </a:cubicBezTo>
                  <a:cubicBezTo>
                    <a:pt x="1354" y="266"/>
                    <a:pt x="1404" y="165"/>
                    <a:pt x="1530" y="115"/>
                  </a:cubicBezTo>
                  <a:cubicBezTo>
                    <a:pt x="1556" y="109"/>
                    <a:pt x="1582" y="106"/>
                    <a:pt x="1606" y="106"/>
                  </a:cubicBezTo>
                  <a:cubicBezTo>
                    <a:pt x="1861" y="106"/>
                    <a:pt x="2017" y="442"/>
                    <a:pt x="2131" y="717"/>
                  </a:cubicBezTo>
                  <a:cubicBezTo>
                    <a:pt x="2156" y="742"/>
                    <a:pt x="2181" y="792"/>
                    <a:pt x="2207" y="842"/>
                  </a:cubicBezTo>
                  <a:cubicBezTo>
                    <a:pt x="2074" y="835"/>
                    <a:pt x="1934" y="832"/>
                    <a:pt x="1797" y="832"/>
                  </a:cubicBezTo>
                  <a:cubicBezTo>
                    <a:pt x="1467" y="832"/>
                    <a:pt x="1160" y="849"/>
                    <a:pt x="1054" y="867"/>
                  </a:cubicBezTo>
                  <a:cubicBezTo>
                    <a:pt x="853" y="942"/>
                    <a:pt x="753" y="1068"/>
                    <a:pt x="828" y="1243"/>
                  </a:cubicBezTo>
                  <a:cubicBezTo>
                    <a:pt x="853" y="1393"/>
                    <a:pt x="978" y="1494"/>
                    <a:pt x="1154" y="1569"/>
                  </a:cubicBezTo>
                  <a:cubicBezTo>
                    <a:pt x="1054" y="1569"/>
                    <a:pt x="928" y="1544"/>
                    <a:pt x="728" y="1544"/>
                  </a:cubicBezTo>
                  <a:cubicBezTo>
                    <a:pt x="703" y="1494"/>
                    <a:pt x="678" y="1419"/>
                    <a:pt x="628" y="1368"/>
                  </a:cubicBezTo>
                  <a:cubicBezTo>
                    <a:pt x="526" y="1145"/>
                    <a:pt x="408" y="1053"/>
                    <a:pt x="287" y="1053"/>
                  </a:cubicBezTo>
                  <a:cubicBezTo>
                    <a:pt x="258" y="1053"/>
                    <a:pt x="230" y="1058"/>
                    <a:pt x="201" y="1068"/>
                  </a:cubicBezTo>
                  <a:cubicBezTo>
                    <a:pt x="51" y="1093"/>
                    <a:pt x="1" y="1218"/>
                    <a:pt x="51" y="1368"/>
                  </a:cubicBezTo>
                  <a:cubicBezTo>
                    <a:pt x="101" y="1544"/>
                    <a:pt x="302" y="1644"/>
                    <a:pt x="678" y="1644"/>
                  </a:cubicBezTo>
                  <a:cubicBezTo>
                    <a:pt x="878" y="1970"/>
                    <a:pt x="1154" y="2095"/>
                    <a:pt x="1555" y="2145"/>
                  </a:cubicBezTo>
                  <a:lnTo>
                    <a:pt x="1580" y="2145"/>
                  </a:lnTo>
                  <a:cubicBezTo>
                    <a:pt x="1605" y="2120"/>
                    <a:pt x="1605" y="2120"/>
                    <a:pt x="1605" y="2095"/>
                  </a:cubicBezTo>
                  <a:cubicBezTo>
                    <a:pt x="1605" y="2070"/>
                    <a:pt x="1605" y="2070"/>
                    <a:pt x="1605" y="2070"/>
                  </a:cubicBezTo>
                  <a:cubicBezTo>
                    <a:pt x="1605" y="2045"/>
                    <a:pt x="1580" y="2045"/>
                    <a:pt x="1580" y="2020"/>
                  </a:cubicBezTo>
                  <a:cubicBezTo>
                    <a:pt x="1254" y="1995"/>
                    <a:pt x="978" y="1895"/>
                    <a:pt x="803" y="1644"/>
                  </a:cubicBezTo>
                  <a:lnTo>
                    <a:pt x="803" y="1644"/>
                  </a:lnTo>
                  <a:lnTo>
                    <a:pt x="928" y="1669"/>
                  </a:lnTo>
                  <a:cubicBezTo>
                    <a:pt x="1054" y="1669"/>
                    <a:pt x="2031" y="1719"/>
                    <a:pt x="2056" y="1719"/>
                  </a:cubicBezTo>
                  <a:lnTo>
                    <a:pt x="2758" y="1744"/>
                  </a:lnTo>
                  <a:lnTo>
                    <a:pt x="2783" y="1744"/>
                  </a:lnTo>
                  <a:cubicBezTo>
                    <a:pt x="2808" y="1744"/>
                    <a:pt x="2833" y="1719"/>
                    <a:pt x="2808" y="1694"/>
                  </a:cubicBezTo>
                  <a:cubicBezTo>
                    <a:pt x="2808" y="1669"/>
                    <a:pt x="2783" y="1644"/>
                    <a:pt x="2758" y="1644"/>
                  </a:cubicBezTo>
                  <a:cubicBezTo>
                    <a:pt x="2532" y="1644"/>
                    <a:pt x="2282" y="1619"/>
                    <a:pt x="2056" y="1619"/>
                  </a:cubicBezTo>
                  <a:cubicBezTo>
                    <a:pt x="1555" y="1569"/>
                    <a:pt x="1480" y="1569"/>
                    <a:pt x="1254" y="1494"/>
                  </a:cubicBezTo>
                  <a:cubicBezTo>
                    <a:pt x="1079" y="1444"/>
                    <a:pt x="953" y="1343"/>
                    <a:pt x="928" y="1218"/>
                  </a:cubicBezTo>
                  <a:cubicBezTo>
                    <a:pt x="878" y="1093"/>
                    <a:pt x="928" y="1018"/>
                    <a:pt x="1079" y="967"/>
                  </a:cubicBezTo>
                  <a:cubicBezTo>
                    <a:pt x="1185" y="950"/>
                    <a:pt x="1542" y="932"/>
                    <a:pt x="1875" y="932"/>
                  </a:cubicBezTo>
                  <a:cubicBezTo>
                    <a:pt x="2013" y="932"/>
                    <a:pt x="2147" y="935"/>
                    <a:pt x="2257" y="942"/>
                  </a:cubicBezTo>
                  <a:cubicBezTo>
                    <a:pt x="2348" y="1103"/>
                    <a:pt x="2482" y="1221"/>
                    <a:pt x="2581" y="1221"/>
                  </a:cubicBezTo>
                  <a:cubicBezTo>
                    <a:pt x="2590" y="1221"/>
                    <a:pt x="2599" y="1220"/>
                    <a:pt x="2608" y="1218"/>
                  </a:cubicBezTo>
                  <a:cubicBezTo>
                    <a:pt x="2708" y="1193"/>
                    <a:pt x="2733" y="1118"/>
                    <a:pt x="2708" y="1043"/>
                  </a:cubicBezTo>
                  <a:cubicBezTo>
                    <a:pt x="2658" y="917"/>
                    <a:pt x="2482" y="867"/>
                    <a:pt x="2332" y="842"/>
                  </a:cubicBezTo>
                  <a:lnTo>
                    <a:pt x="2232" y="667"/>
                  </a:lnTo>
                  <a:cubicBezTo>
                    <a:pt x="2096" y="374"/>
                    <a:pt x="1901" y="0"/>
                    <a:pt x="1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79;p53">
              <a:extLst>
                <a:ext uri="{FF2B5EF4-FFF2-40B4-BE49-F238E27FC236}">
                  <a16:creationId xmlns:a16="http://schemas.microsoft.com/office/drawing/2014/main" id="{F5408AD3-F329-4161-A400-C0C633753903}"/>
                </a:ext>
              </a:extLst>
            </p:cNvPr>
            <p:cNvSpPr/>
            <p:nvPr/>
          </p:nvSpPr>
          <p:spPr>
            <a:xfrm>
              <a:off x="6980307" y="2410591"/>
              <a:ext cx="153246" cy="103183"/>
            </a:xfrm>
            <a:custGeom>
              <a:avLst/>
              <a:gdLst/>
              <a:ahLst/>
              <a:cxnLst/>
              <a:rect l="l" t="t" r="r" b="b"/>
              <a:pathLst>
                <a:path w="1304" h="878" extrusionOk="0">
                  <a:moveTo>
                    <a:pt x="602" y="125"/>
                  </a:moveTo>
                  <a:cubicBezTo>
                    <a:pt x="828" y="125"/>
                    <a:pt x="1103" y="201"/>
                    <a:pt x="1154" y="376"/>
                  </a:cubicBezTo>
                  <a:cubicBezTo>
                    <a:pt x="1179" y="426"/>
                    <a:pt x="1179" y="476"/>
                    <a:pt x="1103" y="501"/>
                  </a:cubicBezTo>
                  <a:cubicBezTo>
                    <a:pt x="1088" y="506"/>
                    <a:pt x="1072" y="508"/>
                    <a:pt x="1056" y="508"/>
                  </a:cubicBezTo>
                  <a:cubicBezTo>
                    <a:pt x="893" y="508"/>
                    <a:pt x="716" y="285"/>
                    <a:pt x="602" y="125"/>
                  </a:cubicBezTo>
                  <a:close/>
                  <a:moveTo>
                    <a:pt x="525" y="1"/>
                  </a:moveTo>
                  <a:cubicBezTo>
                    <a:pt x="443" y="1"/>
                    <a:pt x="366" y="9"/>
                    <a:pt x="301" y="25"/>
                  </a:cubicBezTo>
                  <a:cubicBezTo>
                    <a:pt x="101" y="100"/>
                    <a:pt x="1" y="251"/>
                    <a:pt x="51" y="451"/>
                  </a:cubicBezTo>
                  <a:cubicBezTo>
                    <a:pt x="126" y="677"/>
                    <a:pt x="351" y="827"/>
                    <a:pt x="727" y="877"/>
                  </a:cubicBezTo>
                  <a:lnTo>
                    <a:pt x="752" y="877"/>
                  </a:lnTo>
                  <a:cubicBezTo>
                    <a:pt x="778" y="852"/>
                    <a:pt x="803" y="852"/>
                    <a:pt x="803" y="827"/>
                  </a:cubicBezTo>
                  <a:cubicBezTo>
                    <a:pt x="803" y="802"/>
                    <a:pt x="778" y="777"/>
                    <a:pt x="752" y="752"/>
                  </a:cubicBezTo>
                  <a:cubicBezTo>
                    <a:pt x="402" y="727"/>
                    <a:pt x="226" y="627"/>
                    <a:pt x="151" y="426"/>
                  </a:cubicBezTo>
                  <a:cubicBezTo>
                    <a:pt x="126" y="276"/>
                    <a:pt x="176" y="176"/>
                    <a:pt x="326" y="125"/>
                  </a:cubicBezTo>
                  <a:lnTo>
                    <a:pt x="477" y="125"/>
                  </a:lnTo>
                  <a:cubicBezTo>
                    <a:pt x="612" y="328"/>
                    <a:pt x="849" y="613"/>
                    <a:pt x="1078" y="613"/>
                  </a:cubicBezTo>
                  <a:cubicBezTo>
                    <a:pt x="1103" y="613"/>
                    <a:pt x="1128" y="609"/>
                    <a:pt x="1154" y="602"/>
                  </a:cubicBezTo>
                  <a:cubicBezTo>
                    <a:pt x="1254" y="551"/>
                    <a:pt x="1304" y="451"/>
                    <a:pt x="1254" y="326"/>
                  </a:cubicBezTo>
                  <a:cubicBezTo>
                    <a:pt x="1195" y="109"/>
                    <a:pt x="826" y="1"/>
                    <a:pt x="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80;p53">
              <a:extLst>
                <a:ext uri="{FF2B5EF4-FFF2-40B4-BE49-F238E27FC236}">
                  <a16:creationId xmlns:a16="http://schemas.microsoft.com/office/drawing/2014/main" id="{EC84DAA1-8D56-449F-9960-2648755ABA77}"/>
                </a:ext>
              </a:extLst>
            </p:cNvPr>
            <p:cNvSpPr/>
            <p:nvPr/>
          </p:nvSpPr>
          <p:spPr>
            <a:xfrm>
              <a:off x="7009804" y="2500023"/>
              <a:ext cx="170874" cy="95544"/>
            </a:xfrm>
            <a:custGeom>
              <a:avLst/>
              <a:gdLst/>
              <a:ahLst/>
              <a:cxnLst/>
              <a:rect l="l" t="t" r="r" b="b"/>
              <a:pathLst>
                <a:path w="1454" h="813" extrusionOk="0">
                  <a:moveTo>
                    <a:pt x="1241" y="323"/>
                  </a:moveTo>
                  <a:cubicBezTo>
                    <a:pt x="1260" y="323"/>
                    <a:pt x="1278" y="329"/>
                    <a:pt x="1304" y="342"/>
                  </a:cubicBezTo>
                  <a:cubicBezTo>
                    <a:pt x="1329" y="367"/>
                    <a:pt x="1354" y="392"/>
                    <a:pt x="1304" y="392"/>
                  </a:cubicBezTo>
                  <a:cubicBezTo>
                    <a:pt x="1289" y="399"/>
                    <a:pt x="1272" y="402"/>
                    <a:pt x="1254" y="402"/>
                  </a:cubicBezTo>
                  <a:cubicBezTo>
                    <a:pt x="1209" y="402"/>
                    <a:pt x="1156" y="385"/>
                    <a:pt x="1103" y="367"/>
                  </a:cubicBezTo>
                  <a:cubicBezTo>
                    <a:pt x="1128" y="367"/>
                    <a:pt x="1153" y="342"/>
                    <a:pt x="1178" y="342"/>
                  </a:cubicBezTo>
                  <a:cubicBezTo>
                    <a:pt x="1203" y="329"/>
                    <a:pt x="1222" y="323"/>
                    <a:pt x="1241" y="323"/>
                  </a:cubicBezTo>
                  <a:close/>
                  <a:moveTo>
                    <a:pt x="420" y="1"/>
                  </a:moveTo>
                  <a:cubicBezTo>
                    <a:pt x="382" y="1"/>
                    <a:pt x="342" y="6"/>
                    <a:pt x="301" y="16"/>
                  </a:cubicBezTo>
                  <a:cubicBezTo>
                    <a:pt x="100" y="66"/>
                    <a:pt x="0" y="292"/>
                    <a:pt x="50" y="467"/>
                  </a:cubicBezTo>
                  <a:cubicBezTo>
                    <a:pt x="112" y="674"/>
                    <a:pt x="277" y="812"/>
                    <a:pt x="473" y="812"/>
                  </a:cubicBezTo>
                  <a:cubicBezTo>
                    <a:pt x="515" y="812"/>
                    <a:pt x="558" y="806"/>
                    <a:pt x="602" y="793"/>
                  </a:cubicBezTo>
                  <a:cubicBezTo>
                    <a:pt x="777" y="743"/>
                    <a:pt x="827" y="643"/>
                    <a:pt x="1028" y="442"/>
                  </a:cubicBezTo>
                  <a:cubicBezTo>
                    <a:pt x="1101" y="479"/>
                    <a:pt x="1188" y="502"/>
                    <a:pt x="1269" y="502"/>
                  </a:cubicBezTo>
                  <a:cubicBezTo>
                    <a:pt x="1298" y="502"/>
                    <a:pt x="1327" y="499"/>
                    <a:pt x="1354" y="492"/>
                  </a:cubicBezTo>
                  <a:cubicBezTo>
                    <a:pt x="1404" y="467"/>
                    <a:pt x="1454" y="417"/>
                    <a:pt x="1429" y="342"/>
                  </a:cubicBezTo>
                  <a:cubicBezTo>
                    <a:pt x="1410" y="268"/>
                    <a:pt x="1338" y="222"/>
                    <a:pt x="1252" y="222"/>
                  </a:cubicBezTo>
                  <a:cubicBezTo>
                    <a:pt x="1220" y="222"/>
                    <a:pt x="1187" y="228"/>
                    <a:pt x="1153" y="242"/>
                  </a:cubicBezTo>
                  <a:cubicBezTo>
                    <a:pt x="1103" y="267"/>
                    <a:pt x="1053" y="292"/>
                    <a:pt x="1003" y="317"/>
                  </a:cubicBezTo>
                  <a:cubicBezTo>
                    <a:pt x="978" y="292"/>
                    <a:pt x="928" y="292"/>
                    <a:pt x="903" y="267"/>
                  </a:cubicBezTo>
                  <a:lnTo>
                    <a:pt x="852" y="267"/>
                  </a:lnTo>
                  <a:cubicBezTo>
                    <a:pt x="852" y="267"/>
                    <a:pt x="827" y="292"/>
                    <a:pt x="827" y="292"/>
                  </a:cubicBezTo>
                  <a:cubicBezTo>
                    <a:pt x="827" y="317"/>
                    <a:pt x="827" y="317"/>
                    <a:pt x="827" y="342"/>
                  </a:cubicBezTo>
                  <a:cubicBezTo>
                    <a:pt x="827" y="342"/>
                    <a:pt x="827" y="367"/>
                    <a:pt x="852" y="367"/>
                  </a:cubicBezTo>
                  <a:cubicBezTo>
                    <a:pt x="877" y="367"/>
                    <a:pt x="903" y="392"/>
                    <a:pt x="928" y="392"/>
                  </a:cubicBezTo>
                  <a:cubicBezTo>
                    <a:pt x="727" y="592"/>
                    <a:pt x="677" y="643"/>
                    <a:pt x="577" y="693"/>
                  </a:cubicBezTo>
                  <a:cubicBezTo>
                    <a:pt x="542" y="701"/>
                    <a:pt x="509" y="705"/>
                    <a:pt x="476" y="705"/>
                  </a:cubicBezTo>
                  <a:cubicBezTo>
                    <a:pt x="320" y="705"/>
                    <a:pt x="192" y="608"/>
                    <a:pt x="151" y="442"/>
                  </a:cubicBezTo>
                  <a:cubicBezTo>
                    <a:pt x="100" y="317"/>
                    <a:pt x="176" y="166"/>
                    <a:pt x="326" y="116"/>
                  </a:cubicBezTo>
                  <a:cubicBezTo>
                    <a:pt x="358" y="106"/>
                    <a:pt x="389" y="101"/>
                    <a:pt x="419" y="101"/>
                  </a:cubicBezTo>
                  <a:cubicBezTo>
                    <a:pt x="527" y="101"/>
                    <a:pt x="612" y="168"/>
                    <a:pt x="652" y="267"/>
                  </a:cubicBezTo>
                  <a:cubicBezTo>
                    <a:pt x="652" y="317"/>
                    <a:pt x="627" y="392"/>
                    <a:pt x="552" y="417"/>
                  </a:cubicBezTo>
                  <a:cubicBezTo>
                    <a:pt x="501" y="442"/>
                    <a:pt x="501" y="467"/>
                    <a:pt x="501" y="492"/>
                  </a:cubicBezTo>
                  <a:cubicBezTo>
                    <a:pt x="519" y="510"/>
                    <a:pt x="537" y="528"/>
                    <a:pt x="555" y="528"/>
                  </a:cubicBezTo>
                  <a:cubicBezTo>
                    <a:pt x="562" y="528"/>
                    <a:pt x="569" y="525"/>
                    <a:pt x="577" y="517"/>
                  </a:cubicBezTo>
                  <a:cubicBezTo>
                    <a:pt x="702" y="492"/>
                    <a:pt x="777" y="342"/>
                    <a:pt x="752" y="217"/>
                  </a:cubicBezTo>
                  <a:cubicBezTo>
                    <a:pt x="692" y="77"/>
                    <a:pt x="56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81;p53">
              <a:extLst>
                <a:ext uri="{FF2B5EF4-FFF2-40B4-BE49-F238E27FC236}">
                  <a16:creationId xmlns:a16="http://schemas.microsoft.com/office/drawing/2014/main" id="{08DE0766-95A4-44AF-B648-B11532FA3BB8}"/>
                </a:ext>
              </a:extLst>
            </p:cNvPr>
            <p:cNvSpPr/>
            <p:nvPr/>
          </p:nvSpPr>
          <p:spPr>
            <a:xfrm>
              <a:off x="7386805" y="2578408"/>
              <a:ext cx="274057" cy="268181"/>
            </a:xfrm>
            <a:custGeom>
              <a:avLst/>
              <a:gdLst/>
              <a:ahLst/>
              <a:cxnLst/>
              <a:rect l="l" t="t" r="r" b="b"/>
              <a:pathLst>
                <a:path w="2332" h="2282" extrusionOk="0">
                  <a:moveTo>
                    <a:pt x="1078" y="1304"/>
                  </a:moveTo>
                  <a:cubicBezTo>
                    <a:pt x="1078" y="1880"/>
                    <a:pt x="1078" y="2006"/>
                    <a:pt x="953" y="2056"/>
                  </a:cubicBezTo>
                  <a:cubicBezTo>
                    <a:pt x="928" y="2056"/>
                    <a:pt x="928" y="2031"/>
                    <a:pt x="903" y="2006"/>
                  </a:cubicBezTo>
                  <a:cubicBezTo>
                    <a:pt x="877" y="1855"/>
                    <a:pt x="1003" y="1504"/>
                    <a:pt x="1053" y="1379"/>
                  </a:cubicBezTo>
                  <a:cubicBezTo>
                    <a:pt x="1053" y="1329"/>
                    <a:pt x="1078" y="1329"/>
                    <a:pt x="1078" y="1304"/>
                  </a:cubicBezTo>
                  <a:close/>
                  <a:moveTo>
                    <a:pt x="1739" y="1"/>
                  </a:moveTo>
                  <a:cubicBezTo>
                    <a:pt x="1700" y="1"/>
                    <a:pt x="1655" y="9"/>
                    <a:pt x="1604" y="26"/>
                  </a:cubicBezTo>
                  <a:cubicBezTo>
                    <a:pt x="1404" y="101"/>
                    <a:pt x="1304" y="301"/>
                    <a:pt x="1203" y="577"/>
                  </a:cubicBezTo>
                  <a:lnTo>
                    <a:pt x="1203" y="126"/>
                  </a:lnTo>
                  <a:cubicBezTo>
                    <a:pt x="1203" y="101"/>
                    <a:pt x="1203" y="101"/>
                    <a:pt x="1178" y="76"/>
                  </a:cubicBezTo>
                  <a:lnTo>
                    <a:pt x="1103" y="76"/>
                  </a:lnTo>
                  <a:cubicBezTo>
                    <a:pt x="1078" y="126"/>
                    <a:pt x="1053" y="176"/>
                    <a:pt x="1028" y="201"/>
                  </a:cubicBezTo>
                  <a:cubicBezTo>
                    <a:pt x="903" y="377"/>
                    <a:pt x="677" y="677"/>
                    <a:pt x="476" y="727"/>
                  </a:cubicBezTo>
                  <a:cubicBezTo>
                    <a:pt x="424" y="747"/>
                    <a:pt x="377" y="756"/>
                    <a:pt x="335" y="756"/>
                  </a:cubicBezTo>
                  <a:cubicBezTo>
                    <a:pt x="216" y="756"/>
                    <a:pt x="138" y="682"/>
                    <a:pt x="101" y="552"/>
                  </a:cubicBezTo>
                  <a:cubicBezTo>
                    <a:pt x="101" y="502"/>
                    <a:pt x="75" y="502"/>
                    <a:pt x="50" y="502"/>
                  </a:cubicBezTo>
                  <a:cubicBezTo>
                    <a:pt x="25" y="527"/>
                    <a:pt x="0" y="527"/>
                    <a:pt x="0" y="577"/>
                  </a:cubicBezTo>
                  <a:cubicBezTo>
                    <a:pt x="39" y="753"/>
                    <a:pt x="185" y="852"/>
                    <a:pt x="354" y="852"/>
                  </a:cubicBezTo>
                  <a:cubicBezTo>
                    <a:pt x="402" y="852"/>
                    <a:pt x="452" y="844"/>
                    <a:pt x="502" y="828"/>
                  </a:cubicBezTo>
                  <a:cubicBezTo>
                    <a:pt x="727" y="753"/>
                    <a:pt x="953" y="477"/>
                    <a:pt x="1103" y="276"/>
                  </a:cubicBezTo>
                  <a:lnTo>
                    <a:pt x="1103" y="276"/>
                  </a:lnTo>
                  <a:lnTo>
                    <a:pt x="1078" y="903"/>
                  </a:lnTo>
                  <a:lnTo>
                    <a:pt x="953" y="1354"/>
                  </a:lnTo>
                  <a:cubicBezTo>
                    <a:pt x="928" y="1479"/>
                    <a:pt x="777" y="1855"/>
                    <a:pt x="827" y="2031"/>
                  </a:cubicBezTo>
                  <a:cubicBezTo>
                    <a:pt x="846" y="2104"/>
                    <a:pt x="877" y="2151"/>
                    <a:pt x="923" y="2151"/>
                  </a:cubicBezTo>
                  <a:cubicBezTo>
                    <a:pt x="939" y="2151"/>
                    <a:pt x="958" y="2144"/>
                    <a:pt x="978" y="2131"/>
                  </a:cubicBezTo>
                  <a:cubicBezTo>
                    <a:pt x="1203" y="2081"/>
                    <a:pt x="1178" y="1830"/>
                    <a:pt x="1178" y="928"/>
                  </a:cubicBezTo>
                  <a:cubicBezTo>
                    <a:pt x="1278" y="577"/>
                    <a:pt x="1404" y="201"/>
                    <a:pt x="1654" y="126"/>
                  </a:cubicBezTo>
                  <a:cubicBezTo>
                    <a:pt x="1681" y="115"/>
                    <a:pt x="1706" y="110"/>
                    <a:pt x="1728" y="110"/>
                  </a:cubicBezTo>
                  <a:cubicBezTo>
                    <a:pt x="1811" y="110"/>
                    <a:pt x="1866" y="178"/>
                    <a:pt x="1905" y="276"/>
                  </a:cubicBezTo>
                  <a:cubicBezTo>
                    <a:pt x="1955" y="402"/>
                    <a:pt x="1955" y="577"/>
                    <a:pt x="1930" y="978"/>
                  </a:cubicBezTo>
                  <a:cubicBezTo>
                    <a:pt x="1930" y="1479"/>
                    <a:pt x="1880" y="1905"/>
                    <a:pt x="1930" y="2031"/>
                  </a:cubicBezTo>
                  <a:cubicBezTo>
                    <a:pt x="1969" y="2186"/>
                    <a:pt x="2053" y="2281"/>
                    <a:pt x="2170" y="2281"/>
                  </a:cubicBezTo>
                  <a:cubicBezTo>
                    <a:pt x="2205" y="2281"/>
                    <a:pt x="2241" y="2273"/>
                    <a:pt x="2281" y="2256"/>
                  </a:cubicBezTo>
                  <a:cubicBezTo>
                    <a:pt x="2306" y="2256"/>
                    <a:pt x="2331" y="2231"/>
                    <a:pt x="2306" y="2206"/>
                  </a:cubicBezTo>
                  <a:cubicBezTo>
                    <a:pt x="2306" y="2188"/>
                    <a:pt x="2294" y="2171"/>
                    <a:pt x="2277" y="2171"/>
                  </a:cubicBezTo>
                  <a:cubicBezTo>
                    <a:pt x="2271" y="2171"/>
                    <a:pt x="2263" y="2174"/>
                    <a:pt x="2256" y="2181"/>
                  </a:cubicBezTo>
                  <a:cubicBezTo>
                    <a:pt x="2236" y="2185"/>
                    <a:pt x="2217" y="2187"/>
                    <a:pt x="2199" y="2187"/>
                  </a:cubicBezTo>
                  <a:cubicBezTo>
                    <a:pt x="2108" y="2187"/>
                    <a:pt x="2051" y="2132"/>
                    <a:pt x="2030" y="2006"/>
                  </a:cubicBezTo>
                  <a:cubicBezTo>
                    <a:pt x="1980" y="1905"/>
                    <a:pt x="2030" y="1329"/>
                    <a:pt x="2030" y="978"/>
                  </a:cubicBezTo>
                  <a:cubicBezTo>
                    <a:pt x="2055" y="577"/>
                    <a:pt x="2055" y="377"/>
                    <a:pt x="2005" y="251"/>
                  </a:cubicBezTo>
                  <a:cubicBezTo>
                    <a:pt x="1947" y="96"/>
                    <a:pt x="1874" y="1"/>
                    <a:pt x="1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82;p53">
              <a:extLst>
                <a:ext uri="{FF2B5EF4-FFF2-40B4-BE49-F238E27FC236}">
                  <a16:creationId xmlns:a16="http://schemas.microsoft.com/office/drawing/2014/main" id="{17651E20-9BFE-43D5-B37B-BE1486E2299A}"/>
                </a:ext>
              </a:extLst>
            </p:cNvPr>
            <p:cNvSpPr/>
            <p:nvPr/>
          </p:nvSpPr>
          <p:spPr>
            <a:xfrm>
              <a:off x="7642997" y="2627884"/>
              <a:ext cx="126804" cy="146900"/>
            </a:xfrm>
            <a:custGeom>
              <a:avLst/>
              <a:gdLst/>
              <a:ahLst/>
              <a:cxnLst/>
              <a:rect l="l" t="t" r="r" b="b"/>
              <a:pathLst>
                <a:path w="1079" h="1250" extrusionOk="0">
                  <a:moveTo>
                    <a:pt x="426" y="100"/>
                  </a:moveTo>
                  <a:cubicBezTo>
                    <a:pt x="501" y="100"/>
                    <a:pt x="556" y="148"/>
                    <a:pt x="577" y="231"/>
                  </a:cubicBezTo>
                  <a:cubicBezTo>
                    <a:pt x="602" y="332"/>
                    <a:pt x="602" y="507"/>
                    <a:pt x="577" y="682"/>
                  </a:cubicBezTo>
                  <a:cubicBezTo>
                    <a:pt x="577" y="657"/>
                    <a:pt x="577" y="657"/>
                    <a:pt x="577" y="632"/>
                  </a:cubicBezTo>
                  <a:cubicBezTo>
                    <a:pt x="577" y="596"/>
                    <a:pt x="564" y="572"/>
                    <a:pt x="537" y="572"/>
                  </a:cubicBezTo>
                  <a:cubicBezTo>
                    <a:pt x="527" y="572"/>
                    <a:pt x="515" y="575"/>
                    <a:pt x="502" y="582"/>
                  </a:cubicBezTo>
                  <a:cubicBezTo>
                    <a:pt x="477" y="582"/>
                    <a:pt x="477" y="607"/>
                    <a:pt x="477" y="632"/>
                  </a:cubicBezTo>
                  <a:cubicBezTo>
                    <a:pt x="477" y="707"/>
                    <a:pt x="502" y="808"/>
                    <a:pt x="552" y="858"/>
                  </a:cubicBezTo>
                  <a:cubicBezTo>
                    <a:pt x="502" y="983"/>
                    <a:pt x="427" y="1108"/>
                    <a:pt x="352" y="1134"/>
                  </a:cubicBezTo>
                  <a:cubicBezTo>
                    <a:pt x="338" y="1138"/>
                    <a:pt x="326" y="1140"/>
                    <a:pt x="314" y="1140"/>
                  </a:cubicBezTo>
                  <a:cubicBezTo>
                    <a:pt x="259" y="1140"/>
                    <a:pt x="222" y="1095"/>
                    <a:pt x="201" y="1033"/>
                  </a:cubicBezTo>
                  <a:cubicBezTo>
                    <a:pt x="126" y="783"/>
                    <a:pt x="176" y="507"/>
                    <a:pt x="201" y="407"/>
                  </a:cubicBezTo>
                  <a:cubicBezTo>
                    <a:pt x="226" y="256"/>
                    <a:pt x="301" y="156"/>
                    <a:pt x="377" y="106"/>
                  </a:cubicBezTo>
                  <a:cubicBezTo>
                    <a:pt x="394" y="102"/>
                    <a:pt x="410" y="100"/>
                    <a:pt x="426" y="100"/>
                  </a:cubicBezTo>
                  <a:close/>
                  <a:moveTo>
                    <a:pt x="415" y="1"/>
                  </a:moveTo>
                  <a:cubicBezTo>
                    <a:pt x="395" y="1"/>
                    <a:pt x="374" y="3"/>
                    <a:pt x="352" y="6"/>
                  </a:cubicBezTo>
                  <a:cubicBezTo>
                    <a:pt x="251" y="56"/>
                    <a:pt x="151" y="181"/>
                    <a:pt x="101" y="382"/>
                  </a:cubicBezTo>
                  <a:cubicBezTo>
                    <a:pt x="51" y="532"/>
                    <a:pt x="1" y="783"/>
                    <a:pt x="101" y="1058"/>
                  </a:cubicBezTo>
                  <a:cubicBezTo>
                    <a:pt x="121" y="1177"/>
                    <a:pt x="188" y="1249"/>
                    <a:pt x="289" y="1249"/>
                  </a:cubicBezTo>
                  <a:cubicBezTo>
                    <a:pt x="316" y="1249"/>
                    <a:pt x="345" y="1244"/>
                    <a:pt x="377" y="1234"/>
                  </a:cubicBezTo>
                  <a:cubicBezTo>
                    <a:pt x="477" y="1209"/>
                    <a:pt x="577" y="1083"/>
                    <a:pt x="627" y="933"/>
                  </a:cubicBezTo>
                  <a:cubicBezTo>
                    <a:pt x="665" y="946"/>
                    <a:pt x="696" y="952"/>
                    <a:pt x="728" y="952"/>
                  </a:cubicBezTo>
                  <a:cubicBezTo>
                    <a:pt x="759" y="952"/>
                    <a:pt x="790" y="946"/>
                    <a:pt x="828" y="933"/>
                  </a:cubicBezTo>
                  <a:cubicBezTo>
                    <a:pt x="978" y="883"/>
                    <a:pt x="1053" y="758"/>
                    <a:pt x="1078" y="482"/>
                  </a:cubicBezTo>
                  <a:cubicBezTo>
                    <a:pt x="1078" y="445"/>
                    <a:pt x="1065" y="422"/>
                    <a:pt x="1038" y="422"/>
                  </a:cubicBezTo>
                  <a:cubicBezTo>
                    <a:pt x="1028" y="422"/>
                    <a:pt x="1017" y="425"/>
                    <a:pt x="1003" y="432"/>
                  </a:cubicBezTo>
                  <a:cubicBezTo>
                    <a:pt x="1003" y="432"/>
                    <a:pt x="978" y="457"/>
                    <a:pt x="978" y="457"/>
                  </a:cubicBezTo>
                  <a:cubicBezTo>
                    <a:pt x="953" y="682"/>
                    <a:pt x="903" y="808"/>
                    <a:pt x="803" y="833"/>
                  </a:cubicBezTo>
                  <a:cubicBezTo>
                    <a:pt x="778" y="845"/>
                    <a:pt x="753" y="852"/>
                    <a:pt x="728" y="852"/>
                  </a:cubicBezTo>
                  <a:cubicBezTo>
                    <a:pt x="702" y="852"/>
                    <a:pt x="677" y="845"/>
                    <a:pt x="652" y="833"/>
                  </a:cubicBezTo>
                  <a:cubicBezTo>
                    <a:pt x="728" y="607"/>
                    <a:pt x="728" y="357"/>
                    <a:pt x="677" y="206"/>
                  </a:cubicBezTo>
                  <a:cubicBezTo>
                    <a:pt x="634" y="75"/>
                    <a:pt x="552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83;p53">
              <a:extLst>
                <a:ext uri="{FF2B5EF4-FFF2-40B4-BE49-F238E27FC236}">
                  <a16:creationId xmlns:a16="http://schemas.microsoft.com/office/drawing/2014/main" id="{FE74134F-BBFC-4A62-A724-3B2E581FCA41}"/>
                </a:ext>
              </a:extLst>
            </p:cNvPr>
            <p:cNvSpPr/>
            <p:nvPr/>
          </p:nvSpPr>
          <p:spPr>
            <a:xfrm>
              <a:off x="6782993" y="2560780"/>
              <a:ext cx="762940" cy="634726"/>
            </a:xfrm>
            <a:custGeom>
              <a:avLst/>
              <a:gdLst/>
              <a:ahLst/>
              <a:cxnLst/>
              <a:rect l="l" t="t" r="r" b="b"/>
              <a:pathLst>
                <a:path w="6492" h="5401" extrusionOk="0">
                  <a:moveTo>
                    <a:pt x="1554" y="0"/>
                  </a:moveTo>
                  <a:cubicBezTo>
                    <a:pt x="1254" y="251"/>
                    <a:pt x="1003" y="552"/>
                    <a:pt x="802" y="928"/>
                  </a:cubicBezTo>
                  <a:cubicBezTo>
                    <a:pt x="0" y="2406"/>
                    <a:pt x="577" y="4261"/>
                    <a:pt x="2056" y="5038"/>
                  </a:cubicBezTo>
                  <a:cubicBezTo>
                    <a:pt x="2510" y="5284"/>
                    <a:pt x="2997" y="5401"/>
                    <a:pt x="3478" y="5401"/>
                  </a:cubicBezTo>
                  <a:cubicBezTo>
                    <a:pt x="4561" y="5401"/>
                    <a:pt x="5610" y="4809"/>
                    <a:pt x="6166" y="3785"/>
                  </a:cubicBezTo>
                  <a:cubicBezTo>
                    <a:pt x="6366" y="3409"/>
                    <a:pt x="6467" y="3033"/>
                    <a:pt x="6492" y="2632"/>
                  </a:cubicBezTo>
                  <a:lnTo>
                    <a:pt x="6492" y="2632"/>
                  </a:lnTo>
                  <a:cubicBezTo>
                    <a:pt x="5885" y="3374"/>
                    <a:pt x="5005" y="3787"/>
                    <a:pt x="4129" y="3787"/>
                  </a:cubicBezTo>
                  <a:cubicBezTo>
                    <a:pt x="3702" y="3787"/>
                    <a:pt x="3276" y="3689"/>
                    <a:pt x="2883" y="3484"/>
                  </a:cubicBezTo>
                  <a:cubicBezTo>
                    <a:pt x="1680" y="2832"/>
                    <a:pt x="1153" y="1379"/>
                    <a:pt x="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84;p53">
              <a:extLst>
                <a:ext uri="{FF2B5EF4-FFF2-40B4-BE49-F238E27FC236}">
                  <a16:creationId xmlns:a16="http://schemas.microsoft.com/office/drawing/2014/main" id="{5D1CEF95-3D37-45FA-8039-94944FE190BE}"/>
                </a:ext>
              </a:extLst>
            </p:cNvPr>
            <p:cNvSpPr/>
            <p:nvPr/>
          </p:nvSpPr>
          <p:spPr>
            <a:xfrm>
              <a:off x="6774179" y="2552671"/>
              <a:ext cx="780568" cy="650238"/>
            </a:xfrm>
            <a:custGeom>
              <a:avLst/>
              <a:gdLst/>
              <a:ahLst/>
              <a:cxnLst/>
              <a:rect l="l" t="t" r="r" b="b"/>
              <a:pathLst>
                <a:path w="6642" h="5533" extrusionOk="0">
                  <a:moveTo>
                    <a:pt x="1529" y="270"/>
                  </a:moveTo>
                  <a:cubicBezTo>
                    <a:pt x="1203" y="1648"/>
                    <a:pt x="1755" y="3002"/>
                    <a:pt x="2933" y="3603"/>
                  </a:cubicBezTo>
                  <a:cubicBezTo>
                    <a:pt x="3337" y="3823"/>
                    <a:pt x="3776" y="3929"/>
                    <a:pt x="4218" y="3929"/>
                  </a:cubicBezTo>
                  <a:cubicBezTo>
                    <a:pt x="5033" y="3929"/>
                    <a:pt x="5857" y="3568"/>
                    <a:pt x="6491" y="2901"/>
                  </a:cubicBezTo>
                  <a:lnTo>
                    <a:pt x="6491" y="2901"/>
                  </a:lnTo>
                  <a:cubicBezTo>
                    <a:pt x="6441" y="3227"/>
                    <a:pt x="6316" y="3528"/>
                    <a:pt x="6166" y="3829"/>
                  </a:cubicBezTo>
                  <a:cubicBezTo>
                    <a:pt x="5642" y="4824"/>
                    <a:pt x="4608" y="5393"/>
                    <a:pt x="3537" y="5393"/>
                  </a:cubicBezTo>
                  <a:cubicBezTo>
                    <a:pt x="3070" y="5393"/>
                    <a:pt x="2597" y="5285"/>
                    <a:pt x="2156" y="5057"/>
                  </a:cubicBezTo>
                  <a:cubicBezTo>
                    <a:pt x="727" y="4280"/>
                    <a:pt x="176" y="2475"/>
                    <a:pt x="928" y="1047"/>
                  </a:cubicBezTo>
                  <a:cubicBezTo>
                    <a:pt x="1078" y="746"/>
                    <a:pt x="1278" y="495"/>
                    <a:pt x="1529" y="270"/>
                  </a:cubicBezTo>
                  <a:close/>
                  <a:moveTo>
                    <a:pt x="1642" y="0"/>
                  </a:moveTo>
                  <a:cubicBezTo>
                    <a:pt x="1629" y="0"/>
                    <a:pt x="1617" y="7"/>
                    <a:pt x="1604" y="19"/>
                  </a:cubicBezTo>
                  <a:cubicBezTo>
                    <a:pt x="1278" y="270"/>
                    <a:pt x="1003" y="596"/>
                    <a:pt x="802" y="972"/>
                  </a:cubicBezTo>
                  <a:cubicBezTo>
                    <a:pt x="0" y="2475"/>
                    <a:pt x="577" y="4355"/>
                    <a:pt x="2105" y="5182"/>
                  </a:cubicBezTo>
                  <a:cubicBezTo>
                    <a:pt x="2557" y="5408"/>
                    <a:pt x="3058" y="5533"/>
                    <a:pt x="3559" y="5533"/>
                  </a:cubicBezTo>
                  <a:cubicBezTo>
                    <a:pt x="4662" y="5533"/>
                    <a:pt x="5740" y="4931"/>
                    <a:pt x="6291" y="3879"/>
                  </a:cubicBezTo>
                  <a:cubicBezTo>
                    <a:pt x="6491" y="3528"/>
                    <a:pt x="6617" y="3127"/>
                    <a:pt x="6642" y="2701"/>
                  </a:cubicBezTo>
                  <a:cubicBezTo>
                    <a:pt x="6642" y="2676"/>
                    <a:pt x="6642" y="2651"/>
                    <a:pt x="6592" y="2626"/>
                  </a:cubicBezTo>
                  <a:cubicBezTo>
                    <a:pt x="6567" y="2626"/>
                    <a:pt x="6542" y="2626"/>
                    <a:pt x="6517" y="2651"/>
                  </a:cubicBezTo>
                  <a:cubicBezTo>
                    <a:pt x="5915" y="3386"/>
                    <a:pt x="5068" y="3787"/>
                    <a:pt x="4222" y="3787"/>
                  </a:cubicBezTo>
                  <a:cubicBezTo>
                    <a:pt x="3799" y="3787"/>
                    <a:pt x="3375" y="3687"/>
                    <a:pt x="2983" y="3478"/>
                  </a:cubicBezTo>
                  <a:cubicBezTo>
                    <a:pt x="1830" y="2876"/>
                    <a:pt x="1303" y="1473"/>
                    <a:pt x="1704" y="94"/>
                  </a:cubicBezTo>
                  <a:cubicBezTo>
                    <a:pt x="1704" y="69"/>
                    <a:pt x="1704" y="19"/>
                    <a:pt x="1679" y="19"/>
                  </a:cubicBezTo>
                  <a:cubicBezTo>
                    <a:pt x="1667" y="7"/>
                    <a:pt x="1654" y="0"/>
                    <a:pt x="1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85;p53">
              <a:extLst>
                <a:ext uri="{FF2B5EF4-FFF2-40B4-BE49-F238E27FC236}">
                  <a16:creationId xmlns:a16="http://schemas.microsoft.com/office/drawing/2014/main" id="{0178E872-3511-485D-9C83-5F1BA109BAE3}"/>
                </a:ext>
              </a:extLst>
            </p:cNvPr>
            <p:cNvSpPr/>
            <p:nvPr/>
          </p:nvSpPr>
          <p:spPr>
            <a:xfrm>
              <a:off x="7145304" y="2645276"/>
              <a:ext cx="176750" cy="260189"/>
            </a:xfrm>
            <a:custGeom>
              <a:avLst/>
              <a:gdLst/>
              <a:ahLst/>
              <a:cxnLst/>
              <a:rect l="l" t="t" r="r" b="b"/>
              <a:pathLst>
                <a:path w="1504" h="2214" extrusionOk="0">
                  <a:moveTo>
                    <a:pt x="1103" y="133"/>
                  </a:moveTo>
                  <a:cubicBezTo>
                    <a:pt x="1128" y="133"/>
                    <a:pt x="1153" y="158"/>
                    <a:pt x="1203" y="158"/>
                  </a:cubicBezTo>
                  <a:cubicBezTo>
                    <a:pt x="1303" y="209"/>
                    <a:pt x="1354" y="309"/>
                    <a:pt x="1354" y="434"/>
                  </a:cubicBezTo>
                  <a:cubicBezTo>
                    <a:pt x="1354" y="910"/>
                    <a:pt x="627" y="1737"/>
                    <a:pt x="201" y="2038"/>
                  </a:cubicBezTo>
                  <a:cubicBezTo>
                    <a:pt x="201" y="1512"/>
                    <a:pt x="577" y="459"/>
                    <a:pt x="953" y="184"/>
                  </a:cubicBezTo>
                  <a:cubicBezTo>
                    <a:pt x="1003" y="158"/>
                    <a:pt x="1053" y="133"/>
                    <a:pt x="1103" y="133"/>
                  </a:cubicBezTo>
                  <a:close/>
                  <a:moveTo>
                    <a:pt x="1098" y="0"/>
                  </a:moveTo>
                  <a:cubicBezTo>
                    <a:pt x="1024" y="0"/>
                    <a:pt x="951" y="25"/>
                    <a:pt x="877" y="83"/>
                  </a:cubicBezTo>
                  <a:cubicBezTo>
                    <a:pt x="401" y="384"/>
                    <a:pt x="0" y="1637"/>
                    <a:pt x="50" y="2163"/>
                  </a:cubicBezTo>
                  <a:cubicBezTo>
                    <a:pt x="50" y="2189"/>
                    <a:pt x="75" y="2189"/>
                    <a:pt x="100" y="2214"/>
                  </a:cubicBezTo>
                  <a:lnTo>
                    <a:pt x="151" y="2214"/>
                  </a:lnTo>
                  <a:cubicBezTo>
                    <a:pt x="602" y="1988"/>
                    <a:pt x="1504" y="1036"/>
                    <a:pt x="1504" y="434"/>
                  </a:cubicBezTo>
                  <a:cubicBezTo>
                    <a:pt x="1504" y="259"/>
                    <a:pt x="1404" y="108"/>
                    <a:pt x="1253" y="33"/>
                  </a:cubicBezTo>
                  <a:cubicBezTo>
                    <a:pt x="1201" y="12"/>
                    <a:pt x="1149" y="0"/>
                    <a:pt x="1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86;p53">
              <a:extLst>
                <a:ext uri="{FF2B5EF4-FFF2-40B4-BE49-F238E27FC236}">
                  <a16:creationId xmlns:a16="http://schemas.microsoft.com/office/drawing/2014/main" id="{0A1D7B4C-6340-4B83-B011-F9773958D686}"/>
                </a:ext>
              </a:extLst>
            </p:cNvPr>
            <p:cNvSpPr/>
            <p:nvPr/>
          </p:nvSpPr>
          <p:spPr>
            <a:xfrm>
              <a:off x="7018618" y="2672658"/>
              <a:ext cx="100245" cy="182744"/>
            </a:xfrm>
            <a:custGeom>
              <a:avLst/>
              <a:gdLst/>
              <a:ahLst/>
              <a:cxnLst/>
              <a:rect l="l" t="t" r="r" b="b"/>
              <a:pathLst>
                <a:path w="853" h="1555" extrusionOk="0">
                  <a:moveTo>
                    <a:pt x="351" y="126"/>
                  </a:moveTo>
                  <a:cubicBezTo>
                    <a:pt x="376" y="126"/>
                    <a:pt x="426" y="151"/>
                    <a:pt x="452" y="201"/>
                  </a:cubicBezTo>
                  <a:cubicBezTo>
                    <a:pt x="652" y="377"/>
                    <a:pt x="702" y="1003"/>
                    <a:pt x="652" y="1354"/>
                  </a:cubicBezTo>
                  <a:cubicBezTo>
                    <a:pt x="426" y="1103"/>
                    <a:pt x="151" y="527"/>
                    <a:pt x="201" y="251"/>
                  </a:cubicBezTo>
                  <a:cubicBezTo>
                    <a:pt x="226" y="176"/>
                    <a:pt x="251" y="151"/>
                    <a:pt x="301" y="151"/>
                  </a:cubicBezTo>
                  <a:cubicBezTo>
                    <a:pt x="301" y="151"/>
                    <a:pt x="326" y="126"/>
                    <a:pt x="351" y="126"/>
                  </a:cubicBezTo>
                  <a:close/>
                  <a:moveTo>
                    <a:pt x="357" y="1"/>
                  </a:moveTo>
                  <a:cubicBezTo>
                    <a:pt x="321" y="1"/>
                    <a:pt x="284" y="9"/>
                    <a:pt x="251" y="26"/>
                  </a:cubicBezTo>
                  <a:cubicBezTo>
                    <a:pt x="176" y="26"/>
                    <a:pt x="101" y="101"/>
                    <a:pt x="76" y="226"/>
                  </a:cubicBezTo>
                  <a:cubicBezTo>
                    <a:pt x="0" y="577"/>
                    <a:pt x="401" y="1329"/>
                    <a:pt x="652" y="1555"/>
                  </a:cubicBezTo>
                  <a:lnTo>
                    <a:pt x="702" y="1555"/>
                  </a:lnTo>
                  <a:cubicBezTo>
                    <a:pt x="727" y="1555"/>
                    <a:pt x="752" y="1529"/>
                    <a:pt x="752" y="1504"/>
                  </a:cubicBezTo>
                  <a:cubicBezTo>
                    <a:pt x="853" y="1204"/>
                    <a:pt x="828" y="352"/>
                    <a:pt x="552" y="101"/>
                  </a:cubicBezTo>
                  <a:cubicBezTo>
                    <a:pt x="502" y="34"/>
                    <a:pt x="429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87;p53">
              <a:extLst>
                <a:ext uri="{FF2B5EF4-FFF2-40B4-BE49-F238E27FC236}">
                  <a16:creationId xmlns:a16="http://schemas.microsoft.com/office/drawing/2014/main" id="{C1CBF7D0-C075-454F-8767-179F7E669B9D}"/>
                </a:ext>
              </a:extLst>
            </p:cNvPr>
            <p:cNvSpPr/>
            <p:nvPr/>
          </p:nvSpPr>
          <p:spPr>
            <a:xfrm>
              <a:off x="7227685" y="2839535"/>
              <a:ext cx="182744" cy="92488"/>
            </a:xfrm>
            <a:custGeom>
              <a:avLst/>
              <a:gdLst/>
              <a:ahLst/>
              <a:cxnLst/>
              <a:rect l="l" t="t" r="r" b="b"/>
              <a:pathLst>
                <a:path w="1555" h="787" extrusionOk="0">
                  <a:moveTo>
                    <a:pt x="1182" y="148"/>
                  </a:moveTo>
                  <a:cubicBezTo>
                    <a:pt x="1217" y="148"/>
                    <a:pt x="1250" y="152"/>
                    <a:pt x="1279" y="160"/>
                  </a:cubicBezTo>
                  <a:cubicBezTo>
                    <a:pt x="1329" y="160"/>
                    <a:pt x="1379" y="210"/>
                    <a:pt x="1404" y="260"/>
                  </a:cubicBezTo>
                  <a:cubicBezTo>
                    <a:pt x="1404" y="285"/>
                    <a:pt x="1404" y="335"/>
                    <a:pt x="1354" y="385"/>
                  </a:cubicBezTo>
                  <a:cubicBezTo>
                    <a:pt x="1209" y="551"/>
                    <a:pt x="737" y="649"/>
                    <a:pt x="394" y="649"/>
                  </a:cubicBezTo>
                  <a:cubicBezTo>
                    <a:pt x="323" y="649"/>
                    <a:pt x="257" y="644"/>
                    <a:pt x="201" y="636"/>
                  </a:cubicBezTo>
                  <a:cubicBezTo>
                    <a:pt x="425" y="412"/>
                    <a:pt x="889" y="148"/>
                    <a:pt x="1182" y="148"/>
                  </a:cubicBezTo>
                  <a:close/>
                  <a:moveTo>
                    <a:pt x="1214" y="1"/>
                  </a:moveTo>
                  <a:cubicBezTo>
                    <a:pt x="822" y="1"/>
                    <a:pt x="186" y="404"/>
                    <a:pt x="1" y="636"/>
                  </a:cubicBezTo>
                  <a:cubicBezTo>
                    <a:pt x="1" y="661"/>
                    <a:pt x="1" y="686"/>
                    <a:pt x="1" y="711"/>
                  </a:cubicBezTo>
                  <a:cubicBezTo>
                    <a:pt x="1" y="736"/>
                    <a:pt x="26" y="736"/>
                    <a:pt x="51" y="761"/>
                  </a:cubicBezTo>
                  <a:cubicBezTo>
                    <a:pt x="126" y="761"/>
                    <a:pt x="226" y="786"/>
                    <a:pt x="352" y="786"/>
                  </a:cubicBezTo>
                  <a:cubicBezTo>
                    <a:pt x="753" y="786"/>
                    <a:pt x="1254" y="686"/>
                    <a:pt x="1455" y="485"/>
                  </a:cubicBezTo>
                  <a:cubicBezTo>
                    <a:pt x="1555" y="385"/>
                    <a:pt x="1555" y="285"/>
                    <a:pt x="1530" y="235"/>
                  </a:cubicBezTo>
                  <a:cubicBezTo>
                    <a:pt x="1505" y="109"/>
                    <a:pt x="1429" y="34"/>
                    <a:pt x="1304" y="9"/>
                  </a:cubicBezTo>
                  <a:cubicBezTo>
                    <a:pt x="1276" y="4"/>
                    <a:pt x="1246" y="1"/>
                    <a:pt x="1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88;p53">
              <a:extLst>
                <a:ext uri="{FF2B5EF4-FFF2-40B4-BE49-F238E27FC236}">
                  <a16:creationId xmlns:a16="http://schemas.microsoft.com/office/drawing/2014/main" id="{5877450C-EE52-4DB8-AD04-51BA8966394A}"/>
                </a:ext>
              </a:extLst>
            </p:cNvPr>
            <p:cNvSpPr/>
            <p:nvPr/>
          </p:nvSpPr>
          <p:spPr>
            <a:xfrm>
              <a:off x="6461931" y="2651035"/>
              <a:ext cx="288747" cy="118930"/>
            </a:xfrm>
            <a:custGeom>
              <a:avLst/>
              <a:gdLst/>
              <a:ahLst/>
              <a:cxnLst/>
              <a:rect l="l" t="t" r="r" b="b"/>
              <a:pathLst>
                <a:path w="2457" h="1012" extrusionOk="0">
                  <a:moveTo>
                    <a:pt x="577" y="135"/>
                  </a:moveTo>
                  <a:cubicBezTo>
                    <a:pt x="1078" y="135"/>
                    <a:pt x="1880" y="510"/>
                    <a:pt x="2231" y="811"/>
                  </a:cubicBezTo>
                  <a:cubicBezTo>
                    <a:pt x="2045" y="858"/>
                    <a:pt x="1777" y="883"/>
                    <a:pt x="1493" y="883"/>
                  </a:cubicBezTo>
                  <a:cubicBezTo>
                    <a:pt x="1012" y="883"/>
                    <a:pt x="488" y="809"/>
                    <a:pt x="251" y="636"/>
                  </a:cubicBezTo>
                  <a:cubicBezTo>
                    <a:pt x="176" y="561"/>
                    <a:pt x="151" y="485"/>
                    <a:pt x="151" y="410"/>
                  </a:cubicBezTo>
                  <a:cubicBezTo>
                    <a:pt x="176" y="285"/>
                    <a:pt x="251" y="210"/>
                    <a:pt x="377" y="160"/>
                  </a:cubicBezTo>
                  <a:cubicBezTo>
                    <a:pt x="427" y="135"/>
                    <a:pt x="502" y="135"/>
                    <a:pt x="577" y="135"/>
                  </a:cubicBezTo>
                  <a:close/>
                  <a:moveTo>
                    <a:pt x="580" y="1"/>
                  </a:moveTo>
                  <a:cubicBezTo>
                    <a:pt x="488" y="1"/>
                    <a:pt x="402" y="11"/>
                    <a:pt x="326" y="34"/>
                  </a:cubicBezTo>
                  <a:cubicBezTo>
                    <a:pt x="151" y="84"/>
                    <a:pt x="51" y="210"/>
                    <a:pt x="26" y="385"/>
                  </a:cubicBezTo>
                  <a:cubicBezTo>
                    <a:pt x="1" y="510"/>
                    <a:pt x="51" y="636"/>
                    <a:pt x="176" y="736"/>
                  </a:cubicBezTo>
                  <a:cubicBezTo>
                    <a:pt x="427" y="937"/>
                    <a:pt x="953" y="1012"/>
                    <a:pt x="1454" y="1012"/>
                  </a:cubicBezTo>
                  <a:cubicBezTo>
                    <a:pt x="1830" y="1012"/>
                    <a:pt x="2206" y="987"/>
                    <a:pt x="2407" y="886"/>
                  </a:cubicBezTo>
                  <a:cubicBezTo>
                    <a:pt x="2432" y="886"/>
                    <a:pt x="2432" y="861"/>
                    <a:pt x="2432" y="836"/>
                  </a:cubicBezTo>
                  <a:cubicBezTo>
                    <a:pt x="2457" y="811"/>
                    <a:pt x="2432" y="786"/>
                    <a:pt x="2432" y="786"/>
                  </a:cubicBezTo>
                  <a:cubicBezTo>
                    <a:pt x="2105" y="460"/>
                    <a:pt x="1192" y="1"/>
                    <a:pt x="580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89;p53">
              <a:extLst>
                <a:ext uri="{FF2B5EF4-FFF2-40B4-BE49-F238E27FC236}">
                  <a16:creationId xmlns:a16="http://schemas.microsoft.com/office/drawing/2014/main" id="{23222759-ECCF-4656-B15F-A2168112B256}"/>
                </a:ext>
              </a:extLst>
            </p:cNvPr>
            <p:cNvSpPr/>
            <p:nvPr/>
          </p:nvSpPr>
          <p:spPr>
            <a:xfrm>
              <a:off x="6553243" y="2811096"/>
              <a:ext cx="168054" cy="123866"/>
            </a:xfrm>
            <a:custGeom>
              <a:avLst/>
              <a:gdLst/>
              <a:ahLst/>
              <a:cxnLst/>
              <a:rect l="l" t="t" r="r" b="b"/>
              <a:pathLst>
                <a:path w="1430" h="1054" extrusionOk="0">
                  <a:moveTo>
                    <a:pt x="1229" y="151"/>
                  </a:moveTo>
                  <a:lnTo>
                    <a:pt x="1229" y="151"/>
                  </a:lnTo>
                  <a:cubicBezTo>
                    <a:pt x="1053" y="452"/>
                    <a:pt x="577" y="878"/>
                    <a:pt x="301" y="903"/>
                  </a:cubicBezTo>
                  <a:cubicBezTo>
                    <a:pt x="286" y="908"/>
                    <a:pt x="273" y="910"/>
                    <a:pt x="262" y="910"/>
                  </a:cubicBezTo>
                  <a:cubicBezTo>
                    <a:pt x="216" y="910"/>
                    <a:pt x="196" y="878"/>
                    <a:pt x="176" y="878"/>
                  </a:cubicBezTo>
                  <a:cubicBezTo>
                    <a:pt x="151" y="803"/>
                    <a:pt x="151" y="752"/>
                    <a:pt x="176" y="702"/>
                  </a:cubicBezTo>
                  <a:cubicBezTo>
                    <a:pt x="301" y="452"/>
                    <a:pt x="878" y="201"/>
                    <a:pt x="1229" y="151"/>
                  </a:cubicBezTo>
                  <a:close/>
                  <a:moveTo>
                    <a:pt x="1354" y="1"/>
                  </a:moveTo>
                  <a:cubicBezTo>
                    <a:pt x="1003" y="1"/>
                    <a:pt x="226" y="301"/>
                    <a:pt x="51" y="627"/>
                  </a:cubicBezTo>
                  <a:cubicBezTo>
                    <a:pt x="1" y="727"/>
                    <a:pt x="1" y="853"/>
                    <a:pt x="76" y="953"/>
                  </a:cubicBezTo>
                  <a:cubicBezTo>
                    <a:pt x="101" y="1003"/>
                    <a:pt x="176" y="1053"/>
                    <a:pt x="276" y="1053"/>
                  </a:cubicBezTo>
                  <a:lnTo>
                    <a:pt x="326" y="1053"/>
                  </a:lnTo>
                  <a:cubicBezTo>
                    <a:pt x="677" y="1003"/>
                    <a:pt x="1279" y="427"/>
                    <a:pt x="1404" y="101"/>
                  </a:cubicBezTo>
                  <a:cubicBezTo>
                    <a:pt x="1429" y="76"/>
                    <a:pt x="1404" y="51"/>
                    <a:pt x="1404" y="51"/>
                  </a:cubicBezTo>
                  <a:cubicBezTo>
                    <a:pt x="1379" y="26"/>
                    <a:pt x="1379" y="1"/>
                    <a:pt x="1354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90;p53">
              <a:extLst>
                <a:ext uri="{FF2B5EF4-FFF2-40B4-BE49-F238E27FC236}">
                  <a16:creationId xmlns:a16="http://schemas.microsoft.com/office/drawing/2014/main" id="{AB31EEA4-F976-4EA2-A5B8-824C9A70409F}"/>
                </a:ext>
              </a:extLst>
            </p:cNvPr>
            <p:cNvSpPr/>
            <p:nvPr/>
          </p:nvSpPr>
          <p:spPr>
            <a:xfrm>
              <a:off x="6617996" y="2516123"/>
              <a:ext cx="129742" cy="162530"/>
            </a:xfrm>
            <a:custGeom>
              <a:avLst/>
              <a:gdLst/>
              <a:ahLst/>
              <a:cxnLst/>
              <a:rect l="l" t="t" r="r" b="b"/>
              <a:pathLst>
                <a:path w="1104" h="1383" extrusionOk="0">
                  <a:moveTo>
                    <a:pt x="302" y="130"/>
                  </a:moveTo>
                  <a:cubicBezTo>
                    <a:pt x="302" y="130"/>
                    <a:pt x="327" y="155"/>
                    <a:pt x="377" y="155"/>
                  </a:cubicBezTo>
                  <a:cubicBezTo>
                    <a:pt x="602" y="280"/>
                    <a:pt x="878" y="856"/>
                    <a:pt x="953" y="1182"/>
                  </a:cubicBezTo>
                  <a:cubicBezTo>
                    <a:pt x="653" y="1032"/>
                    <a:pt x="201" y="581"/>
                    <a:pt x="151" y="305"/>
                  </a:cubicBezTo>
                  <a:cubicBezTo>
                    <a:pt x="151" y="255"/>
                    <a:pt x="176" y="205"/>
                    <a:pt x="226" y="155"/>
                  </a:cubicBezTo>
                  <a:cubicBezTo>
                    <a:pt x="252" y="155"/>
                    <a:pt x="277" y="130"/>
                    <a:pt x="302" y="130"/>
                  </a:cubicBezTo>
                  <a:close/>
                  <a:moveTo>
                    <a:pt x="291" y="0"/>
                  </a:moveTo>
                  <a:cubicBezTo>
                    <a:pt x="238" y="0"/>
                    <a:pt x="195" y="15"/>
                    <a:pt x="151" y="29"/>
                  </a:cubicBezTo>
                  <a:cubicBezTo>
                    <a:pt x="51" y="105"/>
                    <a:pt x="1" y="205"/>
                    <a:pt x="26" y="330"/>
                  </a:cubicBezTo>
                  <a:cubicBezTo>
                    <a:pt x="76" y="706"/>
                    <a:pt x="703" y="1257"/>
                    <a:pt x="1003" y="1383"/>
                  </a:cubicBezTo>
                  <a:lnTo>
                    <a:pt x="1028" y="1383"/>
                  </a:lnTo>
                  <a:cubicBezTo>
                    <a:pt x="1054" y="1383"/>
                    <a:pt x="1054" y="1383"/>
                    <a:pt x="1079" y="1358"/>
                  </a:cubicBezTo>
                  <a:cubicBezTo>
                    <a:pt x="1104" y="1358"/>
                    <a:pt x="1104" y="1333"/>
                    <a:pt x="1104" y="1308"/>
                  </a:cubicBezTo>
                  <a:cubicBezTo>
                    <a:pt x="1104" y="982"/>
                    <a:pt x="753" y="205"/>
                    <a:pt x="427" y="29"/>
                  </a:cubicBezTo>
                  <a:cubicBezTo>
                    <a:pt x="374" y="8"/>
                    <a:pt x="330" y="0"/>
                    <a:pt x="291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91;p53">
              <a:extLst>
                <a:ext uri="{FF2B5EF4-FFF2-40B4-BE49-F238E27FC236}">
                  <a16:creationId xmlns:a16="http://schemas.microsoft.com/office/drawing/2014/main" id="{C5B849C7-9D07-4AB8-A94A-CDEB1970A496}"/>
                </a:ext>
              </a:extLst>
            </p:cNvPr>
            <p:cNvSpPr/>
            <p:nvPr/>
          </p:nvSpPr>
          <p:spPr>
            <a:xfrm>
              <a:off x="7510435" y="3152723"/>
              <a:ext cx="226931" cy="221055"/>
            </a:xfrm>
            <a:custGeom>
              <a:avLst/>
              <a:gdLst/>
              <a:ahLst/>
              <a:cxnLst/>
              <a:rect l="l" t="t" r="r" b="b"/>
              <a:pathLst>
                <a:path w="1931" h="1881" extrusionOk="0">
                  <a:moveTo>
                    <a:pt x="151" y="176"/>
                  </a:moveTo>
                  <a:lnTo>
                    <a:pt x="151" y="176"/>
                  </a:lnTo>
                  <a:cubicBezTo>
                    <a:pt x="653" y="327"/>
                    <a:pt x="1605" y="903"/>
                    <a:pt x="1730" y="1379"/>
                  </a:cubicBezTo>
                  <a:cubicBezTo>
                    <a:pt x="1780" y="1480"/>
                    <a:pt x="1755" y="1605"/>
                    <a:pt x="1655" y="1680"/>
                  </a:cubicBezTo>
                  <a:cubicBezTo>
                    <a:pt x="1600" y="1717"/>
                    <a:pt x="1545" y="1740"/>
                    <a:pt x="1480" y="1740"/>
                  </a:cubicBezTo>
                  <a:cubicBezTo>
                    <a:pt x="1456" y="1740"/>
                    <a:pt x="1431" y="1737"/>
                    <a:pt x="1404" y="1730"/>
                  </a:cubicBezTo>
                  <a:cubicBezTo>
                    <a:pt x="978" y="1580"/>
                    <a:pt x="327" y="678"/>
                    <a:pt x="151" y="176"/>
                  </a:cubicBezTo>
                  <a:close/>
                  <a:moveTo>
                    <a:pt x="76" y="1"/>
                  </a:moveTo>
                  <a:cubicBezTo>
                    <a:pt x="51" y="1"/>
                    <a:pt x="26" y="1"/>
                    <a:pt x="26" y="26"/>
                  </a:cubicBezTo>
                  <a:cubicBezTo>
                    <a:pt x="1" y="51"/>
                    <a:pt x="1" y="76"/>
                    <a:pt x="1" y="101"/>
                  </a:cubicBezTo>
                  <a:cubicBezTo>
                    <a:pt x="101" y="602"/>
                    <a:pt x="828" y="1680"/>
                    <a:pt x="1354" y="1856"/>
                  </a:cubicBezTo>
                  <a:cubicBezTo>
                    <a:pt x="1404" y="1856"/>
                    <a:pt x="1455" y="1881"/>
                    <a:pt x="1505" y="1881"/>
                  </a:cubicBezTo>
                  <a:cubicBezTo>
                    <a:pt x="1605" y="1881"/>
                    <a:pt x="1680" y="1830"/>
                    <a:pt x="1755" y="1780"/>
                  </a:cubicBezTo>
                  <a:cubicBezTo>
                    <a:pt x="1881" y="1655"/>
                    <a:pt x="1931" y="1505"/>
                    <a:pt x="1881" y="1329"/>
                  </a:cubicBezTo>
                  <a:cubicBezTo>
                    <a:pt x="1705" y="753"/>
                    <a:pt x="577" y="10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92;p53">
              <a:extLst>
                <a:ext uri="{FF2B5EF4-FFF2-40B4-BE49-F238E27FC236}">
                  <a16:creationId xmlns:a16="http://schemas.microsoft.com/office/drawing/2014/main" id="{DDCDAB5A-9F1E-419E-AE01-C0A0488B96BD}"/>
                </a:ext>
              </a:extLst>
            </p:cNvPr>
            <p:cNvSpPr/>
            <p:nvPr/>
          </p:nvSpPr>
          <p:spPr>
            <a:xfrm>
              <a:off x="7428055" y="3217594"/>
              <a:ext cx="100245" cy="191558"/>
            </a:xfrm>
            <a:custGeom>
              <a:avLst/>
              <a:gdLst/>
              <a:ahLst/>
              <a:cxnLst/>
              <a:rect l="l" t="t" r="r" b="b"/>
              <a:pathLst>
                <a:path w="853" h="1630" extrusionOk="0">
                  <a:moveTo>
                    <a:pt x="401" y="226"/>
                  </a:moveTo>
                  <a:cubicBezTo>
                    <a:pt x="552" y="552"/>
                    <a:pt x="677" y="1153"/>
                    <a:pt x="552" y="1404"/>
                  </a:cubicBezTo>
                  <a:cubicBezTo>
                    <a:pt x="501" y="1454"/>
                    <a:pt x="451" y="1479"/>
                    <a:pt x="401" y="1479"/>
                  </a:cubicBezTo>
                  <a:cubicBezTo>
                    <a:pt x="351" y="1479"/>
                    <a:pt x="326" y="1479"/>
                    <a:pt x="276" y="1404"/>
                  </a:cubicBezTo>
                  <a:cubicBezTo>
                    <a:pt x="151" y="1153"/>
                    <a:pt x="251" y="527"/>
                    <a:pt x="401" y="226"/>
                  </a:cubicBezTo>
                  <a:close/>
                  <a:moveTo>
                    <a:pt x="401" y="0"/>
                  </a:moveTo>
                  <a:cubicBezTo>
                    <a:pt x="376" y="0"/>
                    <a:pt x="351" y="25"/>
                    <a:pt x="326" y="50"/>
                  </a:cubicBezTo>
                  <a:cubicBezTo>
                    <a:pt x="151" y="326"/>
                    <a:pt x="0" y="1153"/>
                    <a:pt x="151" y="1479"/>
                  </a:cubicBezTo>
                  <a:cubicBezTo>
                    <a:pt x="226" y="1579"/>
                    <a:pt x="326" y="1629"/>
                    <a:pt x="376" y="1629"/>
                  </a:cubicBezTo>
                  <a:lnTo>
                    <a:pt x="401" y="1629"/>
                  </a:lnTo>
                  <a:cubicBezTo>
                    <a:pt x="526" y="1629"/>
                    <a:pt x="602" y="1554"/>
                    <a:pt x="652" y="1454"/>
                  </a:cubicBezTo>
                  <a:cubicBezTo>
                    <a:pt x="852" y="1128"/>
                    <a:pt x="627" y="301"/>
                    <a:pt x="451" y="50"/>
                  </a:cubicBezTo>
                  <a:cubicBezTo>
                    <a:pt x="451" y="25"/>
                    <a:pt x="426" y="0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93;p53">
              <a:extLst>
                <a:ext uri="{FF2B5EF4-FFF2-40B4-BE49-F238E27FC236}">
                  <a16:creationId xmlns:a16="http://schemas.microsoft.com/office/drawing/2014/main" id="{43012020-AC1B-4F2C-A469-5A5DF1A5E4E7}"/>
                </a:ext>
              </a:extLst>
            </p:cNvPr>
            <p:cNvSpPr/>
            <p:nvPr/>
          </p:nvSpPr>
          <p:spPr>
            <a:xfrm>
              <a:off x="7575306" y="3084680"/>
              <a:ext cx="188620" cy="77093"/>
            </a:xfrm>
            <a:custGeom>
              <a:avLst/>
              <a:gdLst/>
              <a:ahLst/>
              <a:cxnLst/>
              <a:rect l="l" t="t" r="r" b="b"/>
              <a:pathLst>
                <a:path w="1605" h="656" extrusionOk="0">
                  <a:moveTo>
                    <a:pt x="1065" y="146"/>
                  </a:moveTo>
                  <a:cubicBezTo>
                    <a:pt x="1201" y="146"/>
                    <a:pt x="1322" y="163"/>
                    <a:pt x="1404" y="204"/>
                  </a:cubicBezTo>
                  <a:cubicBezTo>
                    <a:pt x="1454" y="254"/>
                    <a:pt x="1479" y="279"/>
                    <a:pt x="1479" y="304"/>
                  </a:cubicBezTo>
                  <a:cubicBezTo>
                    <a:pt x="1479" y="379"/>
                    <a:pt x="1454" y="430"/>
                    <a:pt x="1379" y="455"/>
                  </a:cubicBezTo>
                  <a:cubicBezTo>
                    <a:pt x="1314" y="491"/>
                    <a:pt x="1216" y="506"/>
                    <a:pt x="1103" y="506"/>
                  </a:cubicBezTo>
                  <a:cubicBezTo>
                    <a:pt x="820" y="506"/>
                    <a:pt x="440" y="411"/>
                    <a:pt x="226" y="304"/>
                  </a:cubicBezTo>
                  <a:cubicBezTo>
                    <a:pt x="429" y="220"/>
                    <a:pt x="781" y="146"/>
                    <a:pt x="1065" y="146"/>
                  </a:cubicBezTo>
                  <a:close/>
                  <a:moveTo>
                    <a:pt x="1046" y="0"/>
                  </a:moveTo>
                  <a:cubicBezTo>
                    <a:pt x="684" y="0"/>
                    <a:pt x="231" y="109"/>
                    <a:pt x="25" y="229"/>
                  </a:cubicBezTo>
                  <a:cubicBezTo>
                    <a:pt x="25" y="254"/>
                    <a:pt x="0" y="279"/>
                    <a:pt x="0" y="304"/>
                  </a:cubicBezTo>
                  <a:cubicBezTo>
                    <a:pt x="0" y="329"/>
                    <a:pt x="0" y="329"/>
                    <a:pt x="25" y="354"/>
                  </a:cubicBezTo>
                  <a:cubicBezTo>
                    <a:pt x="226" y="505"/>
                    <a:pt x="727" y="655"/>
                    <a:pt x="1103" y="655"/>
                  </a:cubicBezTo>
                  <a:cubicBezTo>
                    <a:pt x="1253" y="655"/>
                    <a:pt x="1354" y="630"/>
                    <a:pt x="1454" y="580"/>
                  </a:cubicBezTo>
                  <a:cubicBezTo>
                    <a:pt x="1554" y="530"/>
                    <a:pt x="1604" y="430"/>
                    <a:pt x="1604" y="304"/>
                  </a:cubicBezTo>
                  <a:cubicBezTo>
                    <a:pt x="1604" y="254"/>
                    <a:pt x="1579" y="154"/>
                    <a:pt x="1454" y="79"/>
                  </a:cubicBezTo>
                  <a:cubicBezTo>
                    <a:pt x="1359" y="23"/>
                    <a:pt x="1212" y="0"/>
                    <a:pt x="1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94;p53">
              <a:extLst>
                <a:ext uri="{FF2B5EF4-FFF2-40B4-BE49-F238E27FC236}">
                  <a16:creationId xmlns:a16="http://schemas.microsoft.com/office/drawing/2014/main" id="{8E0D449E-AEAB-47ED-91C9-25FA4B3E98EA}"/>
                </a:ext>
              </a:extLst>
            </p:cNvPr>
            <p:cNvSpPr/>
            <p:nvPr/>
          </p:nvSpPr>
          <p:spPr>
            <a:xfrm>
              <a:off x="6243933" y="2565481"/>
              <a:ext cx="3363775" cy="2712597"/>
            </a:xfrm>
            <a:custGeom>
              <a:avLst/>
              <a:gdLst/>
              <a:ahLst/>
              <a:cxnLst/>
              <a:rect l="l" t="t" r="r" b="b"/>
              <a:pathLst>
                <a:path w="28623" h="23082" extrusionOk="0">
                  <a:moveTo>
                    <a:pt x="3868" y="1"/>
                  </a:moveTo>
                  <a:cubicBezTo>
                    <a:pt x="3629" y="1"/>
                    <a:pt x="3465" y="96"/>
                    <a:pt x="3384" y="161"/>
                  </a:cubicBezTo>
                  <a:cubicBezTo>
                    <a:pt x="3259" y="286"/>
                    <a:pt x="3234" y="687"/>
                    <a:pt x="3234" y="687"/>
                  </a:cubicBezTo>
                  <a:cubicBezTo>
                    <a:pt x="3234" y="687"/>
                    <a:pt x="2733" y="1439"/>
                    <a:pt x="2983" y="2216"/>
                  </a:cubicBezTo>
                  <a:cubicBezTo>
                    <a:pt x="3259" y="3018"/>
                    <a:pt x="3560" y="3670"/>
                    <a:pt x="3585" y="3895"/>
                  </a:cubicBezTo>
                  <a:cubicBezTo>
                    <a:pt x="3635" y="4121"/>
                    <a:pt x="3660" y="4321"/>
                    <a:pt x="3660" y="4321"/>
                  </a:cubicBezTo>
                  <a:cubicBezTo>
                    <a:pt x="3660" y="4321"/>
                    <a:pt x="3435" y="4046"/>
                    <a:pt x="3184" y="3494"/>
                  </a:cubicBezTo>
                  <a:cubicBezTo>
                    <a:pt x="2933" y="2968"/>
                    <a:pt x="2808" y="2617"/>
                    <a:pt x="2457" y="2467"/>
                  </a:cubicBezTo>
                  <a:cubicBezTo>
                    <a:pt x="2229" y="2369"/>
                    <a:pt x="1917" y="2303"/>
                    <a:pt x="1692" y="2303"/>
                  </a:cubicBezTo>
                  <a:cubicBezTo>
                    <a:pt x="1570" y="2303"/>
                    <a:pt x="1473" y="2322"/>
                    <a:pt x="1429" y="2366"/>
                  </a:cubicBezTo>
                  <a:cubicBezTo>
                    <a:pt x="1304" y="2492"/>
                    <a:pt x="1279" y="3344"/>
                    <a:pt x="1680" y="4096"/>
                  </a:cubicBezTo>
                  <a:cubicBezTo>
                    <a:pt x="2081" y="4873"/>
                    <a:pt x="2357" y="4998"/>
                    <a:pt x="2382" y="5850"/>
                  </a:cubicBezTo>
                  <a:cubicBezTo>
                    <a:pt x="2432" y="6702"/>
                    <a:pt x="2332" y="7554"/>
                    <a:pt x="2582" y="7880"/>
                  </a:cubicBezTo>
                  <a:cubicBezTo>
                    <a:pt x="2808" y="8231"/>
                    <a:pt x="3284" y="8557"/>
                    <a:pt x="3284" y="8557"/>
                  </a:cubicBezTo>
                  <a:cubicBezTo>
                    <a:pt x="3284" y="8557"/>
                    <a:pt x="3435" y="9058"/>
                    <a:pt x="3936" y="9685"/>
                  </a:cubicBezTo>
                  <a:cubicBezTo>
                    <a:pt x="4437" y="10311"/>
                    <a:pt x="5590" y="11364"/>
                    <a:pt x="5590" y="11364"/>
                  </a:cubicBezTo>
                  <a:cubicBezTo>
                    <a:pt x="5590" y="11364"/>
                    <a:pt x="4713" y="11038"/>
                    <a:pt x="4287" y="10988"/>
                  </a:cubicBezTo>
                  <a:cubicBezTo>
                    <a:pt x="3886" y="10963"/>
                    <a:pt x="3810" y="10938"/>
                    <a:pt x="3810" y="10938"/>
                  </a:cubicBezTo>
                  <a:cubicBezTo>
                    <a:pt x="3810" y="10938"/>
                    <a:pt x="3535" y="10311"/>
                    <a:pt x="3134" y="9935"/>
                  </a:cubicBezTo>
                  <a:cubicBezTo>
                    <a:pt x="2733" y="9559"/>
                    <a:pt x="2206" y="9233"/>
                    <a:pt x="2206" y="9233"/>
                  </a:cubicBezTo>
                  <a:cubicBezTo>
                    <a:pt x="2206" y="9233"/>
                    <a:pt x="1699" y="8581"/>
                    <a:pt x="1016" y="8581"/>
                  </a:cubicBezTo>
                  <a:cubicBezTo>
                    <a:pt x="1004" y="8581"/>
                    <a:pt x="991" y="8581"/>
                    <a:pt x="978" y="8582"/>
                  </a:cubicBezTo>
                  <a:cubicBezTo>
                    <a:pt x="252" y="8607"/>
                    <a:pt x="1" y="8883"/>
                    <a:pt x="1" y="8883"/>
                  </a:cubicBezTo>
                  <a:cubicBezTo>
                    <a:pt x="1" y="8883"/>
                    <a:pt x="352" y="9509"/>
                    <a:pt x="627" y="9810"/>
                  </a:cubicBezTo>
                  <a:cubicBezTo>
                    <a:pt x="928" y="10086"/>
                    <a:pt x="1354" y="10537"/>
                    <a:pt x="1530" y="10737"/>
                  </a:cubicBezTo>
                  <a:cubicBezTo>
                    <a:pt x="2006" y="11289"/>
                    <a:pt x="2081" y="12191"/>
                    <a:pt x="2357" y="12442"/>
                  </a:cubicBezTo>
                  <a:cubicBezTo>
                    <a:pt x="2607" y="12692"/>
                    <a:pt x="3334" y="12817"/>
                    <a:pt x="3785" y="13068"/>
                  </a:cubicBezTo>
                  <a:cubicBezTo>
                    <a:pt x="4211" y="13344"/>
                    <a:pt x="5440" y="14121"/>
                    <a:pt x="5815" y="14522"/>
                  </a:cubicBezTo>
                  <a:cubicBezTo>
                    <a:pt x="6216" y="14923"/>
                    <a:pt x="6542" y="15424"/>
                    <a:pt x="6868" y="15599"/>
                  </a:cubicBezTo>
                  <a:cubicBezTo>
                    <a:pt x="7219" y="15775"/>
                    <a:pt x="7896" y="15975"/>
                    <a:pt x="7896" y="15975"/>
                  </a:cubicBezTo>
                  <a:cubicBezTo>
                    <a:pt x="7896" y="15975"/>
                    <a:pt x="8848" y="16577"/>
                    <a:pt x="9475" y="16903"/>
                  </a:cubicBezTo>
                  <a:cubicBezTo>
                    <a:pt x="10101" y="17254"/>
                    <a:pt x="13334" y="18858"/>
                    <a:pt x="13811" y="19359"/>
                  </a:cubicBezTo>
                  <a:cubicBezTo>
                    <a:pt x="14287" y="19835"/>
                    <a:pt x="14788" y="20612"/>
                    <a:pt x="15440" y="20712"/>
                  </a:cubicBezTo>
                  <a:cubicBezTo>
                    <a:pt x="15802" y="20782"/>
                    <a:pt x="16063" y="20797"/>
                    <a:pt x="16224" y="20797"/>
                  </a:cubicBezTo>
                  <a:cubicBezTo>
                    <a:pt x="16353" y="20797"/>
                    <a:pt x="16417" y="20787"/>
                    <a:pt x="16417" y="20787"/>
                  </a:cubicBezTo>
                  <a:cubicBezTo>
                    <a:pt x="16417" y="20787"/>
                    <a:pt x="18397" y="21665"/>
                    <a:pt x="19249" y="22166"/>
                  </a:cubicBezTo>
                  <a:cubicBezTo>
                    <a:pt x="20001" y="22644"/>
                    <a:pt x="20546" y="23082"/>
                    <a:pt x="20940" y="23082"/>
                  </a:cubicBezTo>
                  <a:cubicBezTo>
                    <a:pt x="20979" y="23082"/>
                    <a:pt x="21017" y="23077"/>
                    <a:pt x="21054" y="23068"/>
                  </a:cubicBezTo>
                  <a:cubicBezTo>
                    <a:pt x="21455" y="22968"/>
                    <a:pt x="21931" y="22442"/>
                    <a:pt x="22633" y="22141"/>
                  </a:cubicBezTo>
                  <a:cubicBezTo>
                    <a:pt x="23334" y="21865"/>
                    <a:pt x="24863" y="21188"/>
                    <a:pt x="25841" y="20512"/>
                  </a:cubicBezTo>
                  <a:cubicBezTo>
                    <a:pt x="26818" y="19860"/>
                    <a:pt x="27695" y="19133"/>
                    <a:pt x="28046" y="18557"/>
                  </a:cubicBezTo>
                  <a:cubicBezTo>
                    <a:pt x="28422" y="17980"/>
                    <a:pt x="28623" y="17254"/>
                    <a:pt x="28347" y="16903"/>
                  </a:cubicBezTo>
                  <a:cubicBezTo>
                    <a:pt x="28171" y="16652"/>
                    <a:pt x="27144" y="16351"/>
                    <a:pt x="26192" y="16226"/>
                  </a:cubicBezTo>
                  <a:cubicBezTo>
                    <a:pt x="25214" y="16126"/>
                    <a:pt x="23660" y="15975"/>
                    <a:pt x="22582" y="15574"/>
                  </a:cubicBezTo>
                  <a:cubicBezTo>
                    <a:pt x="21480" y="15173"/>
                    <a:pt x="19299" y="14522"/>
                    <a:pt x="19099" y="14296"/>
                  </a:cubicBezTo>
                  <a:cubicBezTo>
                    <a:pt x="18898" y="14071"/>
                    <a:pt x="18422" y="12567"/>
                    <a:pt x="18447" y="11965"/>
                  </a:cubicBezTo>
                  <a:cubicBezTo>
                    <a:pt x="18497" y="11364"/>
                    <a:pt x="18648" y="10687"/>
                    <a:pt x="17946" y="9635"/>
                  </a:cubicBezTo>
                  <a:cubicBezTo>
                    <a:pt x="17244" y="8582"/>
                    <a:pt x="16217" y="7680"/>
                    <a:pt x="15941" y="7103"/>
                  </a:cubicBezTo>
                  <a:cubicBezTo>
                    <a:pt x="15690" y="6527"/>
                    <a:pt x="15339" y="5399"/>
                    <a:pt x="15114" y="5098"/>
                  </a:cubicBezTo>
                  <a:cubicBezTo>
                    <a:pt x="14888" y="4772"/>
                    <a:pt x="14412" y="4522"/>
                    <a:pt x="14136" y="4221"/>
                  </a:cubicBezTo>
                  <a:cubicBezTo>
                    <a:pt x="13875" y="3936"/>
                    <a:pt x="12604" y="1945"/>
                    <a:pt x="12150" y="1945"/>
                  </a:cubicBezTo>
                  <a:cubicBezTo>
                    <a:pt x="12124" y="1945"/>
                    <a:pt x="12101" y="1952"/>
                    <a:pt x="12081" y="1965"/>
                  </a:cubicBezTo>
                  <a:cubicBezTo>
                    <a:pt x="11705" y="2191"/>
                    <a:pt x="11530" y="3243"/>
                    <a:pt x="11856" y="4196"/>
                  </a:cubicBezTo>
                  <a:cubicBezTo>
                    <a:pt x="12206" y="5123"/>
                    <a:pt x="12933" y="5775"/>
                    <a:pt x="12933" y="5775"/>
                  </a:cubicBezTo>
                  <a:cubicBezTo>
                    <a:pt x="12933" y="5775"/>
                    <a:pt x="13184" y="6502"/>
                    <a:pt x="13259" y="6928"/>
                  </a:cubicBezTo>
                  <a:cubicBezTo>
                    <a:pt x="13309" y="7379"/>
                    <a:pt x="13535" y="8231"/>
                    <a:pt x="13685" y="8607"/>
                  </a:cubicBezTo>
                  <a:cubicBezTo>
                    <a:pt x="13836" y="9008"/>
                    <a:pt x="13986" y="9359"/>
                    <a:pt x="13986" y="9359"/>
                  </a:cubicBezTo>
                  <a:cubicBezTo>
                    <a:pt x="13986" y="9359"/>
                    <a:pt x="13535" y="8983"/>
                    <a:pt x="13134" y="8757"/>
                  </a:cubicBezTo>
                  <a:cubicBezTo>
                    <a:pt x="12708" y="8532"/>
                    <a:pt x="12507" y="8431"/>
                    <a:pt x="12307" y="8281"/>
                  </a:cubicBezTo>
                  <a:cubicBezTo>
                    <a:pt x="12131" y="8106"/>
                    <a:pt x="11831" y="7730"/>
                    <a:pt x="11580" y="7554"/>
                  </a:cubicBezTo>
                  <a:cubicBezTo>
                    <a:pt x="11392" y="7442"/>
                    <a:pt x="11190" y="7427"/>
                    <a:pt x="11101" y="7427"/>
                  </a:cubicBezTo>
                  <a:cubicBezTo>
                    <a:pt x="11071" y="7427"/>
                    <a:pt x="11054" y="7429"/>
                    <a:pt x="11054" y="7429"/>
                  </a:cubicBezTo>
                  <a:cubicBezTo>
                    <a:pt x="11054" y="7429"/>
                    <a:pt x="10252" y="6401"/>
                    <a:pt x="9425" y="5624"/>
                  </a:cubicBezTo>
                  <a:cubicBezTo>
                    <a:pt x="8623" y="4822"/>
                    <a:pt x="8222" y="4522"/>
                    <a:pt x="7971" y="4096"/>
                  </a:cubicBezTo>
                  <a:cubicBezTo>
                    <a:pt x="7720" y="3670"/>
                    <a:pt x="7144" y="2592"/>
                    <a:pt x="6793" y="2191"/>
                  </a:cubicBezTo>
                  <a:cubicBezTo>
                    <a:pt x="6442" y="1790"/>
                    <a:pt x="5640" y="1188"/>
                    <a:pt x="5640" y="1188"/>
                  </a:cubicBezTo>
                  <a:cubicBezTo>
                    <a:pt x="5640" y="1188"/>
                    <a:pt x="4838" y="311"/>
                    <a:pt x="4337" y="111"/>
                  </a:cubicBezTo>
                  <a:cubicBezTo>
                    <a:pt x="4158" y="30"/>
                    <a:pt x="4001" y="1"/>
                    <a:pt x="3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95;p53">
              <a:extLst>
                <a:ext uri="{FF2B5EF4-FFF2-40B4-BE49-F238E27FC236}">
                  <a16:creationId xmlns:a16="http://schemas.microsoft.com/office/drawing/2014/main" id="{406CE1EB-03F5-4546-97E0-522819088D62}"/>
                </a:ext>
              </a:extLst>
            </p:cNvPr>
            <p:cNvSpPr/>
            <p:nvPr/>
          </p:nvSpPr>
          <p:spPr>
            <a:xfrm>
              <a:off x="6977369" y="2807335"/>
              <a:ext cx="32553" cy="53002"/>
            </a:xfrm>
            <a:custGeom>
              <a:avLst/>
              <a:gdLst/>
              <a:ahLst/>
              <a:cxnLst/>
              <a:rect l="l" t="t" r="r" b="b"/>
              <a:pathLst>
                <a:path w="277" h="451" extrusionOk="0">
                  <a:moveTo>
                    <a:pt x="74" y="1"/>
                  </a:moveTo>
                  <a:cubicBezTo>
                    <a:pt x="34" y="1"/>
                    <a:pt x="1" y="42"/>
                    <a:pt x="1" y="83"/>
                  </a:cubicBezTo>
                  <a:cubicBezTo>
                    <a:pt x="26" y="108"/>
                    <a:pt x="51" y="133"/>
                    <a:pt x="51" y="158"/>
                  </a:cubicBezTo>
                  <a:cubicBezTo>
                    <a:pt x="51" y="183"/>
                    <a:pt x="76" y="183"/>
                    <a:pt x="76" y="208"/>
                  </a:cubicBezTo>
                  <a:cubicBezTo>
                    <a:pt x="76" y="208"/>
                    <a:pt x="76" y="233"/>
                    <a:pt x="101" y="233"/>
                  </a:cubicBezTo>
                  <a:cubicBezTo>
                    <a:pt x="101" y="283"/>
                    <a:pt x="126" y="308"/>
                    <a:pt x="126" y="333"/>
                  </a:cubicBezTo>
                  <a:cubicBezTo>
                    <a:pt x="151" y="358"/>
                    <a:pt x="151" y="409"/>
                    <a:pt x="176" y="434"/>
                  </a:cubicBezTo>
                  <a:cubicBezTo>
                    <a:pt x="186" y="444"/>
                    <a:pt x="201" y="450"/>
                    <a:pt x="215" y="450"/>
                  </a:cubicBezTo>
                  <a:cubicBezTo>
                    <a:pt x="234" y="450"/>
                    <a:pt x="251" y="438"/>
                    <a:pt x="251" y="409"/>
                  </a:cubicBezTo>
                  <a:cubicBezTo>
                    <a:pt x="276" y="383"/>
                    <a:pt x="276" y="358"/>
                    <a:pt x="276" y="333"/>
                  </a:cubicBezTo>
                  <a:cubicBezTo>
                    <a:pt x="251" y="333"/>
                    <a:pt x="251" y="308"/>
                    <a:pt x="251" y="283"/>
                  </a:cubicBezTo>
                  <a:cubicBezTo>
                    <a:pt x="251" y="258"/>
                    <a:pt x="226" y="233"/>
                    <a:pt x="201" y="208"/>
                  </a:cubicBezTo>
                  <a:cubicBezTo>
                    <a:pt x="201" y="158"/>
                    <a:pt x="176" y="133"/>
                    <a:pt x="151" y="108"/>
                  </a:cubicBezTo>
                  <a:cubicBezTo>
                    <a:pt x="151" y="83"/>
                    <a:pt x="126" y="33"/>
                    <a:pt x="101" y="8"/>
                  </a:cubicBezTo>
                  <a:cubicBezTo>
                    <a:pt x="92" y="3"/>
                    <a:pt x="82" y="1"/>
                    <a:pt x="74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96;p53">
              <a:extLst>
                <a:ext uri="{FF2B5EF4-FFF2-40B4-BE49-F238E27FC236}">
                  <a16:creationId xmlns:a16="http://schemas.microsoft.com/office/drawing/2014/main" id="{79533868-3335-4CB7-A05D-FACDE8424625}"/>
                </a:ext>
              </a:extLst>
            </p:cNvPr>
            <p:cNvSpPr/>
            <p:nvPr/>
          </p:nvSpPr>
          <p:spPr>
            <a:xfrm>
              <a:off x="6191637" y="2446669"/>
              <a:ext cx="3421947" cy="2840928"/>
            </a:xfrm>
            <a:custGeom>
              <a:avLst/>
              <a:gdLst/>
              <a:ahLst/>
              <a:cxnLst/>
              <a:rect l="l" t="t" r="r" b="b"/>
              <a:pathLst>
                <a:path w="29118" h="24174" extrusionOk="0">
                  <a:moveTo>
                    <a:pt x="4481" y="1072"/>
                  </a:moveTo>
                  <a:lnTo>
                    <a:pt x="4481" y="1072"/>
                  </a:lnTo>
                  <a:cubicBezTo>
                    <a:pt x="4757" y="1147"/>
                    <a:pt x="5007" y="1297"/>
                    <a:pt x="5233" y="1447"/>
                  </a:cubicBezTo>
                  <a:cubicBezTo>
                    <a:pt x="5659" y="1773"/>
                    <a:pt x="6035" y="2224"/>
                    <a:pt x="6286" y="2726"/>
                  </a:cubicBezTo>
                  <a:cubicBezTo>
                    <a:pt x="6336" y="2851"/>
                    <a:pt x="6411" y="3001"/>
                    <a:pt x="6436" y="3152"/>
                  </a:cubicBezTo>
                  <a:cubicBezTo>
                    <a:pt x="6486" y="3302"/>
                    <a:pt x="6511" y="3478"/>
                    <a:pt x="6586" y="3603"/>
                  </a:cubicBezTo>
                  <a:cubicBezTo>
                    <a:pt x="6596" y="3622"/>
                    <a:pt x="6613" y="3630"/>
                    <a:pt x="6631" y="3630"/>
                  </a:cubicBezTo>
                  <a:cubicBezTo>
                    <a:pt x="6661" y="3630"/>
                    <a:pt x="6696" y="3609"/>
                    <a:pt x="6712" y="3578"/>
                  </a:cubicBezTo>
                  <a:cubicBezTo>
                    <a:pt x="6712" y="3427"/>
                    <a:pt x="6661" y="3277"/>
                    <a:pt x="6611" y="3152"/>
                  </a:cubicBezTo>
                  <a:cubicBezTo>
                    <a:pt x="6586" y="3001"/>
                    <a:pt x="6511" y="2851"/>
                    <a:pt x="6461" y="2726"/>
                  </a:cubicBezTo>
                  <a:cubicBezTo>
                    <a:pt x="6411" y="2600"/>
                    <a:pt x="6336" y="2500"/>
                    <a:pt x="6286" y="2400"/>
                  </a:cubicBezTo>
                  <a:lnTo>
                    <a:pt x="6286" y="2400"/>
                  </a:lnTo>
                  <a:cubicBezTo>
                    <a:pt x="6411" y="2500"/>
                    <a:pt x="6536" y="2600"/>
                    <a:pt x="6661" y="2726"/>
                  </a:cubicBezTo>
                  <a:cubicBezTo>
                    <a:pt x="6862" y="2901"/>
                    <a:pt x="7062" y="3102"/>
                    <a:pt x="7213" y="3302"/>
                  </a:cubicBezTo>
                  <a:cubicBezTo>
                    <a:pt x="7564" y="3728"/>
                    <a:pt x="7814" y="4179"/>
                    <a:pt x="8065" y="4630"/>
                  </a:cubicBezTo>
                  <a:cubicBezTo>
                    <a:pt x="8190" y="4881"/>
                    <a:pt x="8316" y="5107"/>
                    <a:pt x="8466" y="5332"/>
                  </a:cubicBezTo>
                  <a:cubicBezTo>
                    <a:pt x="8616" y="5533"/>
                    <a:pt x="8792" y="5733"/>
                    <a:pt x="8992" y="5909"/>
                  </a:cubicBezTo>
                  <a:cubicBezTo>
                    <a:pt x="9368" y="6285"/>
                    <a:pt x="9794" y="6635"/>
                    <a:pt x="10170" y="7036"/>
                  </a:cubicBezTo>
                  <a:cubicBezTo>
                    <a:pt x="10571" y="7463"/>
                    <a:pt x="10947" y="7889"/>
                    <a:pt x="11348" y="8340"/>
                  </a:cubicBezTo>
                  <a:cubicBezTo>
                    <a:pt x="11223" y="8315"/>
                    <a:pt x="11123" y="8290"/>
                    <a:pt x="11022" y="8239"/>
                  </a:cubicBezTo>
                  <a:cubicBezTo>
                    <a:pt x="10972" y="8239"/>
                    <a:pt x="10947" y="8290"/>
                    <a:pt x="10972" y="8315"/>
                  </a:cubicBezTo>
                  <a:cubicBezTo>
                    <a:pt x="11198" y="8515"/>
                    <a:pt x="11524" y="8490"/>
                    <a:pt x="11774" y="8565"/>
                  </a:cubicBezTo>
                  <a:cubicBezTo>
                    <a:pt x="11925" y="8640"/>
                    <a:pt x="12075" y="8716"/>
                    <a:pt x="12200" y="8841"/>
                  </a:cubicBezTo>
                  <a:cubicBezTo>
                    <a:pt x="12326" y="8941"/>
                    <a:pt x="12401" y="9092"/>
                    <a:pt x="12526" y="9217"/>
                  </a:cubicBezTo>
                  <a:cubicBezTo>
                    <a:pt x="12551" y="9242"/>
                    <a:pt x="12576" y="9267"/>
                    <a:pt x="12601" y="9292"/>
                  </a:cubicBezTo>
                  <a:cubicBezTo>
                    <a:pt x="12626" y="9342"/>
                    <a:pt x="12651" y="9367"/>
                    <a:pt x="12677" y="9417"/>
                  </a:cubicBezTo>
                  <a:cubicBezTo>
                    <a:pt x="12702" y="9493"/>
                    <a:pt x="12752" y="9568"/>
                    <a:pt x="12802" y="9643"/>
                  </a:cubicBezTo>
                  <a:cubicBezTo>
                    <a:pt x="12927" y="9793"/>
                    <a:pt x="13052" y="9944"/>
                    <a:pt x="13178" y="10069"/>
                  </a:cubicBezTo>
                  <a:cubicBezTo>
                    <a:pt x="13189" y="10081"/>
                    <a:pt x="13202" y="10086"/>
                    <a:pt x="13215" y="10086"/>
                  </a:cubicBezTo>
                  <a:cubicBezTo>
                    <a:pt x="13256" y="10086"/>
                    <a:pt x="13291" y="10032"/>
                    <a:pt x="13253" y="9994"/>
                  </a:cubicBezTo>
                  <a:cubicBezTo>
                    <a:pt x="13153" y="9869"/>
                    <a:pt x="13027" y="9718"/>
                    <a:pt x="12927" y="9568"/>
                  </a:cubicBezTo>
                  <a:cubicBezTo>
                    <a:pt x="12927" y="9543"/>
                    <a:pt x="12902" y="9543"/>
                    <a:pt x="12902" y="9518"/>
                  </a:cubicBezTo>
                  <a:lnTo>
                    <a:pt x="12902" y="9518"/>
                  </a:lnTo>
                  <a:cubicBezTo>
                    <a:pt x="13052" y="9618"/>
                    <a:pt x="13203" y="9693"/>
                    <a:pt x="13353" y="9768"/>
                  </a:cubicBezTo>
                  <a:cubicBezTo>
                    <a:pt x="13504" y="9843"/>
                    <a:pt x="13654" y="9919"/>
                    <a:pt x="13779" y="9994"/>
                  </a:cubicBezTo>
                  <a:cubicBezTo>
                    <a:pt x="13930" y="10094"/>
                    <a:pt x="14055" y="10194"/>
                    <a:pt x="14205" y="10320"/>
                  </a:cubicBezTo>
                  <a:cubicBezTo>
                    <a:pt x="14331" y="10420"/>
                    <a:pt x="14456" y="10545"/>
                    <a:pt x="14631" y="10646"/>
                  </a:cubicBezTo>
                  <a:cubicBezTo>
                    <a:pt x="14722" y="10700"/>
                    <a:pt x="14825" y="10741"/>
                    <a:pt x="14941" y="10741"/>
                  </a:cubicBezTo>
                  <a:cubicBezTo>
                    <a:pt x="14987" y="10741"/>
                    <a:pt x="15034" y="10735"/>
                    <a:pt x="15083" y="10721"/>
                  </a:cubicBezTo>
                  <a:cubicBezTo>
                    <a:pt x="15108" y="10721"/>
                    <a:pt x="15108" y="10646"/>
                    <a:pt x="15083" y="10646"/>
                  </a:cubicBezTo>
                  <a:cubicBezTo>
                    <a:pt x="14957" y="10595"/>
                    <a:pt x="14807" y="10570"/>
                    <a:pt x="14682" y="10495"/>
                  </a:cubicBezTo>
                  <a:cubicBezTo>
                    <a:pt x="14682" y="10495"/>
                    <a:pt x="14657" y="10470"/>
                    <a:pt x="14657" y="10470"/>
                  </a:cubicBezTo>
                  <a:lnTo>
                    <a:pt x="14657" y="10470"/>
                  </a:lnTo>
                  <a:cubicBezTo>
                    <a:pt x="14707" y="10495"/>
                    <a:pt x="14757" y="10495"/>
                    <a:pt x="14832" y="10520"/>
                  </a:cubicBezTo>
                  <a:cubicBezTo>
                    <a:pt x="15007" y="10570"/>
                    <a:pt x="15208" y="10646"/>
                    <a:pt x="15383" y="10696"/>
                  </a:cubicBezTo>
                  <a:cubicBezTo>
                    <a:pt x="15559" y="10771"/>
                    <a:pt x="15709" y="10846"/>
                    <a:pt x="15885" y="10946"/>
                  </a:cubicBezTo>
                  <a:cubicBezTo>
                    <a:pt x="16060" y="11021"/>
                    <a:pt x="16185" y="11147"/>
                    <a:pt x="16361" y="11247"/>
                  </a:cubicBezTo>
                  <a:cubicBezTo>
                    <a:pt x="16411" y="11247"/>
                    <a:pt x="16436" y="11222"/>
                    <a:pt x="16411" y="11172"/>
                  </a:cubicBezTo>
                  <a:cubicBezTo>
                    <a:pt x="16311" y="11021"/>
                    <a:pt x="16110" y="10896"/>
                    <a:pt x="15960" y="10796"/>
                  </a:cubicBezTo>
                  <a:cubicBezTo>
                    <a:pt x="15784" y="10696"/>
                    <a:pt x="15584" y="10620"/>
                    <a:pt x="15383" y="10545"/>
                  </a:cubicBezTo>
                  <a:cubicBezTo>
                    <a:pt x="15208" y="10470"/>
                    <a:pt x="15007" y="10420"/>
                    <a:pt x="14807" y="10370"/>
                  </a:cubicBezTo>
                  <a:cubicBezTo>
                    <a:pt x="14782" y="10370"/>
                    <a:pt x="14732" y="10345"/>
                    <a:pt x="14657" y="10345"/>
                  </a:cubicBezTo>
                  <a:cubicBezTo>
                    <a:pt x="14707" y="10295"/>
                    <a:pt x="14757" y="10270"/>
                    <a:pt x="14832" y="10244"/>
                  </a:cubicBezTo>
                  <a:cubicBezTo>
                    <a:pt x="14932" y="10219"/>
                    <a:pt x="15032" y="10169"/>
                    <a:pt x="15133" y="10169"/>
                  </a:cubicBezTo>
                  <a:cubicBezTo>
                    <a:pt x="15258" y="10144"/>
                    <a:pt x="15358" y="10119"/>
                    <a:pt x="15459" y="10119"/>
                  </a:cubicBezTo>
                  <a:cubicBezTo>
                    <a:pt x="15525" y="10119"/>
                    <a:pt x="15603" y="10130"/>
                    <a:pt x="15678" y="10130"/>
                  </a:cubicBezTo>
                  <a:cubicBezTo>
                    <a:pt x="15715" y="10130"/>
                    <a:pt x="15751" y="10128"/>
                    <a:pt x="15784" y="10119"/>
                  </a:cubicBezTo>
                  <a:cubicBezTo>
                    <a:pt x="15834" y="10119"/>
                    <a:pt x="15860" y="10044"/>
                    <a:pt x="15809" y="10044"/>
                  </a:cubicBezTo>
                  <a:cubicBezTo>
                    <a:pt x="15709" y="9994"/>
                    <a:pt x="15590" y="9975"/>
                    <a:pt x="15468" y="9975"/>
                  </a:cubicBezTo>
                  <a:cubicBezTo>
                    <a:pt x="15346" y="9975"/>
                    <a:pt x="15220" y="9994"/>
                    <a:pt x="15108" y="10019"/>
                  </a:cubicBezTo>
                  <a:cubicBezTo>
                    <a:pt x="14907" y="10069"/>
                    <a:pt x="14682" y="10144"/>
                    <a:pt x="14506" y="10295"/>
                  </a:cubicBezTo>
                  <a:cubicBezTo>
                    <a:pt x="14230" y="9869"/>
                    <a:pt x="14105" y="9342"/>
                    <a:pt x="13980" y="8866"/>
                  </a:cubicBezTo>
                  <a:cubicBezTo>
                    <a:pt x="13905" y="8590"/>
                    <a:pt x="13829" y="8340"/>
                    <a:pt x="13779" y="8064"/>
                  </a:cubicBezTo>
                  <a:cubicBezTo>
                    <a:pt x="13729" y="7813"/>
                    <a:pt x="13679" y="7538"/>
                    <a:pt x="13629" y="7287"/>
                  </a:cubicBezTo>
                  <a:cubicBezTo>
                    <a:pt x="13579" y="7162"/>
                    <a:pt x="13529" y="7036"/>
                    <a:pt x="13479" y="6911"/>
                  </a:cubicBezTo>
                  <a:lnTo>
                    <a:pt x="13479" y="6911"/>
                  </a:lnTo>
                  <a:cubicBezTo>
                    <a:pt x="13504" y="6936"/>
                    <a:pt x="13529" y="6961"/>
                    <a:pt x="13554" y="6961"/>
                  </a:cubicBezTo>
                  <a:cubicBezTo>
                    <a:pt x="13704" y="7087"/>
                    <a:pt x="13880" y="7212"/>
                    <a:pt x="14080" y="7262"/>
                  </a:cubicBezTo>
                  <a:cubicBezTo>
                    <a:pt x="14086" y="7265"/>
                    <a:pt x="14091" y="7266"/>
                    <a:pt x="14096" y="7266"/>
                  </a:cubicBezTo>
                  <a:cubicBezTo>
                    <a:pt x="14140" y="7266"/>
                    <a:pt x="14175" y="7184"/>
                    <a:pt x="14130" y="7162"/>
                  </a:cubicBezTo>
                  <a:cubicBezTo>
                    <a:pt x="14005" y="7062"/>
                    <a:pt x="13829" y="6986"/>
                    <a:pt x="13704" y="6886"/>
                  </a:cubicBezTo>
                  <a:cubicBezTo>
                    <a:pt x="13554" y="6786"/>
                    <a:pt x="13403" y="6686"/>
                    <a:pt x="13278" y="6560"/>
                  </a:cubicBezTo>
                  <a:cubicBezTo>
                    <a:pt x="13027" y="6335"/>
                    <a:pt x="12802" y="6059"/>
                    <a:pt x="12626" y="5758"/>
                  </a:cubicBezTo>
                  <a:cubicBezTo>
                    <a:pt x="12301" y="5207"/>
                    <a:pt x="12150" y="4555"/>
                    <a:pt x="12200" y="3929"/>
                  </a:cubicBezTo>
                  <a:cubicBezTo>
                    <a:pt x="12225" y="3753"/>
                    <a:pt x="12250" y="3603"/>
                    <a:pt x="12301" y="3427"/>
                  </a:cubicBezTo>
                  <a:cubicBezTo>
                    <a:pt x="12351" y="3603"/>
                    <a:pt x="12426" y="3778"/>
                    <a:pt x="12476" y="3929"/>
                  </a:cubicBezTo>
                  <a:cubicBezTo>
                    <a:pt x="12576" y="4204"/>
                    <a:pt x="12677" y="4480"/>
                    <a:pt x="12827" y="4731"/>
                  </a:cubicBezTo>
                  <a:cubicBezTo>
                    <a:pt x="12977" y="4956"/>
                    <a:pt x="13178" y="5132"/>
                    <a:pt x="13428" y="5157"/>
                  </a:cubicBezTo>
                  <a:cubicBezTo>
                    <a:pt x="13452" y="5159"/>
                    <a:pt x="13475" y="5160"/>
                    <a:pt x="13498" y="5160"/>
                  </a:cubicBezTo>
                  <a:cubicBezTo>
                    <a:pt x="13746" y="5160"/>
                    <a:pt x="13965" y="5037"/>
                    <a:pt x="14080" y="4831"/>
                  </a:cubicBezTo>
                  <a:cubicBezTo>
                    <a:pt x="14105" y="4831"/>
                    <a:pt x="14105" y="4831"/>
                    <a:pt x="14105" y="4806"/>
                  </a:cubicBezTo>
                  <a:cubicBezTo>
                    <a:pt x="14356" y="5107"/>
                    <a:pt x="14606" y="5432"/>
                    <a:pt x="14907" y="5683"/>
                  </a:cubicBezTo>
                  <a:cubicBezTo>
                    <a:pt x="15058" y="5783"/>
                    <a:pt x="15233" y="5884"/>
                    <a:pt x="15383" y="6034"/>
                  </a:cubicBezTo>
                  <a:cubicBezTo>
                    <a:pt x="15459" y="6084"/>
                    <a:pt x="15509" y="6159"/>
                    <a:pt x="15559" y="6260"/>
                  </a:cubicBezTo>
                  <a:cubicBezTo>
                    <a:pt x="15484" y="6410"/>
                    <a:pt x="15408" y="6585"/>
                    <a:pt x="15283" y="6736"/>
                  </a:cubicBezTo>
                  <a:cubicBezTo>
                    <a:pt x="15208" y="6811"/>
                    <a:pt x="15133" y="6886"/>
                    <a:pt x="15058" y="6961"/>
                  </a:cubicBezTo>
                  <a:cubicBezTo>
                    <a:pt x="15032" y="7011"/>
                    <a:pt x="14982" y="7036"/>
                    <a:pt x="14932" y="7087"/>
                  </a:cubicBezTo>
                  <a:cubicBezTo>
                    <a:pt x="14907" y="7112"/>
                    <a:pt x="14857" y="7137"/>
                    <a:pt x="14832" y="7162"/>
                  </a:cubicBezTo>
                  <a:cubicBezTo>
                    <a:pt x="14791" y="7203"/>
                    <a:pt x="14817" y="7244"/>
                    <a:pt x="14841" y="7244"/>
                  </a:cubicBezTo>
                  <a:cubicBezTo>
                    <a:pt x="14847" y="7244"/>
                    <a:pt x="14852" y="7242"/>
                    <a:pt x="14857" y="7237"/>
                  </a:cubicBezTo>
                  <a:cubicBezTo>
                    <a:pt x="14957" y="7212"/>
                    <a:pt x="15058" y="7112"/>
                    <a:pt x="15133" y="7062"/>
                  </a:cubicBezTo>
                  <a:cubicBezTo>
                    <a:pt x="15233" y="6986"/>
                    <a:pt x="15308" y="6911"/>
                    <a:pt x="15383" y="6811"/>
                  </a:cubicBezTo>
                  <a:cubicBezTo>
                    <a:pt x="15484" y="6686"/>
                    <a:pt x="15559" y="6535"/>
                    <a:pt x="15634" y="6385"/>
                  </a:cubicBezTo>
                  <a:cubicBezTo>
                    <a:pt x="15634" y="6410"/>
                    <a:pt x="15659" y="6435"/>
                    <a:pt x="15659" y="6435"/>
                  </a:cubicBezTo>
                  <a:cubicBezTo>
                    <a:pt x="15684" y="6535"/>
                    <a:pt x="15709" y="6635"/>
                    <a:pt x="15734" y="6711"/>
                  </a:cubicBezTo>
                  <a:cubicBezTo>
                    <a:pt x="15709" y="6761"/>
                    <a:pt x="15684" y="6836"/>
                    <a:pt x="15659" y="6886"/>
                  </a:cubicBezTo>
                  <a:cubicBezTo>
                    <a:pt x="15634" y="6936"/>
                    <a:pt x="15584" y="6986"/>
                    <a:pt x="15559" y="7062"/>
                  </a:cubicBezTo>
                  <a:cubicBezTo>
                    <a:pt x="15509" y="7112"/>
                    <a:pt x="15459" y="7162"/>
                    <a:pt x="15433" y="7212"/>
                  </a:cubicBezTo>
                  <a:cubicBezTo>
                    <a:pt x="15383" y="7262"/>
                    <a:pt x="15333" y="7312"/>
                    <a:pt x="15283" y="7362"/>
                  </a:cubicBezTo>
                  <a:cubicBezTo>
                    <a:pt x="15264" y="7401"/>
                    <a:pt x="15289" y="7454"/>
                    <a:pt x="15324" y="7454"/>
                  </a:cubicBezTo>
                  <a:cubicBezTo>
                    <a:pt x="15335" y="7454"/>
                    <a:pt x="15347" y="7449"/>
                    <a:pt x="15358" y="7437"/>
                  </a:cubicBezTo>
                  <a:cubicBezTo>
                    <a:pt x="15408" y="7412"/>
                    <a:pt x="15459" y="7362"/>
                    <a:pt x="15509" y="7312"/>
                  </a:cubicBezTo>
                  <a:cubicBezTo>
                    <a:pt x="15559" y="7237"/>
                    <a:pt x="15609" y="7187"/>
                    <a:pt x="15659" y="7137"/>
                  </a:cubicBezTo>
                  <a:cubicBezTo>
                    <a:pt x="15709" y="7062"/>
                    <a:pt x="15734" y="7011"/>
                    <a:pt x="15784" y="6936"/>
                  </a:cubicBezTo>
                  <a:cubicBezTo>
                    <a:pt x="15784" y="6936"/>
                    <a:pt x="15784" y="6911"/>
                    <a:pt x="15809" y="6911"/>
                  </a:cubicBezTo>
                  <a:cubicBezTo>
                    <a:pt x="15834" y="7011"/>
                    <a:pt x="15860" y="7112"/>
                    <a:pt x="15910" y="7187"/>
                  </a:cubicBezTo>
                  <a:cubicBezTo>
                    <a:pt x="16060" y="7538"/>
                    <a:pt x="16185" y="7889"/>
                    <a:pt x="16361" y="8214"/>
                  </a:cubicBezTo>
                  <a:cubicBezTo>
                    <a:pt x="16586" y="8615"/>
                    <a:pt x="16887" y="8991"/>
                    <a:pt x="17188" y="9317"/>
                  </a:cubicBezTo>
                  <a:cubicBezTo>
                    <a:pt x="17514" y="9668"/>
                    <a:pt x="17814" y="10019"/>
                    <a:pt x="18090" y="10395"/>
                  </a:cubicBezTo>
                  <a:cubicBezTo>
                    <a:pt x="18341" y="10721"/>
                    <a:pt x="18541" y="11097"/>
                    <a:pt x="18667" y="11498"/>
                  </a:cubicBezTo>
                  <a:cubicBezTo>
                    <a:pt x="18742" y="11723"/>
                    <a:pt x="18792" y="11949"/>
                    <a:pt x="18817" y="12174"/>
                  </a:cubicBezTo>
                  <a:cubicBezTo>
                    <a:pt x="18842" y="12400"/>
                    <a:pt x="18842" y="12625"/>
                    <a:pt x="18842" y="12851"/>
                  </a:cubicBezTo>
                  <a:cubicBezTo>
                    <a:pt x="18842" y="12926"/>
                    <a:pt x="18817" y="13001"/>
                    <a:pt x="18817" y="13077"/>
                  </a:cubicBezTo>
                  <a:cubicBezTo>
                    <a:pt x="18842" y="13252"/>
                    <a:pt x="18867" y="13402"/>
                    <a:pt x="18892" y="13578"/>
                  </a:cubicBezTo>
                  <a:cubicBezTo>
                    <a:pt x="18967" y="13929"/>
                    <a:pt x="19043" y="14280"/>
                    <a:pt x="19143" y="14630"/>
                  </a:cubicBezTo>
                  <a:cubicBezTo>
                    <a:pt x="19343" y="15307"/>
                    <a:pt x="19669" y="15934"/>
                    <a:pt x="20220" y="16385"/>
                  </a:cubicBezTo>
                  <a:cubicBezTo>
                    <a:pt x="20496" y="16585"/>
                    <a:pt x="20847" y="16811"/>
                    <a:pt x="21198" y="16811"/>
                  </a:cubicBezTo>
                  <a:cubicBezTo>
                    <a:pt x="21248" y="16811"/>
                    <a:pt x="21273" y="16711"/>
                    <a:pt x="21223" y="16711"/>
                  </a:cubicBezTo>
                  <a:cubicBezTo>
                    <a:pt x="21073" y="16636"/>
                    <a:pt x="20922" y="16585"/>
                    <a:pt x="20797" y="16535"/>
                  </a:cubicBezTo>
                  <a:cubicBezTo>
                    <a:pt x="20647" y="16460"/>
                    <a:pt x="20521" y="16385"/>
                    <a:pt x="20396" y="16285"/>
                  </a:cubicBezTo>
                  <a:cubicBezTo>
                    <a:pt x="20145" y="16109"/>
                    <a:pt x="19920" y="15859"/>
                    <a:pt x="19744" y="15608"/>
                  </a:cubicBezTo>
                  <a:cubicBezTo>
                    <a:pt x="19719" y="15558"/>
                    <a:pt x="19694" y="15508"/>
                    <a:pt x="19669" y="15483"/>
                  </a:cubicBezTo>
                  <a:lnTo>
                    <a:pt x="19669" y="15483"/>
                  </a:lnTo>
                  <a:cubicBezTo>
                    <a:pt x="19845" y="15583"/>
                    <a:pt x="20045" y="15658"/>
                    <a:pt x="20246" y="15733"/>
                  </a:cubicBezTo>
                  <a:cubicBezTo>
                    <a:pt x="20571" y="15834"/>
                    <a:pt x="20922" y="15959"/>
                    <a:pt x="21248" y="16084"/>
                  </a:cubicBezTo>
                  <a:cubicBezTo>
                    <a:pt x="21900" y="16310"/>
                    <a:pt x="22526" y="16560"/>
                    <a:pt x="23178" y="16761"/>
                  </a:cubicBezTo>
                  <a:cubicBezTo>
                    <a:pt x="23779" y="16936"/>
                    <a:pt x="24381" y="17062"/>
                    <a:pt x="25007" y="17162"/>
                  </a:cubicBezTo>
                  <a:cubicBezTo>
                    <a:pt x="25584" y="17237"/>
                    <a:pt x="26185" y="17287"/>
                    <a:pt x="26762" y="17387"/>
                  </a:cubicBezTo>
                  <a:cubicBezTo>
                    <a:pt x="27413" y="17488"/>
                    <a:pt x="28090" y="17563"/>
                    <a:pt x="28667" y="17889"/>
                  </a:cubicBezTo>
                  <a:cubicBezTo>
                    <a:pt x="28717" y="17914"/>
                    <a:pt x="28867" y="18240"/>
                    <a:pt x="28842" y="18415"/>
                  </a:cubicBezTo>
                  <a:cubicBezTo>
                    <a:pt x="28842" y="18615"/>
                    <a:pt x="28792" y="18791"/>
                    <a:pt x="28717" y="18966"/>
                  </a:cubicBezTo>
                  <a:cubicBezTo>
                    <a:pt x="28667" y="19142"/>
                    <a:pt x="28591" y="19317"/>
                    <a:pt x="28491" y="19468"/>
                  </a:cubicBezTo>
                  <a:cubicBezTo>
                    <a:pt x="28441" y="19543"/>
                    <a:pt x="28366" y="19643"/>
                    <a:pt x="28316" y="19693"/>
                  </a:cubicBezTo>
                  <a:cubicBezTo>
                    <a:pt x="28065" y="19944"/>
                    <a:pt x="27840" y="20094"/>
                    <a:pt x="27689" y="20245"/>
                  </a:cubicBezTo>
                  <a:cubicBezTo>
                    <a:pt x="27514" y="20395"/>
                    <a:pt x="27363" y="20520"/>
                    <a:pt x="27188" y="20671"/>
                  </a:cubicBezTo>
                  <a:cubicBezTo>
                    <a:pt x="26862" y="20946"/>
                    <a:pt x="26511" y="21222"/>
                    <a:pt x="26160" y="21473"/>
                  </a:cubicBezTo>
                  <a:cubicBezTo>
                    <a:pt x="25809" y="21723"/>
                    <a:pt x="25434" y="21974"/>
                    <a:pt x="25058" y="22174"/>
                  </a:cubicBezTo>
                  <a:cubicBezTo>
                    <a:pt x="24682" y="22375"/>
                    <a:pt x="24281" y="22525"/>
                    <a:pt x="23905" y="22701"/>
                  </a:cubicBezTo>
                  <a:cubicBezTo>
                    <a:pt x="23504" y="22851"/>
                    <a:pt x="23128" y="23001"/>
                    <a:pt x="22752" y="23202"/>
                  </a:cubicBezTo>
                  <a:cubicBezTo>
                    <a:pt x="22576" y="23302"/>
                    <a:pt x="22401" y="23402"/>
                    <a:pt x="22225" y="23528"/>
                  </a:cubicBezTo>
                  <a:cubicBezTo>
                    <a:pt x="22075" y="23628"/>
                    <a:pt x="21950" y="23753"/>
                    <a:pt x="21799" y="23854"/>
                  </a:cubicBezTo>
                  <a:cubicBezTo>
                    <a:pt x="21683" y="23912"/>
                    <a:pt x="21551" y="23970"/>
                    <a:pt x="21417" y="23970"/>
                  </a:cubicBezTo>
                  <a:cubicBezTo>
                    <a:pt x="21377" y="23970"/>
                    <a:pt x="21338" y="23965"/>
                    <a:pt x="21298" y="23954"/>
                  </a:cubicBezTo>
                  <a:cubicBezTo>
                    <a:pt x="21098" y="23929"/>
                    <a:pt x="20922" y="23803"/>
                    <a:pt x="20772" y="23703"/>
                  </a:cubicBezTo>
                  <a:cubicBezTo>
                    <a:pt x="20371" y="23478"/>
                    <a:pt x="19970" y="23252"/>
                    <a:pt x="19569" y="23027"/>
                  </a:cubicBezTo>
                  <a:cubicBezTo>
                    <a:pt x="19118" y="22776"/>
                    <a:pt x="18667" y="22550"/>
                    <a:pt x="18190" y="22350"/>
                  </a:cubicBezTo>
                  <a:cubicBezTo>
                    <a:pt x="17814" y="22174"/>
                    <a:pt x="17438" y="21999"/>
                    <a:pt x="17063" y="21849"/>
                  </a:cubicBezTo>
                  <a:cubicBezTo>
                    <a:pt x="17338" y="21773"/>
                    <a:pt x="17639" y="21698"/>
                    <a:pt x="17915" y="21623"/>
                  </a:cubicBezTo>
                  <a:cubicBezTo>
                    <a:pt x="18090" y="21573"/>
                    <a:pt x="18291" y="21523"/>
                    <a:pt x="18491" y="21523"/>
                  </a:cubicBezTo>
                  <a:cubicBezTo>
                    <a:pt x="18529" y="21518"/>
                    <a:pt x="18568" y="21516"/>
                    <a:pt x="18606" y="21516"/>
                  </a:cubicBezTo>
                  <a:cubicBezTo>
                    <a:pt x="18768" y="21516"/>
                    <a:pt x="18930" y="21553"/>
                    <a:pt x="19093" y="21573"/>
                  </a:cubicBezTo>
                  <a:cubicBezTo>
                    <a:pt x="19143" y="21573"/>
                    <a:pt x="19168" y="21498"/>
                    <a:pt x="19118" y="21473"/>
                  </a:cubicBezTo>
                  <a:cubicBezTo>
                    <a:pt x="18962" y="21388"/>
                    <a:pt x="18766" y="21359"/>
                    <a:pt x="18566" y="21359"/>
                  </a:cubicBezTo>
                  <a:cubicBezTo>
                    <a:pt x="18412" y="21359"/>
                    <a:pt x="18257" y="21376"/>
                    <a:pt x="18115" y="21397"/>
                  </a:cubicBezTo>
                  <a:cubicBezTo>
                    <a:pt x="17764" y="21473"/>
                    <a:pt x="17413" y="21598"/>
                    <a:pt x="17063" y="21673"/>
                  </a:cubicBezTo>
                  <a:cubicBezTo>
                    <a:pt x="16962" y="21698"/>
                    <a:pt x="16862" y="21723"/>
                    <a:pt x="16762" y="21723"/>
                  </a:cubicBezTo>
                  <a:lnTo>
                    <a:pt x="16737" y="21723"/>
                  </a:lnTo>
                  <a:cubicBezTo>
                    <a:pt x="16645" y="21732"/>
                    <a:pt x="16550" y="21738"/>
                    <a:pt x="16454" y="21738"/>
                  </a:cubicBezTo>
                  <a:cubicBezTo>
                    <a:pt x="16288" y="21738"/>
                    <a:pt x="16119" y="21721"/>
                    <a:pt x="15960" y="21673"/>
                  </a:cubicBezTo>
                  <a:cubicBezTo>
                    <a:pt x="15584" y="21548"/>
                    <a:pt x="15283" y="21322"/>
                    <a:pt x="15007" y="21047"/>
                  </a:cubicBezTo>
                  <a:cubicBezTo>
                    <a:pt x="14882" y="20896"/>
                    <a:pt x="14732" y="20721"/>
                    <a:pt x="14606" y="20570"/>
                  </a:cubicBezTo>
                  <a:cubicBezTo>
                    <a:pt x="14456" y="20420"/>
                    <a:pt x="14281" y="20295"/>
                    <a:pt x="14105" y="20169"/>
                  </a:cubicBezTo>
                  <a:cubicBezTo>
                    <a:pt x="13779" y="19919"/>
                    <a:pt x="13403" y="19718"/>
                    <a:pt x="13027" y="19518"/>
                  </a:cubicBezTo>
                  <a:cubicBezTo>
                    <a:pt x="12250" y="19092"/>
                    <a:pt x="11499" y="18666"/>
                    <a:pt x="10747" y="18240"/>
                  </a:cubicBezTo>
                  <a:cubicBezTo>
                    <a:pt x="10321" y="18014"/>
                    <a:pt x="9895" y="17788"/>
                    <a:pt x="9443" y="17538"/>
                  </a:cubicBezTo>
                  <a:cubicBezTo>
                    <a:pt x="9168" y="17387"/>
                    <a:pt x="8892" y="17237"/>
                    <a:pt x="8616" y="17087"/>
                  </a:cubicBezTo>
                  <a:cubicBezTo>
                    <a:pt x="8667" y="17087"/>
                    <a:pt x="8742" y="17112"/>
                    <a:pt x="8792" y="17112"/>
                  </a:cubicBezTo>
                  <a:cubicBezTo>
                    <a:pt x="8892" y="17112"/>
                    <a:pt x="8892" y="16961"/>
                    <a:pt x="8792" y="16936"/>
                  </a:cubicBezTo>
                  <a:cubicBezTo>
                    <a:pt x="8441" y="16861"/>
                    <a:pt x="8090" y="16836"/>
                    <a:pt x="7739" y="16711"/>
                  </a:cubicBezTo>
                  <a:cubicBezTo>
                    <a:pt x="7589" y="16636"/>
                    <a:pt x="7413" y="16560"/>
                    <a:pt x="7288" y="16460"/>
                  </a:cubicBezTo>
                  <a:cubicBezTo>
                    <a:pt x="7113" y="16360"/>
                    <a:pt x="6987" y="16209"/>
                    <a:pt x="6862" y="16059"/>
                  </a:cubicBezTo>
                  <a:cubicBezTo>
                    <a:pt x="6712" y="15909"/>
                    <a:pt x="6586" y="15758"/>
                    <a:pt x="6461" y="15633"/>
                  </a:cubicBezTo>
                  <a:cubicBezTo>
                    <a:pt x="6336" y="15483"/>
                    <a:pt x="6185" y="15357"/>
                    <a:pt x="6035" y="15232"/>
                  </a:cubicBezTo>
                  <a:cubicBezTo>
                    <a:pt x="5734" y="15006"/>
                    <a:pt x="5408" y="14756"/>
                    <a:pt x="5083" y="14530"/>
                  </a:cubicBezTo>
                  <a:cubicBezTo>
                    <a:pt x="4782" y="14305"/>
                    <a:pt x="4456" y="14104"/>
                    <a:pt x="4105" y="13954"/>
                  </a:cubicBezTo>
                  <a:cubicBezTo>
                    <a:pt x="3955" y="13879"/>
                    <a:pt x="3779" y="13803"/>
                    <a:pt x="3629" y="13753"/>
                  </a:cubicBezTo>
                  <a:cubicBezTo>
                    <a:pt x="3629" y="13728"/>
                    <a:pt x="3629" y="13728"/>
                    <a:pt x="3629" y="13728"/>
                  </a:cubicBezTo>
                  <a:cubicBezTo>
                    <a:pt x="3679" y="13678"/>
                    <a:pt x="3704" y="13653"/>
                    <a:pt x="3729" y="13603"/>
                  </a:cubicBezTo>
                  <a:cubicBezTo>
                    <a:pt x="3754" y="13578"/>
                    <a:pt x="3779" y="13528"/>
                    <a:pt x="3804" y="13478"/>
                  </a:cubicBezTo>
                  <a:cubicBezTo>
                    <a:pt x="3829" y="13453"/>
                    <a:pt x="3854" y="13377"/>
                    <a:pt x="3854" y="13327"/>
                  </a:cubicBezTo>
                  <a:cubicBezTo>
                    <a:pt x="3829" y="13302"/>
                    <a:pt x="3804" y="13302"/>
                    <a:pt x="3779" y="13302"/>
                  </a:cubicBezTo>
                  <a:cubicBezTo>
                    <a:pt x="3729" y="13327"/>
                    <a:pt x="3704" y="13377"/>
                    <a:pt x="3679" y="13402"/>
                  </a:cubicBezTo>
                  <a:cubicBezTo>
                    <a:pt x="3654" y="13453"/>
                    <a:pt x="3629" y="13478"/>
                    <a:pt x="3604" y="13503"/>
                  </a:cubicBezTo>
                  <a:cubicBezTo>
                    <a:pt x="3579" y="13553"/>
                    <a:pt x="3554" y="13578"/>
                    <a:pt x="3529" y="13603"/>
                  </a:cubicBezTo>
                  <a:cubicBezTo>
                    <a:pt x="3504" y="13628"/>
                    <a:pt x="3479" y="13653"/>
                    <a:pt x="3453" y="13678"/>
                  </a:cubicBezTo>
                  <a:cubicBezTo>
                    <a:pt x="3403" y="13653"/>
                    <a:pt x="3353" y="13628"/>
                    <a:pt x="3303" y="13603"/>
                  </a:cubicBezTo>
                  <a:cubicBezTo>
                    <a:pt x="3353" y="13528"/>
                    <a:pt x="3403" y="13427"/>
                    <a:pt x="3453" y="13327"/>
                  </a:cubicBezTo>
                  <a:cubicBezTo>
                    <a:pt x="3479" y="13252"/>
                    <a:pt x="3504" y="13202"/>
                    <a:pt x="3529" y="13152"/>
                  </a:cubicBezTo>
                  <a:cubicBezTo>
                    <a:pt x="3554" y="13077"/>
                    <a:pt x="3579" y="13001"/>
                    <a:pt x="3554" y="12951"/>
                  </a:cubicBezTo>
                  <a:cubicBezTo>
                    <a:pt x="3539" y="12922"/>
                    <a:pt x="3524" y="12910"/>
                    <a:pt x="3510" y="12910"/>
                  </a:cubicBezTo>
                  <a:cubicBezTo>
                    <a:pt x="3499" y="12910"/>
                    <a:pt x="3489" y="12916"/>
                    <a:pt x="3479" y="12926"/>
                  </a:cubicBezTo>
                  <a:cubicBezTo>
                    <a:pt x="3428" y="12976"/>
                    <a:pt x="3428" y="13052"/>
                    <a:pt x="3403" y="13102"/>
                  </a:cubicBezTo>
                  <a:cubicBezTo>
                    <a:pt x="3378" y="13152"/>
                    <a:pt x="3353" y="13202"/>
                    <a:pt x="3328" y="13252"/>
                  </a:cubicBezTo>
                  <a:cubicBezTo>
                    <a:pt x="3278" y="13352"/>
                    <a:pt x="3203" y="13453"/>
                    <a:pt x="3128" y="13528"/>
                  </a:cubicBezTo>
                  <a:cubicBezTo>
                    <a:pt x="3128" y="13528"/>
                    <a:pt x="3103" y="13503"/>
                    <a:pt x="3103" y="13503"/>
                  </a:cubicBezTo>
                  <a:cubicBezTo>
                    <a:pt x="2952" y="13402"/>
                    <a:pt x="2802" y="13277"/>
                    <a:pt x="2727" y="13127"/>
                  </a:cubicBezTo>
                  <a:cubicBezTo>
                    <a:pt x="2626" y="12976"/>
                    <a:pt x="2576" y="12826"/>
                    <a:pt x="2526" y="12651"/>
                  </a:cubicBezTo>
                  <a:cubicBezTo>
                    <a:pt x="2451" y="12350"/>
                    <a:pt x="2326" y="12099"/>
                    <a:pt x="2150" y="11849"/>
                  </a:cubicBezTo>
                  <a:cubicBezTo>
                    <a:pt x="2200" y="11823"/>
                    <a:pt x="2225" y="11798"/>
                    <a:pt x="2250" y="11773"/>
                  </a:cubicBezTo>
                  <a:cubicBezTo>
                    <a:pt x="2275" y="11748"/>
                    <a:pt x="2301" y="11723"/>
                    <a:pt x="2326" y="11698"/>
                  </a:cubicBezTo>
                  <a:cubicBezTo>
                    <a:pt x="2351" y="11698"/>
                    <a:pt x="2351" y="11673"/>
                    <a:pt x="2351" y="11673"/>
                  </a:cubicBezTo>
                  <a:cubicBezTo>
                    <a:pt x="2376" y="11648"/>
                    <a:pt x="2376" y="11623"/>
                    <a:pt x="2376" y="11623"/>
                  </a:cubicBezTo>
                  <a:cubicBezTo>
                    <a:pt x="2401" y="11573"/>
                    <a:pt x="2351" y="11548"/>
                    <a:pt x="2326" y="11548"/>
                  </a:cubicBezTo>
                  <a:cubicBezTo>
                    <a:pt x="2275" y="11548"/>
                    <a:pt x="2250" y="11598"/>
                    <a:pt x="2225" y="11598"/>
                  </a:cubicBezTo>
                  <a:cubicBezTo>
                    <a:pt x="2225" y="11623"/>
                    <a:pt x="2225" y="11623"/>
                    <a:pt x="2225" y="11623"/>
                  </a:cubicBezTo>
                  <a:lnTo>
                    <a:pt x="2200" y="11623"/>
                  </a:lnTo>
                  <a:cubicBezTo>
                    <a:pt x="2200" y="11648"/>
                    <a:pt x="2175" y="11648"/>
                    <a:pt x="2175" y="11648"/>
                  </a:cubicBezTo>
                  <a:cubicBezTo>
                    <a:pt x="2150" y="11673"/>
                    <a:pt x="2125" y="11673"/>
                    <a:pt x="2100" y="11698"/>
                  </a:cubicBezTo>
                  <a:cubicBezTo>
                    <a:pt x="2100" y="11698"/>
                    <a:pt x="2075" y="11723"/>
                    <a:pt x="2075" y="11723"/>
                  </a:cubicBezTo>
                  <a:cubicBezTo>
                    <a:pt x="2025" y="11673"/>
                    <a:pt x="2000" y="11623"/>
                    <a:pt x="1950" y="11598"/>
                  </a:cubicBezTo>
                  <a:cubicBezTo>
                    <a:pt x="2025" y="11548"/>
                    <a:pt x="2100" y="11473"/>
                    <a:pt x="2150" y="11422"/>
                  </a:cubicBezTo>
                  <a:cubicBezTo>
                    <a:pt x="2200" y="11347"/>
                    <a:pt x="2275" y="11272"/>
                    <a:pt x="2301" y="11172"/>
                  </a:cubicBezTo>
                  <a:cubicBezTo>
                    <a:pt x="2301" y="11152"/>
                    <a:pt x="2268" y="11115"/>
                    <a:pt x="2242" y="11115"/>
                  </a:cubicBezTo>
                  <a:cubicBezTo>
                    <a:pt x="2236" y="11115"/>
                    <a:pt x="2230" y="11117"/>
                    <a:pt x="2225" y="11122"/>
                  </a:cubicBezTo>
                  <a:cubicBezTo>
                    <a:pt x="2150" y="11172"/>
                    <a:pt x="2100" y="11247"/>
                    <a:pt x="2025" y="11322"/>
                  </a:cubicBezTo>
                  <a:cubicBezTo>
                    <a:pt x="1975" y="11372"/>
                    <a:pt x="1925" y="11422"/>
                    <a:pt x="1849" y="11473"/>
                  </a:cubicBezTo>
                  <a:cubicBezTo>
                    <a:pt x="1774" y="11372"/>
                    <a:pt x="1674" y="11272"/>
                    <a:pt x="1574" y="11197"/>
                  </a:cubicBezTo>
                  <a:cubicBezTo>
                    <a:pt x="1624" y="11122"/>
                    <a:pt x="1674" y="11047"/>
                    <a:pt x="1699" y="10971"/>
                  </a:cubicBezTo>
                  <a:cubicBezTo>
                    <a:pt x="1724" y="10871"/>
                    <a:pt x="1749" y="10746"/>
                    <a:pt x="1724" y="10646"/>
                  </a:cubicBezTo>
                  <a:cubicBezTo>
                    <a:pt x="1674" y="10395"/>
                    <a:pt x="1549" y="10194"/>
                    <a:pt x="1373" y="10044"/>
                  </a:cubicBezTo>
                  <a:cubicBezTo>
                    <a:pt x="1223" y="9919"/>
                    <a:pt x="1072" y="9818"/>
                    <a:pt x="922" y="9718"/>
                  </a:cubicBezTo>
                  <a:cubicBezTo>
                    <a:pt x="997" y="9693"/>
                    <a:pt x="1098" y="9668"/>
                    <a:pt x="1173" y="9668"/>
                  </a:cubicBezTo>
                  <a:cubicBezTo>
                    <a:pt x="1226" y="9661"/>
                    <a:pt x="1280" y="9658"/>
                    <a:pt x="1333" y="9658"/>
                  </a:cubicBezTo>
                  <a:cubicBezTo>
                    <a:pt x="1479" y="9658"/>
                    <a:pt x="1621" y="9681"/>
                    <a:pt x="1749" y="9718"/>
                  </a:cubicBezTo>
                  <a:cubicBezTo>
                    <a:pt x="1975" y="9793"/>
                    <a:pt x="2175" y="9894"/>
                    <a:pt x="2326" y="10044"/>
                  </a:cubicBezTo>
                  <a:cubicBezTo>
                    <a:pt x="2426" y="10119"/>
                    <a:pt x="2501" y="10194"/>
                    <a:pt x="2551" y="10270"/>
                  </a:cubicBezTo>
                  <a:cubicBezTo>
                    <a:pt x="2601" y="10320"/>
                    <a:pt x="2626" y="10370"/>
                    <a:pt x="2651" y="10395"/>
                  </a:cubicBezTo>
                  <a:cubicBezTo>
                    <a:pt x="2677" y="10445"/>
                    <a:pt x="2702" y="10520"/>
                    <a:pt x="2752" y="10545"/>
                  </a:cubicBezTo>
                  <a:cubicBezTo>
                    <a:pt x="2765" y="10552"/>
                    <a:pt x="2779" y="10555"/>
                    <a:pt x="2791" y="10555"/>
                  </a:cubicBezTo>
                  <a:cubicBezTo>
                    <a:pt x="2825" y="10555"/>
                    <a:pt x="2852" y="10532"/>
                    <a:pt x="2852" y="10495"/>
                  </a:cubicBezTo>
                  <a:cubicBezTo>
                    <a:pt x="2852" y="10495"/>
                    <a:pt x="2852" y="10470"/>
                    <a:pt x="2852" y="10470"/>
                  </a:cubicBezTo>
                  <a:cubicBezTo>
                    <a:pt x="3103" y="10671"/>
                    <a:pt x="3353" y="10846"/>
                    <a:pt x="3554" y="11072"/>
                  </a:cubicBezTo>
                  <a:cubicBezTo>
                    <a:pt x="3679" y="11197"/>
                    <a:pt x="3804" y="11347"/>
                    <a:pt x="3905" y="11473"/>
                  </a:cubicBezTo>
                  <a:cubicBezTo>
                    <a:pt x="3955" y="11548"/>
                    <a:pt x="4005" y="11648"/>
                    <a:pt x="4055" y="11723"/>
                  </a:cubicBezTo>
                  <a:cubicBezTo>
                    <a:pt x="4105" y="11798"/>
                    <a:pt x="4130" y="11874"/>
                    <a:pt x="4180" y="11924"/>
                  </a:cubicBezTo>
                  <a:cubicBezTo>
                    <a:pt x="4130" y="12049"/>
                    <a:pt x="4055" y="12124"/>
                    <a:pt x="3980" y="12224"/>
                  </a:cubicBezTo>
                  <a:cubicBezTo>
                    <a:pt x="3955" y="12275"/>
                    <a:pt x="3905" y="12300"/>
                    <a:pt x="3854" y="12350"/>
                  </a:cubicBezTo>
                  <a:cubicBezTo>
                    <a:pt x="3804" y="12400"/>
                    <a:pt x="3729" y="12425"/>
                    <a:pt x="3704" y="12475"/>
                  </a:cubicBezTo>
                  <a:cubicBezTo>
                    <a:pt x="3679" y="12500"/>
                    <a:pt x="3704" y="12525"/>
                    <a:pt x="3729" y="12525"/>
                  </a:cubicBezTo>
                  <a:cubicBezTo>
                    <a:pt x="3804" y="12500"/>
                    <a:pt x="3854" y="12450"/>
                    <a:pt x="3905" y="12425"/>
                  </a:cubicBezTo>
                  <a:cubicBezTo>
                    <a:pt x="3955" y="12375"/>
                    <a:pt x="4005" y="12325"/>
                    <a:pt x="4055" y="12275"/>
                  </a:cubicBezTo>
                  <a:cubicBezTo>
                    <a:pt x="4105" y="12199"/>
                    <a:pt x="4155" y="12149"/>
                    <a:pt x="4205" y="12074"/>
                  </a:cubicBezTo>
                  <a:cubicBezTo>
                    <a:pt x="4205" y="12074"/>
                    <a:pt x="4205" y="12099"/>
                    <a:pt x="4205" y="12124"/>
                  </a:cubicBezTo>
                  <a:cubicBezTo>
                    <a:pt x="4205" y="12199"/>
                    <a:pt x="4205" y="12275"/>
                    <a:pt x="4180" y="12350"/>
                  </a:cubicBezTo>
                  <a:cubicBezTo>
                    <a:pt x="4180" y="12425"/>
                    <a:pt x="4155" y="12475"/>
                    <a:pt x="4130" y="12550"/>
                  </a:cubicBezTo>
                  <a:cubicBezTo>
                    <a:pt x="4130" y="12600"/>
                    <a:pt x="4130" y="12625"/>
                    <a:pt x="4105" y="12676"/>
                  </a:cubicBezTo>
                  <a:cubicBezTo>
                    <a:pt x="4105" y="12701"/>
                    <a:pt x="4080" y="12726"/>
                    <a:pt x="4105" y="12776"/>
                  </a:cubicBezTo>
                  <a:cubicBezTo>
                    <a:pt x="4105" y="12801"/>
                    <a:pt x="4130" y="12801"/>
                    <a:pt x="4155" y="12801"/>
                  </a:cubicBezTo>
                  <a:cubicBezTo>
                    <a:pt x="4180" y="12776"/>
                    <a:pt x="4205" y="12751"/>
                    <a:pt x="4205" y="12701"/>
                  </a:cubicBezTo>
                  <a:cubicBezTo>
                    <a:pt x="4230" y="12676"/>
                    <a:pt x="4255" y="12625"/>
                    <a:pt x="4255" y="12600"/>
                  </a:cubicBezTo>
                  <a:cubicBezTo>
                    <a:pt x="4281" y="12525"/>
                    <a:pt x="4306" y="12450"/>
                    <a:pt x="4306" y="12350"/>
                  </a:cubicBezTo>
                  <a:cubicBezTo>
                    <a:pt x="4306" y="12275"/>
                    <a:pt x="4331" y="12199"/>
                    <a:pt x="4306" y="12124"/>
                  </a:cubicBezTo>
                  <a:cubicBezTo>
                    <a:pt x="4306" y="12099"/>
                    <a:pt x="4306" y="12074"/>
                    <a:pt x="4306" y="12049"/>
                  </a:cubicBezTo>
                  <a:cubicBezTo>
                    <a:pt x="4356" y="12049"/>
                    <a:pt x="4406" y="12074"/>
                    <a:pt x="4456" y="12074"/>
                  </a:cubicBezTo>
                  <a:cubicBezTo>
                    <a:pt x="4656" y="12099"/>
                    <a:pt x="4857" y="12149"/>
                    <a:pt x="5057" y="12199"/>
                  </a:cubicBezTo>
                  <a:cubicBezTo>
                    <a:pt x="5233" y="12224"/>
                    <a:pt x="5433" y="12300"/>
                    <a:pt x="5609" y="12350"/>
                  </a:cubicBezTo>
                  <a:cubicBezTo>
                    <a:pt x="5809" y="12425"/>
                    <a:pt x="5985" y="12500"/>
                    <a:pt x="6185" y="12550"/>
                  </a:cubicBezTo>
                  <a:cubicBezTo>
                    <a:pt x="6436" y="12726"/>
                    <a:pt x="6687" y="12901"/>
                    <a:pt x="6887" y="13102"/>
                  </a:cubicBezTo>
                  <a:cubicBezTo>
                    <a:pt x="7213" y="13402"/>
                    <a:pt x="7413" y="13803"/>
                    <a:pt x="7514" y="14229"/>
                  </a:cubicBezTo>
                  <a:cubicBezTo>
                    <a:pt x="7524" y="14261"/>
                    <a:pt x="7552" y="14275"/>
                    <a:pt x="7581" y="14275"/>
                  </a:cubicBezTo>
                  <a:cubicBezTo>
                    <a:pt x="7622" y="14275"/>
                    <a:pt x="7664" y="14248"/>
                    <a:pt x="7664" y="14204"/>
                  </a:cubicBezTo>
                  <a:cubicBezTo>
                    <a:pt x="7589" y="13828"/>
                    <a:pt x="7438" y="13478"/>
                    <a:pt x="7188" y="13177"/>
                  </a:cubicBezTo>
                  <a:cubicBezTo>
                    <a:pt x="6912" y="12851"/>
                    <a:pt x="6561" y="12625"/>
                    <a:pt x="6210" y="12375"/>
                  </a:cubicBezTo>
                  <a:cubicBezTo>
                    <a:pt x="5534" y="11874"/>
                    <a:pt x="4932" y="11297"/>
                    <a:pt x="4431" y="10620"/>
                  </a:cubicBezTo>
                  <a:cubicBezTo>
                    <a:pt x="4230" y="10370"/>
                    <a:pt x="4080" y="10094"/>
                    <a:pt x="3905" y="9818"/>
                  </a:cubicBezTo>
                  <a:lnTo>
                    <a:pt x="3905" y="9818"/>
                  </a:lnTo>
                  <a:cubicBezTo>
                    <a:pt x="3930" y="9843"/>
                    <a:pt x="3980" y="9869"/>
                    <a:pt x="4005" y="9894"/>
                  </a:cubicBezTo>
                  <a:cubicBezTo>
                    <a:pt x="4019" y="9908"/>
                    <a:pt x="4035" y="9914"/>
                    <a:pt x="4050" y="9914"/>
                  </a:cubicBezTo>
                  <a:cubicBezTo>
                    <a:pt x="4089" y="9914"/>
                    <a:pt x="4123" y="9873"/>
                    <a:pt x="4105" y="9818"/>
                  </a:cubicBezTo>
                  <a:cubicBezTo>
                    <a:pt x="4030" y="9693"/>
                    <a:pt x="3905" y="9568"/>
                    <a:pt x="3779" y="9468"/>
                  </a:cubicBezTo>
                  <a:cubicBezTo>
                    <a:pt x="3804" y="9442"/>
                    <a:pt x="3829" y="9392"/>
                    <a:pt x="3854" y="9342"/>
                  </a:cubicBezTo>
                  <a:cubicBezTo>
                    <a:pt x="3905" y="9317"/>
                    <a:pt x="3955" y="9267"/>
                    <a:pt x="4005" y="9217"/>
                  </a:cubicBezTo>
                  <a:cubicBezTo>
                    <a:pt x="4055" y="9192"/>
                    <a:pt x="4105" y="9142"/>
                    <a:pt x="4155" y="9117"/>
                  </a:cubicBezTo>
                  <a:cubicBezTo>
                    <a:pt x="4180" y="9092"/>
                    <a:pt x="4205" y="9092"/>
                    <a:pt x="4230" y="9067"/>
                  </a:cubicBezTo>
                  <a:cubicBezTo>
                    <a:pt x="4255" y="9067"/>
                    <a:pt x="4255" y="9041"/>
                    <a:pt x="4281" y="9041"/>
                  </a:cubicBezTo>
                  <a:cubicBezTo>
                    <a:pt x="4281" y="9041"/>
                    <a:pt x="4306" y="9016"/>
                    <a:pt x="4306" y="9016"/>
                  </a:cubicBezTo>
                  <a:cubicBezTo>
                    <a:pt x="4331" y="8966"/>
                    <a:pt x="4306" y="8941"/>
                    <a:pt x="4281" y="8916"/>
                  </a:cubicBezTo>
                  <a:cubicBezTo>
                    <a:pt x="4255" y="8916"/>
                    <a:pt x="4205" y="8916"/>
                    <a:pt x="4180" y="8941"/>
                  </a:cubicBezTo>
                  <a:cubicBezTo>
                    <a:pt x="4155" y="8941"/>
                    <a:pt x="4105" y="8966"/>
                    <a:pt x="4080" y="8991"/>
                  </a:cubicBezTo>
                  <a:cubicBezTo>
                    <a:pt x="4030" y="9016"/>
                    <a:pt x="3955" y="9041"/>
                    <a:pt x="3905" y="9092"/>
                  </a:cubicBezTo>
                  <a:cubicBezTo>
                    <a:pt x="3854" y="9142"/>
                    <a:pt x="3804" y="9192"/>
                    <a:pt x="3754" y="9242"/>
                  </a:cubicBezTo>
                  <a:cubicBezTo>
                    <a:pt x="3729" y="9267"/>
                    <a:pt x="3704" y="9292"/>
                    <a:pt x="3679" y="9317"/>
                  </a:cubicBezTo>
                  <a:cubicBezTo>
                    <a:pt x="3679" y="9342"/>
                    <a:pt x="3654" y="9367"/>
                    <a:pt x="3654" y="9367"/>
                  </a:cubicBezTo>
                  <a:cubicBezTo>
                    <a:pt x="3579" y="9317"/>
                    <a:pt x="3529" y="9267"/>
                    <a:pt x="3453" y="9217"/>
                  </a:cubicBezTo>
                  <a:cubicBezTo>
                    <a:pt x="3479" y="9192"/>
                    <a:pt x="3479" y="9167"/>
                    <a:pt x="3504" y="9142"/>
                  </a:cubicBezTo>
                  <a:cubicBezTo>
                    <a:pt x="3529" y="9117"/>
                    <a:pt x="3554" y="9092"/>
                    <a:pt x="3604" y="9041"/>
                  </a:cubicBezTo>
                  <a:cubicBezTo>
                    <a:pt x="3654" y="8966"/>
                    <a:pt x="3729" y="8916"/>
                    <a:pt x="3804" y="8841"/>
                  </a:cubicBezTo>
                  <a:cubicBezTo>
                    <a:pt x="3880" y="8791"/>
                    <a:pt x="3955" y="8741"/>
                    <a:pt x="4030" y="8691"/>
                  </a:cubicBezTo>
                  <a:cubicBezTo>
                    <a:pt x="4080" y="8666"/>
                    <a:pt x="4130" y="8640"/>
                    <a:pt x="4155" y="8615"/>
                  </a:cubicBezTo>
                  <a:cubicBezTo>
                    <a:pt x="4205" y="8590"/>
                    <a:pt x="4255" y="8565"/>
                    <a:pt x="4281" y="8540"/>
                  </a:cubicBezTo>
                  <a:cubicBezTo>
                    <a:pt x="4324" y="8519"/>
                    <a:pt x="4311" y="8460"/>
                    <a:pt x="4275" y="8460"/>
                  </a:cubicBezTo>
                  <a:cubicBezTo>
                    <a:pt x="4269" y="8460"/>
                    <a:pt x="4262" y="8462"/>
                    <a:pt x="4255" y="8465"/>
                  </a:cubicBezTo>
                  <a:cubicBezTo>
                    <a:pt x="4205" y="8465"/>
                    <a:pt x="4155" y="8465"/>
                    <a:pt x="4105" y="8490"/>
                  </a:cubicBezTo>
                  <a:cubicBezTo>
                    <a:pt x="4055" y="8515"/>
                    <a:pt x="4005" y="8540"/>
                    <a:pt x="3955" y="8565"/>
                  </a:cubicBezTo>
                  <a:cubicBezTo>
                    <a:pt x="3880" y="8615"/>
                    <a:pt x="3779" y="8666"/>
                    <a:pt x="3704" y="8716"/>
                  </a:cubicBezTo>
                  <a:cubicBezTo>
                    <a:pt x="3629" y="8791"/>
                    <a:pt x="3554" y="8841"/>
                    <a:pt x="3479" y="8916"/>
                  </a:cubicBezTo>
                  <a:cubicBezTo>
                    <a:pt x="3428" y="8966"/>
                    <a:pt x="3403" y="8991"/>
                    <a:pt x="3378" y="9041"/>
                  </a:cubicBezTo>
                  <a:cubicBezTo>
                    <a:pt x="3353" y="9067"/>
                    <a:pt x="3353" y="9092"/>
                    <a:pt x="3328" y="9092"/>
                  </a:cubicBezTo>
                  <a:cubicBezTo>
                    <a:pt x="3278" y="9041"/>
                    <a:pt x="3228" y="8991"/>
                    <a:pt x="3178" y="8916"/>
                  </a:cubicBezTo>
                  <a:cubicBezTo>
                    <a:pt x="2927" y="8565"/>
                    <a:pt x="3002" y="8114"/>
                    <a:pt x="3002" y="7688"/>
                  </a:cubicBezTo>
                  <a:cubicBezTo>
                    <a:pt x="2977" y="7262"/>
                    <a:pt x="2952" y="6836"/>
                    <a:pt x="2827" y="6410"/>
                  </a:cubicBezTo>
                  <a:cubicBezTo>
                    <a:pt x="2802" y="6335"/>
                    <a:pt x="2777" y="6285"/>
                    <a:pt x="2752" y="6209"/>
                  </a:cubicBezTo>
                  <a:cubicBezTo>
                    <a:pt x="2752" y="6209"/>
                    <a:pt x="2777" y="6209"/>
                    <a:pt x="2777" y="6184"/>
                  </a:cubicBezTo>
                  <a:lnTo>
                    <a:pt x="2802" y="6184"/>
                  </a:lnTo>
                  <a:cubicBezTo>
                    <a:pt x="2802" y="6159"/>
                    <a:pt x="2827" y="6159"/>
                    <a:pt x="2827" y="6159"/>
                  </a:cubicBezTo>
                  <a:cubicBezTo>
                    <a:pt x="2877" y="6134"/>
                    <a:pt x="2902" y="6109"/>
                    <a:pt x="2927" y="6084"/>
                  </a:cubicBezTo>
                  <a:cubicBezTo>
                    <a:pt x="2952" y="6084"/>
                    <a:pt x="2977" y="6059"/>
                    <a:pt x="3027" y="6059"/>
                  </a:cubicBezTo>
                  <a:cubicBezTo>
                    <a:pt x="3052" y="6034"/>
                    <a:pt x="3103" y="6009"/>
                    <a:pt x="3128" y="5984"/>
                  </a:cubicBezTo>
                  <a:cubicBezTo>
                    <a:pt x="3128" y="5959"/>
                    <a:pt x="3128" y="5934"/>
                    <a:pt x="3128" y="5934"/>
                  </a:cubicBezTo>
                  <a:cubicBezTo>
                    <a:pt x="3103" y="5909"/>
                    <a:pt x="3078" y="5902"/>
                    <a:pt x="3052" y="5902"/>
                  </a:cubicBezTo>
                  <a:cubicBezTo>
                    <a:pt x="3027" y="5902"/>
                    <a:pt x="3002" y="5909"/>
                    <a:pt x="2977" y="5909"/>
                  </a:cubicBezTo>
                  <a:cubicBezTo>
                    <a:pt x="2952" y="5934"/>
                    <a:pt x="2902" y="5959"/>
                    <a:pt x="2877" y="5959"/>
                  </a:cubicBezTo>
                  <a:cubicBezTo>
                    <a:pt x="2802" y="5984"/>
                    <a:pt x="2752" y="6034"/>
                    <a:pt x="2702" y="6059"/>
                  </a:cubicBezTo>
                  <a:cubicBezTo>
                    <a:pt x="2677" y="6034"/>
                    <a:pt x="2677" y="5984"/>
                    <a:pt x="2651" y="5959"/>
                  </a:cubicBezTo>
                  <a:cubicBezTo>
                    <a:pt x="2677" y="5934"/>
                    <a:pt x="2702" y="5909"/>
                    <a:pt x="2702" y="5909"/>
                  </a:cubicBezTo>
                  <a:cubicBezTo>
                    <a:pt x="2727" y="5884"/>
                    <a:pt x="2752" y="5859"/>
                    <a:pt x="2777" y="5833"/>
                  </a:cubicBezTo>
                  <a:cubicBezTo>
                    <a:pt x="2827" y="5783"/>
                    <a:pt x="2877" y="5758"/>
                    <a:pt x="2927" y="5708"/>
                  </a:cubicBezTo>
                  <a:cubicBezTo>
                    <a:pt x="2977" y="5683"/>
                    <a:pt x="3027" y="5633"/>
                    <a:pt x="3078" y="5608"/>
                  </a:cubicBezTo>
                  <a:cubicBezTo>
                    <a:pt x="3128" y="5583"/>
                    <a:pt x="3153" y="5558"/>
                    <a:pt x="3178" y="5558"/>
                  </a:cubicBezTo>
                  <a:cubicBezTo>
                    <a:pt x="3203" y="5533"/>
                    <a:pt x="3228" y="5508"/>
                    <a:pt x="3253" y="5483"/>
                  </a:cubicBezTo>
                  <a:cubicBezTo>
                    <a:pt x="3253" y="5458"/>
                    <a:pt x="3253" y="5432"/>
                    <a:pt x="3203" y="5432"/>
                  </a:cubicBezTo>
                  <a:lnTo>
                    <a:pt x="3103" y="5432"/>
                  </a:lnTo>
                  <a:cubicBezTo>
                    <a:pt x="3078" y="5458"/>
                    <a:pt x="3052" y="5483"/>
                    <a:pt x="3027" y="5483"/>
                  </a:cubicBezTo>
                  <a:cubicBezTo>
                    <a:pt x="2952" y="5533"/>
                    <a:pt x="2902" y="5558"/>
                    <a:pt x="2852" y="5608"/>
                  </a:cubicBezTo>
                  <a:cubicBezTo>
                    <a:pt x="2802" y="5633"/>
                    <a:pt x="2727" y="5683"/>
                    <a:pt x="2677" y="5708"/>
                  </a:cubicBezTo>
                  <a:cubicBezTo>
                    <a:pt x="2651" y="5758"/>
                    <a:pt x="2601" y="5783"/>
                    <a:pt x="2576" y="5808"/>
                  </a:cubicBezTo>
                  <a:cubicBezTo>
                    <a:pt x="2551" y="5733"/>
                    <a:pt x="2501" y="5633"/>
                    <a:pt x="2451" y="5558"/>
                  </a:cubicBezTo>
                  <a:cubicBezTo>
                    <a:pt x="2651" y="5533"/>
                    <a:pt x="2802" y="5382"/>
                    <a:pt x="2902" y="5232"/>
                  </a:cubicBezTo>
                  <a:cubicBezTo>
                    <a:pt x="3027" y="5057"/>
                    <a:pt x="3052" y="4831"/>
                    <a:pt x="3027" y="4630"/>
                  </a:cubicBezTo>
                  <a:cubicBezTo>
                    <a:pt x="2952" y="4154"/>
                    <a:pt x="2626" y="3778"/>
                    <a:pt x="2401" y="3377"/>
                  </a:cubicBezTo>
                  <a:lnTo>
                    <a:pt x="2401" y="3377"/>
                  </a:lnTo>
                  <a:cubicBezTo>
                    <a:pt x="2501" y="3402"/>
                    <a:pt x="2601" y="3427"/>
                    <a:pt x="2702" y="3478"/>
                  </a:cubicBezTo>
                  <a:cubicBezTo>
                    <a:pt x="2952" y="3578"/>
                    <a:pt x="3153" y="3753"/>
                    <a:pt x="3303" y="4004"/>
                  </a:cubicBezTo>
                  <a:cubicBezTo>
                    <a:pt x="3428" y="4229"/>
                    <a:pt x="3529" y="4480"/>
                    <a:pt x="3654" y="4731"/>
                  </a:cubicBezTo>
                  <a:cubicBezTo>
                    <a:pt x="3704" y="4856"/>
                    <a:pt x="3779" y="4981"/>
                    <a:pt x="3854" y="5107"/>
                  </a:cubicBezTo>
                  <a:cubicBezTo>
                    <a:pt x="3905" y="5182"/>
                    <a:pt x="3955" y="5332"/>
                    <a:pt x="4055" y="5382"/>
                  </a:cubicBezTo>
                  <a:cubicBezTo>
                    <a:pt x="4105" y="5658"/>
                    <a:pt x="4130" y="5934"/>
                    <a:pt x="4105" y="6209"/>
                  </a:cubicBezTo>
                  <a:cubicBezTo>
                    <a:pt x="4105" y="6661"/>
                    <a:pt x="4080" y="7087"/>
                    <a:pt x="4281" y="7488"/>
                  </a:cubicBezTo>
                  <a:cubicBezTo>
                    <a:pt x="4406" y="7713"/>
                    <a:pt x="4606" y="7889"/>
                    <a:pt x="4807" y="8064"/>
                  </a:cubicBezTo>
                  <a:cubicBezTo>
                    <a:pt x="4932" y="8139"/>
                    <a:pt x="5032" y="8239"/>
                    <a:pt x="5158" y="8315"/>
                  </a:cubicBezTo>
                  <a:cubicBezTo>
                    <a:pt x="5208" y="8365"/>
                    <a:pt x="5258" y="8390"/>
                    <a:pt x="5308" y="8415"/>
                  </a:cubicBezTo>
                  <a:cubicBezTo>
                    <a:pt x="5609" y="8866"/>
                    <a:pt x="5885" y="9317"/>
                    <a:pt x="6185" y="9743"/>
                  </a:cubicBezTo>
                  <a:cubicBezTo>
                    <a:pt x="6361" y="9994"/>
                    <a:pt x="6536" y="10219"/>
                    <a:pt x="6712" y="10445"/>
                  </a:cubicBezTo>
                  <a:cubicBezTo>
                    <a:pt x="6937" y="10671"/>
                    <a:pt x="7163" y="10871"/>
                    <a:pt x="7413" y="11072"/>
                  </a:cubicBezTo>
                  <a:cubicBezTo>
                    <a:pt x="7614" y="11222"/>
                    <a:pt x="7814" y="11372"/>
                    <a:pt x="8040" y="11498"/>
                  </a:cubicBezTo>
                  <a:cubicBezTo>
                    <a:pt x="8040" y="11548"/>
                    <a:pt x="8040" y="11623"/>
                    <a:pt x="8065" y="11673"/>
                  </a:cubicBezTo>
                  <a:cubicBezTo>
                    <a:pt x="8065" y="11798"/>
                    <a:pt x="8115" y="11924"/>
                    <a:pt x="8165" y="12049"/>
                  </a:cubicBezTo>
                  <a:cubicBezTo>
                    <a:pt x="8240" y="12325"/>
                    <a:pt x="8391" y="12575"/>
                    <a:pt x="8591" y="12751"/>
                  </a:cubicBezTo>
                  <a:cubicBezTo>
                    <a:pt x="8603" y="12762"/>
                    <a:pt x="8616" y="12767"/>
                    <a:pt x="8629" y="12767"/>
                  </a:cubicBezTo>
                  <a:cubicBezTo>
                    <a:pt x="8671" y="12767"/>
                    <a:pt x="8711" y="12714"/>
                    <a:pt x="8692" y="12676"/>
                  </a:cubicBezTo>
                  <a:cubicBezTo>
                    <a:pt x="8516" y="12400"/>
                    <a:pt x="8341" y="12149"/>
                    <a:pt x="8266" y="11849"/>
                  </a:cubicBezTo>
                  <a:cubicBezTo>
                    <a:pt x="8240" y="11773"/>
                    <a:pt x="8215" y="11698"/>
                    <a:pt x="8215" y="11623"/>
                  </a:cubicBezTo>
                  <a:cubicBezTo>
                    <a:pt x="8215" y="11573"/>
                    <a:pt x="8190" y="11498"/>
                    <a:pt x="8165" y="11422"/>
                  </a:cubicBezTo>
                  <a:cubicBezTo>
                    <a:pt x="8165" y="11397"/>
                    <a:pt x="8140" y="11372"/>
                    <a:pt x="8115" y="11372"/>
                  </a:cubicBezTo>
                  <a:cubicBezTo>
                    <a:pt x="8115" y="11347"/>
                    <a:pt x="8115" y="11347"/>
                    <a:pt x="8115" y="11347"/>
                  </a:cubicBezTo>
                  <a:cubicBezTo>
                    <a:pt x="8090" y="11322"/>
                    <a:pt x="8090" y="11322"/>
                    <a:pt x="8065" y="11322"/>
                  </a:cubicBezTo>
                  <a:cubicBezTo>
                    <a:pt x="7915" y="11222"/>
                    <a:pt x="7764" y="11122"/>
                    <a:pt x="7639" y="11021"/>
                  </a:cubicBezTo>
                  <a:cubicBezTo>
                    <a:pt x="7388" y="10821"/>
                    <a:pt x="7138" y="10620"/>
                    <a:pt x="6912" y="10395"/>
                  </a:cubicBezTo>
                  <a:cubicBezTo>
                    <a:pt x="6511" y="9969"/>
                    <a:pt x="6210" y="9468"/>
                    <a:pt x="5885" y="8966"/>
                  </a:cubicBezTo>
                  <a:cubicBezTo>
                    <a:pt x="5784" y="8841"/>
                    <a:pt x="5684" y="8691"/>
                    <a:pt x="5584" y="8565"/>
                  </a:cubicBezTo>
                  <a:cubicBezTo>
                    <a:pt x="5609" y="8540"/>
                    <a:pt x="5634" y="8490"/>
                    <a:pt x="5584" y="8440"/>
                  </a:cubicBezTo>
                  <a:cubicBezTo>
                    <a:pt x="5484" y="8315"/>
                    <a:pt x="5333" y="8214"/>
                    <a:pt x="5183" y="8114"/>
                  </a:cubicBezTo>
                  <a:cubicBezTo>
                    <a:pt x="5208" y="8064"/>
                    <a:pt x="5233" y="8039"/>
                    <a:pt x="5258" y="8014"/>
                  </a:cubicBezTo>
                  <a:cubicBezTo>
                    <a:pt x="5283" y="7964"/>
                    <a:pt x="5308" y="7939"/>
                    <a:pt x="5358" y="7914"/>
                  </a:cubicBezTo>
                  <a:cubicBezTo>
                    <a:pt x="5408" y="7838"/>
                    <a:pt x="5484" y="7763"/>
                    <a:pt x="5559" y="7713"/>
                  </a:cubicBezTo>
                  <a:cubicBezTo>
                    <a:pt x="5634" y="7663"/>
                    <a:pt x="5709" y="7588"/>
                    <a:pt x="5809" y="7538"/>
                  </a:cubicBezTo>
                  <a:cubicBezTo>
                    <a:pt x="5834" y="7513"/>
                    <a:pt x="5885" y="7513"/>
                    <a:pt x="5910" y="7488"/>
                  </a:cubicBezTo>
                  <a:cubicBezTo>
                    <a:pt x="5960" y="7463"/>
                    <a:pt x="6010" y="7437"/>
                    <a:pt x="6035" y="7387"/>
                  </a:cubicBezTo>
                  <a:cubicBezTo>
                    <a:pt x="6035" y="7362"/>
                    <a:pt x="6035" y="7337"/>
                    <a:pt x="6010" y="7337"/>
                  </a:cubicBezTo>
                  <a:cubicBezTo>
                    <a:pt x="5987" y="7326"/>
                    <a:pt x="5963" y="7321"/>
                    <a:pt x="5940" y="7321"/>
                  </a:cubicBezTo>
                  <a:cubicBezTo>
                    <a:pt x="5864" y="7321"/>
                    <a:pt x="5792" y="7374"/>
                    <a:pt x="5734" y="7412"/>
                  </a:cubicBezTo>
                  <a:cubicBezTo>
                    <a:pt x="5634" y="7463"/>
                    <a:pt x="5534" y="7513"/>
                    <a:pt x="5458" y="7588"/>
                  </a:cubicBezTo>
                  <a:cubicBezTo>
                    <a:pt x="5383" y="7638"/>
                    <a:pt x="5283" y="7713"/>
                    <a:pt x="5208" y="7788"/>
                  </a:cubicBezTo>
                  <a:cubicBezTo>
                    <a:pt x="5158" y="7838"/>
                    <a:pt x="5083" y="7914"/>
                    <a:pt x="5032" y="7989"/>
                  </a:cubicBezTo>
                  <a:lnTo>
                    <a:pt x="5007" y="7989"/>
                  </a:lnTo>
                  <a:cubicBezTo>
                    <a:pt x="4957" y="7939"/>
                    <a:pt x="4907" y="7889"/>
                    <a:pt x="4857" y="7864"/>
                  </a:cubicBezTo>
                  <a:cubicBezTo>
                    <a:pt x="4932" y="7763"/>
                    <a:pt x="5032" y="7663"/>
                    <a:pt x="5133" y="7563"/>
                  </a:cubicBezTo>
                  <a:cubicBezTo>
                    <a:pt x="5233" y="7463"/>
                    <a:pt x="5333" y="7387"/>
                    <a:pt x="5458" y="7312"/>
                  </a:cubicBezTo>
                  <a:cubicBezTo>
                    <a:pt x="5559" y="7237"/>
                    <a:pt x="5684" y="7162"/>
                    <a:pt x="5809" y="7087"/>
                  </a:cubicBezTo>
                  <a:cubicBezTo>
                    <a:pt x="5859" y="7062"/>
                    <a:pt x="5910" y="7036"/>
                    <a:pt x="5960" y="7011"/>
                  </a:cubicBezTo>
                  <a:cubicBezTo>
                    <a:pt x="6035" y="6986"/>
                    <a:pt x="6085" y="6961"/>
                    <a:pt x="6110" y="6911"/>
                  </a:cubicBezTo>
                  <a:cubicBezTo>
                    <a:pt x="6135" y="6886"/>
                    <a:pt x="6135" y="6861"/>
                    <a:pt x="6110" y="6836"/>
                  </a:cubicBezTo>
                  <a:cubicBezTo>
                    <a:pt x="6035" y="6836"/>
                    <a:pt x="5985" y="6836"/>
                    <a:pt x="5935" y="6861"/>
                  </a:cubicBezTo>
                  <a:cubicBezTo>
                    <a:pt x="5859" y="6886"/>
                    <a:pt x="5809" y="6911"/>
                    <a:pt x="5734" y="6961"/>
                  </a:cubicBezTo>
                  <a:cubicBezTo>
                    <a:pt x="5584" y="7011"/>
                    <a:pt x="5458" y="7087"/>
                    <a:pt x="5333" y="7162"/>
                  </a:cubicBezTo>
                  <a:cubicBezTo>
                    <a:pt x="5233" y="7237"/>
                    <a:pt x="5108" y="7337"/>
                    <a:pt x="5007" y="7437"/>
                  </a:cubicBezTo>
                  <a:cubicBezTo>
                    <a:pt x="4907" y="7538"/>
                    <a:pt x="4782" y="7638"/>
                    <a:pt x="4707" y="7738"/>
                  </a:cubicBezTo>
                  <a:cubicBezTo>
                    <a:pt x="4631" y="7663"/>
                    <a:pt x="4556" y="7588"/>
                    <a:pt x="4506" y="7513"/>
                  </a:cubicBezTo>
                  <a:cubicBezTo>
                    <a:pt x="4255" y="7137"/>
                    <a:pt x="4281" y="6661"/>
                    <a:pt x="4306" y="6234"/>
                  </a:cubicBezTo>
                  <a:cubicBezTo>
                    <a:pt x="4306" y="5859"/>
                    <a:pt x="4281" y="5483"/>
                    <a:pt x="4180" y="5107"/>
                  </a:cubicBezTo>
                  <a:cubicBezTo>
                    <a:pt x="4180" y="5107"/>
                    <a:pt x="4205" y="5082"/>
                    <a:pt x="4205" y="5082"/>
                  </a:cubicBezTo>
                  <a:cubicBezTo>
                    <a:pt x="4230" y="5057"/>
                    <a:pt x="4255" y="5057"/>
                    <a:pt x="4281" y="5031"/>
                  </a:cubicBezTo>
                  <a:cubicBezTo>
                    <a:pt x="4306" y="5006"/>
                    <a:pt x="4356" y="4981"/>
                    <a:pt x="4406" y="4956"/>
                  </a:cubicBezTo>
                  <a:cubicBezTo>
                    <a:pt x="4456" y="4931"/>
                    <a:pt x="4506" y="4906"/>
                    <a:pt x="4556" y="4881"/>
                  </a:cubicBezTo>
                  <a:cubicBezTo>
                    <a:pt x="4581" y="4856"/>
                    <a:pt x="4606" y="4856"/>
                    <a:pt x="4631" y="4831"/>
                  </a:cubicBezTo>
                  <a:cubicBezTo>
                    <a:pt x="4656" y="4831"/>
                    <a:pt x="4682" y="4806"/>
                    <a:pt x="4682" y="4781"/>
                  </a:cubicBezTo>
                  <a:cubicBezTo>
                    <a:pt x="4707" y="4781"/>
                    <a:pt x="4682" y="4756"/>
                    <a:pt x="4682" y="4731"/>
                  </a:cubicBezTo>
                  <a:cubicBezTo>
                    <a:pt x="4672" y="4726"/>
                    <a:pt x="4660" y="4724"/>
                    <a:pt x="4649" y="4724"/>
                  </a:cubicBezTo>
                  <a:cubicBezTo>
                    <a:pt x="4602" y="4724"/>
                    <a:pt x="4546" y="4756"/>
                    <a:pt x="4506" y="4756"/>
                  </a:cubicBezTo>
                  <a:cubicBezTo>
                    <a:pt x="4456" y="4781"/>
                    <a:pt x="4406" y="4806"/>
                    <a:pt x="4331" y="4831"/>
                  </a:cubicBezTo>
                  <a:cubicBezTo>
                    <a:pt x="4281" y="4856"/>
                    <a:pt x="4255" y="4881"/>
                    <a:pt x="4205" y="4906"/>
                  </a:cubicBezTo>
                  <a:cubicBezTo>
                    <a:pt x="4180" y="4931"/>
                    <a:pt x="4155" y="4931"/>
                    <a:pt x="4130" y="4956"/>
                  </a:cubicBezTo>
                  <a:cubicBezTo>
                    <a:pt x="4105" y="4906"/>
                    <a:pt x="4105" y="4856"/>
                    <a:pt x="4080" y="4781"/>
                  </a:cubicBezTo>
                  <a:cubicBezTo>
                    <a:pt x="4105" y="4756"/>
                    <a:pt x="4155" y="4731"/>
                    <a:pt x="4180" y="4706"/>
                  </a:cubicBezTo>
                  <a:cubicBezTo>
                    <a:pt x="4230" y="4655"/>
                    <a:pt x="4306" y="4630"/>
                    <a:pt x="4356" y="4580"/>
                  </a:cubicBezTo>
                  <a:cubicBezTo>
                    <a:pt x="4406" y="4555"/>
                    <a:pt x="4456" y="4530"/>
                    <a:pt x="4531" y="4505"/>
                  </a:cubicBezTo>
                  <a:cubicBezTo>
                    <a:pt x="4556" y="4480"/>
                    <a:pt x="4581" y="4480"/>
                    <a:pt x="4631" y="4455"/>
                  </a:cubicBezTo>
                  <a:cubicBezTo>
                    <a:pt x="4656" y="4455"/>
                    <a:pt x="4682" y="4430"/>
                    <a:pt x="4707" y="4405"/>
                  </a:cubicBezTo>
                  <a:cubicBezTo>
                    <a:pt x="4757" y="4380"/>
                    <a:pt x="4732" y="4330"/>
                    <a:pt x="4682" y="4330"/>
                  </a:cubicBezTo>
                  <a:lnTo>
                    <a:pt x="4581" y="4330"/>
                  </a:lnTo>
                  <a:cubicBezTo>
                    <a:pt x="4556" y="4355"/>
                    <a:pt x="4506" y="4355"/>
                    <a:pt x="4481" y="4380"/>
                  </a:cubicBezTo>
                  <a:cubicBezTo>
                    <a:pt x="4406" y="4405"/>
                    <a:pt x="4331" y="4430"/>
                    <a:pt x="4281" y="4455"/>
                  </a:cubicBezTo>
                  <a:cubicBezTo>
                    <a:pt x="4205" y="4480"/>
                    <a:pt x="4155" y="4530"/>
                    <a:pt x="4105" y="4555"/>
                  </a:cubicBezTo>
                  <a:cubicBezTo>
                    <a:pt x="4080" y="4580"/>
                    <a:pt x="4055" y="4605"/>
                    <a:pt x="4030" y="4630"/>
                  </a:cubicBezTo>
                  <a:cubicBezTo>
                    <a:pt x="3955" y="4430"/>
                    <a:pt x="3905" y="4254"/>
                    <a:pt x="3829" y="4054"/>
                  </a:cubicBezTo>
                  <a:cubicBezTo>
                    <a:pt x="3905" y="4054"/>
                    <a:pt x="3980" y="4054"/>
                    <a:pt x="4055" y="4004"/>
                  </a:cubicBezTo>
                  <a:cubicBezTo>
                    <a:pt x="4230" y="3929"/>
                    <a:pt x="4331" y="3753"/>
                    <a:pt x="4381" y="3578"/>
                  </a:cubicBezTo>
                  <a:cubicBezTo>
                    <a:pt x="4431" y="3402"/>
                    <a:pt x="4431" y="3227"/>
                    <a:pt x="4406" y="3051"/>
                  </a:cubicBezTo>
                  <a:lnTo>
                    <a:pt x="4406" y="3051"/>
                  </a:lnTo>
                  <a:cubicBezTo>
                    <a:pt x="4456" y="3077"/>
                    <a:pt x="4506" y="3102"/>
                    <a:pt x="4556" y="3102"/>
                  </a:cubicBezTo>
                  <a:cubicBezTo>
                    <a:pt x="4757" y="3427"/>
                    <a:pt x="4957" y="3728"/>
                    <a:pt x="5133" y="4054"/>
                  </a:cubicBezTo>
                  <a:cubicBezTo>
                    <a:pt x="5358" y="4480"/>
                    <a:pt x="5559" y="4881"/>
                    <a:pt x="5709" y="5307"/>
                  </a:cubicBezTo>
                  <a:cubicBezTo>
                    <a:pt x="5809" y="5533"/>
                    <a:pt x="5859" y="5733"/>
                    <a:pt x="5935" y="5934"/>
                  </a:cubicBezTo>
                  <a:cubicBezTo>
                    <a:pt x="6010" y="6134"/>
                    <a:pt x="6060" y="6360"/>
                    <a:pt x="6185" y="6535"/>
                  </a:cubicBezTo>
                  <a:cubicBezTo>
                    <a:pt x="6286" y="6661"/>
                    <a:pt x="6411" y="6786"/>
                    <a:pt x="6561" y="6861"/>
                  </a:cubicBezTo>
                  <a:cubicBezTo>
                    <a:pt x="6586" y="6986"/>
                    <a:pt x="6687" y="7087"/>
                    <a:pt x="6762" y="7162"/>
                  </a:cubicBezTo>
                  <a:cubicBezTo>
                    <a:pt x="6887" y="7287"/>
                    <a:pt x="7012" y="7387"/>
                    <a:pt x="7163" y="7513"/>
                  </a:cubicBezTo>
                  <a:cubicBezTo>
                    <a:pt x="7438" y="7763"/>
                    <a:pt x="7664" y="8039"/>
                    <a:pt x="7865" y="8340"/>
                  </a:cubicBezTo>
                  <a:cubicBezTo>
                    <a:pt x="8090" y="8640"/>
                    <a:pt x="8291" y="8966"/>
                    <a:pt x="8541" y="9217"/>
                  </a:cubicBezTo>
                  <a:cubicBezTo>
                    <a:pt x="8767" y="9493"/>
                    <a:pt x="9093" y="9718"/>
                    <a:pt x="9243" y="10044"/>
                  </a:cubicBezTo>
                  <a:cubicBezTo>
                    <a:pt x="9418" y="10395"/>
                    <a:pt x="9494" y="10846"/>
                    <a:pt x="9895" y="11021"/>
                  </a:cubicBezTo>
                  <a:cubicBezTo>
                    <a:pt x="9907" y="11030"/>
                    <a:pt x="9919" y="11033"/>
                    <a:pt x="9930" y="11033"/>
                  </a:cubicBezTo>
                  <a:cubicBezTo>
                    <a:pt x="9989" y="11033"/>
                    <a:pt x="10029" y="10938"/>
                    <a:pt x="9945" y="10896"/>
                  </a:cubicBezTo>
                  <a:cubicBezTo>
                    <a:pt x="9644" y="10696"/>
                    <a:pt x="9544" y="10320"/>
                    <a:pt x="9418" y="9994"/>
                  </a:cubicBezTo>
                  <a:cubicBezTo>
                    <a:pt x="9243" y="9668"/>
                    <a:pt x="8992" y="9442"/>
                    <a:pt x="8742" y="9167"/>
                  </a:cubicBezTo>
                  <a:cubicBezTo>
                    <a:pt x="8240" y="8666"/>
                    <a:pt x="7940" y="8014"/>
                    <a:pt x="7413" y="7513"/>
                  </a:cubicBezTo>
                  <a:cubicBezTo>
                    <a:pt x="7288" y="7387"/>
                    <a:pt x="7113" y="7262"/>
                    <a:pt x="6962" y="7137"/>
                  </a:cubicBezTo>
                  <a:cubicBezTo>
                    <a:pt x="6937" y="7112"/>
                    <a:pt x="6912" y="7087"/>
                    <a:pt x="6862" y="7036"/>
                  </a:cubicBezTo>
                  <a:lnTo>
                    <a:pt x="6862" y="7036"/>
                  </a:lnTo>
                  <a:cubicBezTo>
                    <a:pt x="6912" y="7062"/>
                    <a:pt x="6962" y="7087"/>
                    <a:pt x="7012" y="7137"/>
                  </a:cubicBezTo>
                  <a:cubicBezTo>
                    <a:pt x="7113" y="7187"/>
                    <a:pt x="7213" y="7262"/>
                    <a:pt x="7313" y="7337"/>
                  </a:cubicBezTo>
                  <a:cubicBezTo>
                    <a:pt x="7322" y="7342"/>
                    <a:pt x="7332" y="7344"/>
                    <a:pt x="7343" y="7344"/>
                  </a:cubicBezTo>
                  <a:cubicBezTo>
                    <a:pt x="7394" y="7344"/>
                    <a:pt x="7455" y="7299"/>
                    <a:pt x="7413" y="7237"/>
                  </a:cubicBezTo>
                  <a:cubicBezTo>
                    <a:pt x="7313" y="7062"/>
                    <a:pt x="7138" y="6986"/>
                    <a:pt x="6962" y="6886"/>
                  </a:cubicBezTo>
                  <a:cubicBezTo>
                    <a:pt x="6987" y="6861"/>
                    <a:pt x="6987" y="6836"/>
                    <a:pt x="7012" y="6836"/>
                  </a:cubicBezTo>
                  <a:cubicBezTo>
                    <a:pt x="7062" y="6761"/>
                    <a:pt x="7138" y="6661"/>
                    <a:pt x="7188" y="6610"/>
                  </a:cubicBezTo>
                  <a:cubicBezTo>
                    <a:pt x="7263" y="6535"/>
                    <a:pt x="7338" y="6460"/>
                    <a:pt x="7413" y="6385"/>
                  </a:cubicBezTo>
                  <a:cubicBezTo>
                    <a:pt x="7463" y="6360"/>
                    <a:pt x="7489" y="6310"/>
                    <a:pt x="7539" y="6285"/>
                  </a:cubicBezTo>
                  <a:cubicBezTo>
                    <a:pt x="7564" y="6260"/>
                    <a:pt x="7614" y="6234"/>
                    <a:pt x="7614" y="6184"/>
                  </a:cubicBezTo>
                  <a:cubicBezTo>
                    <a:pt x="7639" y="6159"/>
                    <a:pt x="7614" y="6134"/>
                    <a:pt x="7589" y="6134"/>
                  </a:cubicBezTo>
                  <a:cubicBezTo>
                    <a:pt x="7578" y="6131"/>
                    <a:pt x="7567" y="6130"/>
                    <a:pt x="7556" y="6130"/>
                  </a:cubicBezTo>
                  <a:cubicBezTo>
                    <a:pt x="7467" y="6130"/>
                    <a:pt x="7383" y="6215"/>
                    <a:pt x="7338" y="6260"/>
                  </a:cubicBezTo>
                  <a:cubicBezTo>
                    <a:pt x="7263" y="6335"/>
                    <a:pt x="7163" y="6385"/>
                    <a:pt x="7113" y="6460"/>
                  </a:cubicBezTo>
                  <a:cubicBezTo>
                    <a:pt x="7037" y="6535"/>
                    <a:pt x="6962" y="6610"/>
                    <a:pt x="6912" y="6686"/>
                  </a:cubicBezTo>
                  <a:cubicBezTo>
                    <a:pt x="6887" y="6736"/>
                    <a:pt x="6862" y="6761"/>
                    <a:pt x="6837" y="6811"/>
                  </a:cubicBezTo>
                  <a:cubicBezTo>
                    <a:pt x="6712" y="6736"/>
                    <a:pt x="6586" y="6686"/>
                    <a:pt x="6486" y="6585"/>
                  </a:cubicBezTo>
                  <a:cubicBezTo>
                    <a:pt x="6511" y="6560"/>
                    <a:pt x="6536" y="6535"/>
                    <a:pt x="6561" y="6485"/>
                  </a:cubicBezTo>
                  <a:cubicBezTo>
                    <a:pt x="6586" y="6435"/>
                    <a:pt x="6636" y="6385"/>
                    <a:pt x="6687" y="6310"/>
                  </a:cubicBezTo>
                  <a:cubicBezTo>
                    <a:pt x="6762" y="6209"/>
                    <a:pt x="6862" y="6109"/>
                    <a:pt x="6962" y="6009"/>
                  </a:cubicBezTo>
                  <a:cubicBezTo>
                    <a:pt x="7062" y="5934"/>
                    <a:pt x="7163" y="5833"/>
                    <a:pt x="7263" y="5758"/>
                  </a:cubicBezTo>
                  <a:cubicBezTo>
                    <a:pt x="7313" y="5733"/>
                    <a:pt x="7539" y="5608"/>
                    <a:pt x="7463" y="5558"/>
                  </a:cubicBezTo>
                  <a:cubicBezTo>
                    <a:pt x="7441" y="5541"/>
                    <a:pt x="7417" y="5534"/>
                    <a:pt x="7391" y="5534"/>
                  </a:cubicBezTo>
                  <a:cubicBezTo>
                    <a:pt x="7300" y="5534"/>
                    <a:pt x="7196" y="5619"/>
                    <a:pt x="7138" y="5658"/>
                  </a:cubicBezTo>
                  <a:cubicBezTo>
                    <a:pt x="7037" y="5733"/>
                    <a:pt x="6912" y="5833"/>
                    <a:pt x="6812" y="5909"/>
                  </a:cubicBezTo>
                  <a:cubicBezTo>
                    <a:pt x="6712" y="6009"/>
                    <a:pt x="6636" y="6109"/>
                    <a:pt x="6536" y="6209"/>
                  </a:cubicBezTo>
                  <a:cubicBezTo>
                    <a:pt x="6486" y="6260"/>
                    <a:pt x="6461" y="6310"/>
                    <a:pt x="6411" y="6360"/>
                  </a:cubicBezTo>
                  <a:cubicBezTo>
                    <a:pt x="6386" y="6410"/>
                    <a:pt x="6361" y="6435"/>
                    <a:pt x="6361" y="6460"/>
                  </a:cubicBezTo>
                  <a:cubicBezTo>
                    <a:pt x="6235" y="6310"/>
                    <a:pt x="6185" y="6134"/>
                    <a:pt x="6135" y="5934"/>
                  </a:cubicBezTo>
                  <a:cubicBezTo>
                    <a:pt x="6060" y="5733"/>
                    <a:pt x="5985" y="5533"/>
                    <a:pt x="5910" y="5307"/>
                  </a:cubicBezTo>
                  <a:cubicBezTo>
                    <a:pt x="5759" y="4881"/>
                    <a:pt x="5559" y="4480"/>
                    <a:pt x="5333" y="4079"/>
                  </a:cubicBezTo>
                  <a:lnTo>
                    <a:pt x="5358" y="4079"/>
                  </a:lnTo>
                  <a:cubicBezTo>
                    <a:pt x="5433" y="3979"/>
                    <a:pt x="5509" y="3904"/>
                    <a:pt x="5584" y="3853"/>
                  </a:cubicBezTo>
                  <a:cubicBezTo>
                    <a:pt x="5634" y="3803"/>
                    <a:pt x="5684" y="3778"/>
                    <a:pt x="5734" y="3753"/>
                  </a:cubicBezTo>
                  <a:cubicBezTo>
                    <a:pt x="5759" y="3728"/>
                    <a:pt x="5784" y="3703"/>
                    <a:pt x="5809" y="3703"/>
                  </a:cubicBezTo>
                  <a:cubicBezTo>
                    <a:pt x="5834" y="3678"/>
                    <a:pt x="5834" y="3653"/>
                    <a:pt x="5859" y="3653"/>
                  </a:cubicBezTo>
                  <a:cubicBezTo>
                    <a:pt x="5910" y="3603"/>
                    <a:pt x="5885" y="3553"/>
                    <a:pt x="5834" y="3553"/>
                  </a:cubicBezTo>
                  <a:cubicBezTo>
                    <a:pt x="5809" y="3578"/>
                    <a:pt x="5759" y="3578"/>
                    <a:pt x="5734" y="3578"/>
                  </a:cubicBezTo>
                  <a:cubicBezTo>
                    <a:pt x="5709" y="3603"/>
                    <a:pt x="5684" y="3603"/>
                    <a:pt x="5659" y="3628"/>
                  </a:cubicBezTo>
                  <a:cubicBezTo>
                    <a:pt x="5609" y="3653"/>
                    <a:pt x="5559" y="3678"/>
                    <a:pt x="5509" y="3728"/>
                  </a:cubicBezTo>
                  <a:cubicBezTo>
                    <a:pt x="5433" y="3778"/>
                    <a:pt x="5333" y="3853"/>
                    <a:pt x="5258" y="3929"/>
                  </a:cubicBezTo>
                  <a:cubicBezTo>
                    <a:pt x="5208" y="3853"/>
                    <a:pt x="5158" y="3753"/>
                    <a:pt x="5108" y="3653"/>
                  </a:cubicBezTo>
                  <a:cubicBezTo>
                    <a:pt x="5208" y="3528"/>
                    <a:pt x="5308" y="3427"/>
                    <a:pt x="5433" y="3352"/>
                  </a:cubicBezTo>
                  <a:cubicBezTo>
                    <a:pt x="5484" y="3302"/>
                    <a:pt x="5534" y="3277"/>
                    <a:pt x="5609" y="3252"/>
                  </a:cubicBezTo>
                  <a:cubicBezTo>
                    <a:pt x="5634" y="3227"/>
                    <a:pt x="5684" y="3227"/>
                    <a:pt x="5709" y="3202"/>
                  </a:cubicBezTo>
                  <a:lnTo>
                    <a:pt x="5759" y="3202"/>
                  </a:lnTo>
                  <a:cubicBezTo>
                    <a:pt x="5784" y="3177"/>
                    <a:pt x="5784" y="3177"/>
                    <a:pt x="5784" y="3177"/>
                  </a:cubicBezTo>
                  <a:cubicBezTo>
                    <a:pt x="5834" y="3152"/>
                    <a:pt x="5809" y="3102"/>
                    <a:pt x="5784" y="3077"/>
                  </a:cubicBezTo>
                  <a:cubicBezTo>
                    <a:pt x="5784" y="3085"/>
                    <a:pt x="5784" y="3088"/>
                    <a:pt x="5783" y="3088"/>
                  </a:cubicBezTo>
                  <a:cubicBezTo>
                    <a:pt x="5782" y="3088"/>
                    <a:pt x="5776" y="3077"/>
                    <a:pt x="5759" y="3077"/>
                  </a:cubicBezTo>
                  <a:lnTo>
                    <a:pt x="5684" y="3077"/>
                  </a:lnTo>
                  <a:cubicBezTo>
                    <a:pt x="5634" y="3102"/>
                    <a:pt x="5609" y="3102"/>
                    <a:pt x="5559" y="3127"/>
                  </a:cubicBezTo>
                  <a:cubicBezTo>
                    <a:pt x="5484" y="3152"/>
                    <a:pt x="5408" y="3177"/>
                    <a:pt x="5358" y="3227"/>
                  </a:cubicBezTo>
                  <a:cubicBezTo>
                    <a:pt x="5233" y="3302"/>
                    <a:pt x="5108" y="3402"/>
                    <a:pt x="5032" y="3528"/>
                  </a:cubicBezTo>
                  <a:cubicBezTo>
                    <a:pt x="4932" y="3352"/>
                    <a:pt x="4832" y="3177"/>
                    <a:pt x="4707" y="3026"/>
                  </a:cubicBezTo>
                  <a:cubicBezTo>
                    <a:pt x="5158" y="2851"/>
                    <a:pt x="5408" y="2375"/>
                    <a:pt x="5233" y="1924"/>
                  </a:cubicBezTo>
                  <a:cubicBezTo>
                    <a:pt x="5133" y="1648"/>
                    <a:pt x="4932" y="1447"/>
                    <a:pt x="4732" y="1272"/>
                  </a:cubicBezTo>
                  <a:cubicBezTo>
                    <a:pt x="4656" y="1197"/>
                    <a:pt x="4556" y="1147"/>
                    <a:pt x="4481" y="1072"/>
                  </a:cubicBezTo>
                  <a:close/>
                  <a:moveTo>
                    <a:pt x="3118" y="0"/>
                  </a:moveTo>
                  <a:cubicBezTo>
                    <a:pt x="3103" y="0"/>
                    <a:pt x="3090" y="6"/>
                    <a:pt x="3078" y="19"/>
                  </a:cubicBezTo>
                  <a:cubicBezTo>
                    <a:pt x="3052" y="44"/>
                    <a:pt x="3027" y="69"/>
                    <a:pt x="3027" y="94"/>
                  </a:cubicBezTo>
                  <a:cubicBezTo>
                    <a:pt x="3078" y="645"/>
                    <a:pt x="3228" y="1197"/>
                    <a:pt x="3453" y="1698"/>
                  </a:cubicBezTo>
                  <a:cubicBezTo>
                    <a:pt x="3403" y="1899"/>
                    <a:pt x="3353" y="2099"/>
                    <a:pt x="3328" y="2300"/>
                  </a:cubicBezTo>
                  <a:cubicBezTo>
                    <a:pt x="3303" y="2500"/>
                    <a:pt x="3303" y="2726"/>
                    <a:pt x="3328" y="2951"/>
                  </a:cubicBezTo>
                  <a:cubicBezTo>
                    <a:pt x="3328" y="3152"/>
                    <a:pt x="3378" y="3352"/>
                    <a:pt x="3428" y="3553"/>
                  </a:cubicBezTo>
                  <a:cubicBezTo>
                    <a:pt x="3479" y="3653"/>
                    <a:pt x="3504" y="3753"/>
                    <a:pt x="3554" y="3853"/>
                  </a:cubicBezTo>
                  <a:cubicBezTo>
                    <a:pt x="3554" y="3879"/>
                    <a:pt x="3579" y="3904"/>
                    <a:pt x="3579" y="3929"/>
                  </a:cubicBezTo>
                  <a:cubicBezTo>
                    <a:pt x="3604" y="3979"/>
                    <a:pt x="3654" y="4029"/>
                    <a:pt x="3654" y="4054"/>
                  </a:cubicBezTo>
                  <a:cubicBezTo>
                    <a:pt x="3754" y="4380"/>
                    <a:pt x="3880" y="4681"/>
                    <a:pt x="3955" y="5006"/>
                  </a:cubicBezTo>
                  <a:cubicBezTo>
                    <a:pt x="3880" y="4856"/>
                    <a:pt x="3804" y="4731"/>
                    <a:pt x="3729" y="4605"/>
                  </a:cubicBezTo>
                  <a:cubicBezTo>
                    <a:pt x="3604" y="4330"/>
                    <a:pt x="3504" y="4054"/>
                    <a:pt x="3353" y="3828"/>
                  </a:cubicBezTo>
                  <a:cubicBezTo>
                    <a:pt x="3103" y="3452"/>
                    <a:pt x="2727" y="3277"/>
                    <a:pt x="2326" y="3252"/>
                  </a:cubicBezTo>
                  <a:cubicBezTo>
                    <a:pt x="2250" y="3127"/>
                    <a:pt x="2200" y="3001"/>
                    <a:pt x="2150" y="2876"/>
                  </a:cubicBezTo>
                  <a:cubicBezTo>
                    <a:pt x="2125" y="2801"/>
                    <a:pt x="2100" y="2751"/>
                    <a:pt x="2075" y="2676"/>
                  </a:cubicBezTo>
                  <a:cubicBezTo>
                    <a:pt x="2050" y="2600"/>
                    <a:pt x="2025" y="2550"/>
                    <a:pt x="1975" y="2500"/>
                  </a:cubicBezTo>
                  <a:cubicBezTo>
                    <a:pt x="1964" y="2490"/>
                    <a:pt x="1950" y="2484"/>
                    <a:pt x="1936" y="2484"/>
                  </a:cubicBezTo>
                  <a:cubicBezTo>
                    <a:pt x="1917" y="2484"/>
                    <a:pt x="1900" y="2496"/>
                    <a:pt x="1900" y="2525"/>
                  </a:cubicBezTo>
                  <a:cubicBezTo>
                    <a:pt x="1900" y="2575"/>
                    <a:pt x="1874" y="2676"/>
                    <a:pt x="1849" y="2726"/>
                  </a:cubicBezTo>
                  <a:cubicBezTo>
                    <a:pt x="1724" y="3227"/>
                    <a:pt x="1649" y="3778"/>
                    <a:pt x="1724" y="4280"/>
                  </a:cubicBezTo>
                  <a:cubicBezTo>
                    <a:pt x="1774" y="4555"/>
                    <a:pt x="1849" y="4806"/>
                    <a:pt x="1975" y="5031"/>
                  </a:cubicBezTo>
                  <a:cubicBezTo>
                    <a:pt x="2025" y="5157"/>
                    <a:pt x="2100" y="5282"/>
                    <a:pt x="2175" y="5407"/>
                  </a:cubicBezTo>
                  <a:cubicBezTo>
                    <a:pt x="2200" y="5458"/>
                    <a:pt x="2250" y="5533"/>
                    <a:pt x="2301" y="5583"/>
                  </a:cubicBezTo>
                  <a:cubicBezTo>
                    <a:pt x="2426" y="5808"/>
                    <a:pt x="2526" y="6034"/>
                    <a:pt x="2626" y="6285"/>
                  </a:cubicBezTo>
                  <a:cubicBezTo>
                    <a:pt x="2752" y="6711"/>
                    <a:pt x="2802" y="7162"/>
                    <a:pt x="2827" y="7613"/>
                  </a:cubicBezTo>
                  <a:cubicBezTo>
                    <a:pt x="2827" y="8039"/>
                    <a:pt x="2752" y="8490"/>
                    <a:pt x="2952" y="8866"/>
                  </a:cubicBezTo>
                  <a:cubicBezTo>
                    <a:pt x="3052" y="9092"/>
                    <a:pt x="3228" y="9267"/>
                    <a:pt x="3428" y="9417"/>
                  </a:cubicBezTo>
                  <a:cubicBezTo>
                    <a:pt x="3479" y="9468"/>
                    <a:pt x="3554" y="9518"/>
                    <a:pt x="3629" y="9593"/>
                  </a:cubicBezTo>
                  <a:cubicBezTo>
                    <a:pt x="3955" y="10295"/>
                    <a:pt x="4431" y="10946"/>
                    <a:pt x="4957" y="11498"/>
                  </a:cubicBezTo>
                  <a:cubicBezTo>
                    <a:pt x="5208" y="11748"/>
                    <a:pt x="5458" y="11999"/>
                    <a:pt x="5734" y="12224"/>
                  </a:cubicBezTo>
                  <a:cubicBezTo>
                    <a:pt x="5584" y="12174"/>
                    <a:pt x="5408" y="12124"/>
                    <a:pt x="5258" y="12074"/>
                  </a:cubicBezTo>
                  <a:cubicBezTo>
                    <a:pt x="5083" y="12024"/>
                    <a:pt x="4907" y="11999"/>
                    <a:pt x="4757" y="11974"/>
                  </a:cubicBezTo>
                  <a:cubicBezTo>
                    <a:pt x="4656" y="11974"/>
                    <a:pt x="4581" y="11949"/>
                    <a:pt x="4481" y="11949"/>
                  </a:cubicBezTo>
                  <a:cubicBezTo>
                    <a:pt x="4431" y="11949"/>
                    <a:pt x="4356" y="11924"/>
                    <a:pt x="4306" y="11899"/>
                  </a:cubicBezTo>
                  <a:cubicBezTo>
                    <a:pt x="4281" y="11723"/>
                    <a:pt x="4155" y="11573"/>
                    <a:pt x="4080" y="11422"/>
                  </a:cubicBezTo>
                  <a:cubicBezTo>
                    <a:pt x="3955" y="11272"/>
                    <a:pt x="3829" y="11122"/>
                    <a:pt x="3704" y="10996"/>
                  </a:cubicBezTo>
                  <a:cubicBezTo>
                    <a:pt x="3428" y="10696"/>
                    <a:pt x="3078" y="10420"/>
                    <a:pt x="2727" y="10194"/>
                  </a:cubicBezTo>
                  <a:lnTo>
                    <a:pt x="2702" y="10194"/>
                  </a:lnTo>
                  <a:cubicBezTo>
                    <a:pt x="2702" y="10194"/>
                    <a:pt x="2677" y="10169"/>
                    <a:pt x="2677" y="10169"/>
                  </a:cubicBezTo>
                  <a:cubicBezTo>
                    <a:pt x="2601" y="10094"/>
                    <a:pt x="2526" y="9994"/>
                    <a:pt x="2451" y="9919"/>
                  </a:cubicBezTo>
                  <a:cubicBezTo>
                    <a:pt x="2250" y="9768"/>
                    <a:pt x="2050" y="9643"/>
                    <a:pt x="1799" y="9593"/>
                  </a:cubicBezTo>
                  <a:cubicBezTo>
                    <a:pt x="1599" y="9518"/>
                    <a:pt x="1373" y="9518"/>
                    <a:pt x="1173" y="9518"/>
                  </a:cubicBezTo>
                  <a:cubicBezTo>
                    <a:pt x="1047" y="9543"/>
                    <a:pt x="897" y="9568"/>
                    <a:pt x="772" y="9618"/>
                  </a:cubicBezTo>
                  <a:cubicBezTo>
                    <a:pt x="747" y="9618"/>
                    <a:pt x="747" y="9593"/>
                    <a:pt x="722" y="9593"/>
                  </a:cubicBezTo>
                  <a:cubicBezTo>
                    <a:pt x="621" y="9518"/>
                    <a:pt x="496" y="9442"/>
                    <a:pt x="396" y="9367"/>
                  </a:cubicBezTo>
                  <a:cubicBezTo>
                    <a:pt x="296" y="9267"/>
                    <a:pt x="145" y="9092"/>
                    <a:pt x="95" y="9067"/>
                  </a:cubicBezTo>
                  <a:cubicBezTo>
                    <a:pt x="83" y="9061"/>
                    <a:pt x="71" y="9058"/>
                    <a:pt x="61" y="9058"/>
                  </a:cubicBezTo>
                  <a:cubicBezTo>
                    <a:pt x="25" y="9058"/>
                    <a:pt x="1" y="9090"/>
                    <a:pt x="20" y="9167"/>
                  </a:cubicBezTo>
                  <a:cubicBezTo>
                    <a:pt x="120" y="9543"/>
                    <a:pt x="321" y="9919"/>
                    <a:pt x="521" y="10270"/>
                  </a:cubicBezTo>
                  <a:cubicBezTo>
                    <a:pt x="646" y="10445"/>
                    <a:pt x="772" y="10620"/>
                    <a:pt x="897" y="10771"/>
                  </a:cubicBezTo>
                  <a:cubicBezTo>
                    <a:pt x="1047" y="10921"/>
                    <a:pt x="1198" y="11072"/>
                    <a:pt x="1373" y="11172"/>
                  </a:cubicBezTo>
                  <a:cubicBezTo>
                    <a:pt x="1524" y="11347"/>
                    <a:pt x="1674" y="11498"/>
                    <a:pt x="1824" y="11673"/>
                  </a:cubicBezTo>
                  <a:cubicBezTo>
                    <a:pt x="2050" y="11924"/>
                    <a:pt x="2200" y="12224"/>
                    <a:pt x="2326" y="12550"/>
                  </a:cubicBezTo>
                  <a:cubicBezTo>
                    <a:pt x="2426" y="12876"/>
                    <a:pt x="2501" y="13202"/>
                    <a:pt x="2752" y="13453"/>
                  </a:cubicBezTo>
                  <a:cubicBezTo>
                    <a:pt x="3002" y="13728"/>
                    <a:pt x="3378" y="13854"/>
                    <a:pt x="3729" y="13979"/>
                  </a:cubicBezTo>
                  <a:cubicBezTo>
                    <a:pt x="4080" y="14129"/>
                    <a:pt x="4431" y="14330"/>
                    <a:pt x="4757" y="14555"/>
                  </a:cubicBezTo>
                  <a:cubicBezTo>
                    <a:pt x="5083" y="14756"/>
                    <a:pt x="5408" y="15006"/>
                    <a:pt x="5734" y="15232"/>
                  </a:cubicBezTo>
                  <a:cubicBezTo>
                    <a:pt x="6060" y="15483"/>
                    <a:pt x="6336" y="15758"/>
                    <a:pt x="6611" y="16059"/>
                  </a:cubicBezTo>
                  <a:cubicBezTo>
                    <a:pt x="6762" y="16235"/>
                    <a:pt x="6912" y="16410"/>
                    <a:pt x="7062" y="16535"/>
                  </a:cubicBezTo>
                  <a:cubicBezTo>
                    <a:pt x="7238" y="16661"/>
                    <a:pt x="7413" y="16761"/>
                    <a:pt x="7589" y="16836"/>
                  </a:cubicBezTo>
                  <a:cubicBezTo>
                    <a:pt x="7814" y="16936"/>
                    <a:pt x="8040" y="16986"/>
                    <a:pt x="8291" y="17037"/>
                  </a:cubicBezTo>
                  <a:cubicBezTo>
                    <a:pt x="8967" y="17463"/>
                    <a:pt x="9669" y="17839"/>
                    <a:pt x="10371" y="18240"/>
                  </a:cubicBezTo>
                  <a:cubicBezTo>
                    <a:pt x="11148" y="18666"/>
                    <a:pt x="11900" y="19092"/>
                    <a:pt x="12677" y="19518"/>
                  </a:cubicBezTo>
                  <a:cubicBezTo>
                    <a:pt x="13052" y="19718"/>
                    <a:pt x="13428" y="19919"/>
                    <a:pt x="13804" y="20169"/>
                  </a:cubicBezTo>
                  <a:cubicBezTo>
                    <a:pt x="13980" y="20270"/>
                    <a:pt x="14155" y="20395"/>
                    <a:pt x="14306" y="20545"/>
                  </a:cubicBezTo>
                  <a:cubicBezTo>
                    <a:pt x="14481" y="20696"/>
                    <a:pt x="14606" y="20846"/>
                    <a:pt x="14757" y="20996"/>
                  </a:cubicBezTo>
                  <a:cubicBezTo>
                    <a:pt x="15007" y="21297"/>
                    <a:pt x="15283" y="21548"/>
                    <a:pt x="15634" y="21723"/>
                  </a:cubicBezTo>
                  <a:cubicBezTo>
                    <a:pt x="15907" y="21849"/>
                    <a:pt x="16215" y="21905"/>
                    <a:pt x="16514" y="21905"/>
                  </a:cubicBezTo>
                  <a:cubicBezTo>
                    <a:pt x="16572" y="21905"/>
                    <a:pt x="16630" y="21903"/>
                    <a:pt x="16687" y="21899"/>
                  </a:cubicBezTo>
                  <a:cubicBezTo>
                    <a:pt x="16712" y="21899"/>
                    <a:pt x="16762" y="21899"/>
                    <a:pt x="16812" y="21874"/>
                  </a:cubicBezTo>
                  <a:cubicBezTo>
                    <a:pt x="17213" y="22074"/>
                    <a:pt x="17589" y="22250"/>
                    <a:pt x="17990" y="22425"/>
                  </a:cubicBezTo>
                  <a:cubicBezTo>
                    <a:pt x="18416" y="22626"/>
                    <a:pt x="18817" y="22851"/>
                    <a:pt x="19243" y="23077"/>
                  </a:cubicBezTo>
                  <a:cubicBezTo>
                    <a:pt x="19644" y="23277"/>
                    <a:pt x="20070" y="23503"/>
                    <a:pt x="20471" y="23753"/>
                  </a:cubicBezTo>
                  <a:cubicBezTo>
                    <a:pt x="20755" y="23906"/>
                    <a:pt x="21058" y="24173"/>
                    <a:pt x="21413" y="24173"/>
                  </a:cubicBezTo>
                  <a:cubicBezTo>
                    <a:pt x="21465" y="24173"/>
                    <a:pt x="21519" y="24167"/>
                    <a:pt x="21574" y="24154"/>
                  </a:cubicBezTo>
                  <a:cubicBezTo>
                    <a:pt x="21925" y="24079"/>
                    <a:pt x="22200" y="23778"/>
                    <a:pt x="22526" y="23578"/>
                  </a:cubicBezTo>
                  <a:cubicBezTo>
                    <a:pt x="22877" y="23352"/>
                    <a:pt x="23253" y="23177"/>
                    <a:pt x="23654" y="23001"/>
                  </a:cubicBezTo>
                  <a:cubicBezTo>
                    <a:pt x="24055" y="22851"/>
                    <a:pt x="24456" y="22676"/>
                    <a:pt x="24832" y="22500"/>
                  </a:cubicBezTo>
                  <a:cubicBezTo>
                    <a:pt x="25233" y="22325"/>
                    <a:pt x="25609" y="22099"/>
                    <a:pt x="25985" y="21849"/>
                  </a:cubicBezTo>
                  <a:cubicBezTo>
                    <a:pt x="26411" y="21573"/>
                    <a:pt x="26787" y="21272"/>
                    <a:pt x="27163" y="20946"/>
                  </a:cubicBezTo>
                  <a:cubicBezTo>
                    <a:pt x="27363" y="20796"/>
                    <a:pt x="27539" y="20620"/>
                    <a:pt x="27739" y="20470"/>
                  </a:cubicBezTo>
                  <a:cubicBezTo>
                    <a:pt x="27915" y="20320"/>
                    <a:pt x="28391" y="19869"/>
                    <a:pt x="28441" y="19793"/>
                  </a:cubicBezTo>
                  <a:cubicBezTo>
                    <a:pt x="28516" y="19718"/>
                    <a:pt x="28566" y="19643"/>
                    <a:pt x="28642" y="19543"/>
                  </a:cubicBezTo>
                  <a:cubicBezTo>
                    <a:pt x="28767" y="19367"/>
                    <a:pt x="28842" y="19167"/>
                    <a:pt x="28917" y="18941"/>
                  </a:cubicBezTo>
                  <a:cubicBezTo>
                    <a:pt x="29043" y="18590"/>
                    <a:pt x="29118" y="18064"/>
                    <a:pt x="28767" y="17788"/>
                  </a:cubicBezTo>
                  <a:cubicBezTo>
                    <a:pt x="28767" y="17788"/>
                    <a:pt x="28742" y="17763"/>
                    <a:pt x="28742" y="17763"/>
                  </a:cubicBezTo>
                  <a:cubicBezTo>
                    <a:pt x="28215" y="17538"/>
                    <a:pt x="27664" y="17387"/>
                    <a:pt x="27088" y="17287"/>
                  </a:cubicBezTo>
                  <a:cubicBezTo>
                    <a:pt x="26511" y="17162"/>
                    <a:pt x="25935" y="17112"/>
                    <a:pt x="25358" y="17037"/>
                  </a:cubicBezTo>
                  <a:cubicBezTo>
                    <a:pt x="24757" y="16961"/>
                    <a:pt x="24155" y="16861"/>
                    <a:pt x="23579" y="16686"/>
                  </a:cubicBezTo>
                  <a:cubicBezTo>
                    <a:pt x="22927" y="16510"/>
                    <a:pt x="22301" y="16260"/>
                    <a:pt x="21649" y="16034"/>
                  </a:cubicBezTo>
                  <a:cubicBezTo>
                    <a:pt x="21273" y="15909"/>
                    <a:pt x="20897" y="15783"/>
                    <a:pt x="20521" y="15658"/>
                  </a:cubicBezTo>
                  <a:cubicBezTo>
                    <a:pt x="20195" y="15533"/>
                    <a:pt x="19769" y="15432"/>
                    <a:pt x="19519" y="15157"/>
                  </a:cubicBezTo>
                  <a:cubicBezTo>
                    <a:pt x="19318" y="14706"/>
                    <a:pt x="19193" y="14204"/>
                    <a:pt x="19093" y="13728"/>
                  </a:cubicBezTo>
                  <a:cubicBezTo>
                    <a:pt x="19068" y="13553"/>
                    <a:pt x="19017" y="13352"/>
                    <a:pt x="18992" y="13177"/>
                  </a:cubicBezTo>
                  <a:cubicBezTo>
                    <a:pt x="18992" y="13102"/>
                    <a:pt x="18992" y="13001"/>
                    <a:pt x="18992" y="12926"/>
                  </a:cubicBezTo>
                  <a:cubicBezTo>
                    <a:pt x="18992" y="12876"/>
                    <a:pt x="18992" y="12826"/>
                    <a:pt x="18992" y="12776"/>
                  </a:cubicBezTo>
                  <a:cubicBezTo>
                    <a:pt x="19043" y="12400"/>
                    <a:pt x="18992" y="12024"/>
                    <a:pt x="18917" y="11673"/>
                  </a:cubicBezTo>
                  <a:cubicBezTo>
                    <a:pt x="18817" y="11247"/>
                    <a:pt x="18642" y="10871"/>
                    <a:pt x="18416" y="10520"/>
                  </a:cubicBezTo>
                  <a:cubicBezTo>
                    <a:pt x="17915" y="9743"/>
                    <a:pt x="17188" y="9142"/>
                    <a:pt x="16662" y="8365"/>
                  </a:cubicBezTo>
                  <a:cubicBezTo>
                    <a:pt x="16511" y="8164"/>
                    <a:pt x="16386" y="7914"/>
                    <a:pt x="16261" y="7688"/>
                  </a:cubicBezTo>
                  <a:cubicBezTo>
                    <a:pt x="16210" y="7563"/>
                    <a:pt x="16010" y="6986"/>
                    <a:pt x="15960" y="6861"/>
                  </a:cubicBezTo>
                  <a:cubicBezTo>
                    <a:pt x="15910" y="6711"/>
                    <a:pt x="15860" y="6560"/>
                    <a:pt x="15809" y="6410"/>
                  </a:cubicBezTo>
                  <a:cubicBezTo>
                    <a:pt x="15759" y="6260"/>
                    <a:pt x="15709" y="6134"/>
                    <a:pt x="15609" y="6009"/>
                  </a:cubicBezTo>
                  <a:cubicBezTo>
                    <a:pt x="15484" y="5884"/>
                    <a:pt x="15308" y="5758"/>
                    <a:pt x="15158" y="5658"/>
                  </a:cubicBezTo>
                  <a:cubicBezTo>
                    <a:pt x="14832" y="5432"/>
                    <a:pt x="14581" y="5132"/>
                    <a:pt x="14306" y="4831"/>
                  </a:cubicBezTo>
                  <a:cubicBezTo>
                    <a:pt x="14230" y="4731"/>
                    <a:pt x="14155" y="4630"/>
                    <a:pt x="14080" y="4530"/>
                  </a:cubicBezTo>
                  <a:cubicBezTo>
                    <a:pt x="13855" y="4079"/>
                    <a:pt x="13629" y="3653"/>
                    <a:pt x="13328" y="3252"/>
                  </a:cubicBezTo>
                  <a:cubicBezTo>
                    <a:pt x="12977" y="2801"/>
                    <a:pt x="12551" y="2425"/>
                    <a:pt x="12025" y="2199"/>
                  </a:cubicBezTo>
                  <a:cubicBezTo>
                    <a:pt x="12025" y="2174"/>
                    <a:pt x="11975" y="2174"/>
                    <a:pt x="11975" y="2174"/>
                  </a:cubicBezTo>
                  <a:cubicBezTo>
                    <a:pt x="11950" y="2174"/>
                    <a:pt x="11925" y="2199"/>
                    <a:pt x="11925" y="2249"/>
                  </a:cubicBezTo>
                  <a:cubicBezTo>
                    <a:pt x="11975" y="2525"/>
                    <a:pt x="12075" y="2801"/>
                    <a:pt x="12175" y="3077"/>
                  </a:cubicBezTo>
                  <a:cubicBezTo>
                    <a:pt x="12175" y="3127"/>
                    <a:pt x="12200" y="3177"/>
                    <a:pt x="12225" y="3227"/>
                  </a:cubicBezTo>
                  <a:cubicBezTo>
                    <a:pt x="12200" y="3277"/>
                    <a:pt x="12200" y="3327"/>
                    <a:pt x="12175" y="3352"/>
                  </a:cubicBezTo>
                  <a:cubicBezTo>
                    <a:pt x="12150" y="3503"/>
                    <a:pt x="12100" y="3653"/>
                    <a:pt x="12100" y="3803"/>
                  </a:cubicBezTo>
                  <a:cubicBezTo>
                    <a:pt x="12050" y="4129"/>
                    <a:pt x="12050" y="4455"/>
                    <a:pt x="12125" y="4756"/>
                  </a:cubicBezTo>
                  <a:cubicBezTo>
                    <a:pt x="12250" y="5458"/>
                    <a:pt x="12576" y="6084"/>
                    <a:pt x="13078" y="6560"/>
                  </a:cubicBezTo>
                  <a:cubicBezTo>
                    <a:pt x="13128" y="6610"/>
                    <a:pt x="13178" y="6661"/>
                    <a:pt x="13228" y="6711"/>
                  </a:cubicBezTo>
                  <a:cubicBezTo>
                    <a:pt x="13253" y="6761"/>
                    <a:pt x="13278" y="6786"/>
                    <a:pt x="13303" y="6811"/>
                  </a:cubicBezTo>
                  <a:cubicBezTo>
                    <a:pt x="13353" y="6886"/>
                    <a:pt x="13378" y="6961"/>
                    <a:pt x="13403" y="7062"/>
                  </a:cubicBezTo>
                  <a:cubicBezTo>
                    <a:pt x="13479" y="7212"/>
                    <a:pt x="13504" y="7362"/>
                    <a:pt x="13529" y="7538"/>
                  </a:cubicBezTo>
                  <a:cubicBezTo>
                    <a:pt x="13604" y="7864"/>
                    <a:pt x="13654" y="8214"/>
                    <a:pt x="13729" y="8540"/>
                  </a:cubicBezTo>
                  <a:cubicBezTo>
                    <a:pt x="13829" y="8866"/>
                    <a:pt x="13905" y="9192"/>
                    <a:pt x="14005" y="9518"/>
                  </a:cubicBezTo>
                  <a:cubicBezTo>
                    <a:pt x="14080" y="9743"/>
                    <a:pt x="14155" y="9944"/>
                    <a:pt x="14256" y="10169"/>
                  </a:cubicBezTo>
                  <a:cubicBezTo>
                    <a:pt x="14155" y="10069"/>
                    <a:pt x="14055" y="9969"/>
                    <a:pt x="13930" y="9869"/>
                  </a:cubicBezTo>
                  <a:cubicBezTo>
                    <a:pt x="13804" y="9793"/>
                    <a:pt x="13654" y="9718"/>
                    <a:pt x="13504" y="9643"/>
                  </a:cubicBezTo>
                  <a:cubicBezTo>
                    <a:pt x="13203" y="9493"/>
                    <a:pt x="12902" y="9367"/>
                    <a:pt x="12677" y="9117"/>
                  </a:cubicBezTo>
                  <a:cubicBezTo>
                    <a:pt x="12551" y="8991"/>
                    <a:pt x="12476" y="8841"/>
                    <a:pt x="12351" y="8741"/>
                  </a:cubicBezTo>
                  <a:cubicBezTo>
                    <a:pt x="12225" y="8640"/>
                    <a:pt x="12100" y="8540"/>
                    <a:pt x="11975" y="8490"/>
                  </a:cubicBezTo>
                  <a:cubicBezTo>
                    <a:pt x="11849" y="8440"/>
                    <a:pt x="11699" y="8390"/>
                    <a:pt x="11574" y="8390"/>
                  </a:cubicBezTo>
                  <a:cubicBezTo>
                    <a:pt x="11574" y="8365"/>
                    <a:pt x="11574" y="8365"/>
                    <a:pt x="11574" y="8365"/>
                  </a:cubicBezTo>
                  <a:cubicBezTo>
                    <a:pt x="10897" y="7488"/>
                    <a:pt x="10095" y="6686"/>
                    <a:pt x="9268" y="5934"/>
                  </a:cubicBezTo>
                  <a:cubicBezTo>
                    <a:pt x="9068" y="5733"/>
                    <a:pt x="8867" y="5558"/>
                    <a:pt x="8692" y="5332"/>
                  </a:cubicBezTo>
                  <a:cubicBezTo>
                    <a:pt x="8516" y="5132"/>
                    <a:pt x="8391" y="4906"/>
                    <a:pt x="8266" y="4655"/>
                  </a:cubicBezTo>
                  <a:cubicBezTo>
                    <a:pt x="8015" y="4179"/>
                    <a:pt x="7764" y="3728"/>
                    <a:pt x="7413" y="3302"/>
                  </a:cubicBezTo>
                  <a:cubicBezTo>
                    <a:pt x="7238" y="3077"/>
                    <a:pt x="7037" y="2851"/>
                    <a:pt x="6812" y="2650"/>
                  </a:cubicBezTo>
                  <a:cubicBezTo>
                    <a:pt x="6611" y="2475"/>
                    <a:pt x="6386" y="2249"/>
                    <a:pt x="6110" y="2124"/>
                  </a:cubicBezTo>
                  <a:cubicBezTo>
                    <a:pt x="6060" y="2074"/>
                    <a:pt x="6035" y="2024"/>
                    <a:pt x="5985" y="1974"/>
                  </a:cubicBezTo>
                  <a:cubicBezTo>
                    <a:pt x="5609" y="1498"/>
                    <a:pt x="5083" y="1097"/>
                    <a:pt x="4506" y="921"/>
                  </a:cubicBezTo>
                  <a:cubicBezTo>
                    <a:pt x="4431" y="921"/>
                    <a:pt x="4356" y="896"/>
                    <a:pt x="4255" y="896"/>
                  </a:cubicBezTo>
                  <a:cubicBezTo>
                    <a:pt x="4180" y="821"/>
                    <a:pt x="4080" y="746"/>
                    <a:pt x="4005" y="671"/>
                  </a:cubicBezTo>
                  <a:cubicBezTo>
                    <a:pt x="3779" y="495"/>
                    <a:pt x="3554" y="320"/>
                    <a:pt x="3328" y="144"/>
                  </a:cubicBezTo>
                  <a:cubicBezTo>
                    <a:pt x="3328" y="144"/>
                    <a:pt x="3328" y="144"/>
                    <a:pt x="3328" y="119"/>
                  </a:cubicBezTo>
                  <a:cubicBezTo>
                    <a:pt x="3303" y="94"/>
                    <a:pt x="3278" y="94"/>
                    <a:pt x="3253" y="94"/>
                  </a:cubicBezTo>
                  <a:cubicBezTo>
                    <a:pt x="3228" y="69"/>
                    <a:pt x="3203" y="44"/>
                    <a:pt x="3178" y="19"/>
                  </a:cubicBezTo>
                  <a:cubicBezTo>
                    <a:pt x="3153" y="6"/>
                    <a:pt x="3134" y="0"/>
                    <a:pt x="3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97;p53">
              <a:extLst>
                <a:ext uri="{FF2B5EF4-FFF2-40B4-BE49-F238E27FC236}">
                  <a16:creationId xmlns:a16="http://schemas.microsoft.com/office/drawing/2014/main" id="{8941238A-23D0-403C-BBC0-8C5321E6B510}"/>
                </a:ext>
              </a:extLst>
            </p:cNvPr>
            <p:cNvSpPr/>
            <p:nvPr/>
          </p:nvSpPr>
          <p:spPr>
            <a:xfrm>
              <a:off x="7114044" y="4181249"/>
              <a:ext cx="201664" cy="103418"/>
            </a:xfrm>
            <a:custGeom>
              <a:avLst/>
              <a:gdLst/>
              <a:ahLst/>
              <a:cxnLst/>
              <a:rect l="l" t="t" r="r" b="b"/>
              <a:pathLst>
                <a:path w="1716" h="880" extrusionOk="0">
                  <a:moveTo>
                    <a:pt x="59" y="1"/>
                  </a:moveTo>
                  <a:cubicBezTo>
                    <a:pt x="29" y="1"/>
                    <a:pt x="1" y="27"/>
                    <a:pt x="16" y="71"/>
                  </a:cubicBezTo>
                  <a:cubicBezTo>
                    <a:pt x="116" y="372"/>
                    <a:pt x="341" y="597"/>
                    <a:pt x="642" y="698"/>
                  </a:cubicBezTo>
                  <a:cubicBezTo>
                    <a:pt x="818" y="748"/>
                    <a:pt x="968" y="748"/>
                    <a:pt x="1143" y="773"/>
                  </a:cubicBezTo>
                  <a:cubicBezTo>
                    <a:pt x="1219" y="773"/>
                    <a:pt x="1319" y="773"/>
                    <a:pt x="1394" y="798"/>
                  </a:cubicBezTo>
                  <a:cubicBezTo>
                    <a:pt x="1469" y="823"/>
                    <a:pt x="1544" y="848"/>
                    <a:pt x="1645" y="873"/>
                  </a:cubicBezTo>
                  <a:cubicBezTo>
                    <a:pt x="1654" y="878"/>
                    <a:pt x="1662" y="880"/>
                    <a:pt x="1669" y="880"/>
                  </a:cubicBezTo>
                  <a:cubicBezTo>
                    <a:pt x="1702" y="880"/>
                    <a:pt x="1715" y="839"/>
                    <a:pt x="1695" y="798"/>
                  </a:cubicBezTo>
                  <a:cubicBezTo>
                    <a:pt x="1620" y="672"/>
                    <a:pt x="1444" y="647"/>
                    <a:pt x="1319" y="622"/>
                  </a:cubicBezTo>
                  <a:cubicBezTo>
                    <a:pt x="1231" y="610"/>
                    <a:pt x="1150" y="610"/>
                    <a:pt x="1068" y="610"/>
                  </a:cubicBezTo>
                  <a:cubicBezTo>
                    <a:pt x="987" y="610"/>
                    <a:pt x="905" y="610"/>
                    <a:pt x="818" y="597"/>
                  </a:cubicBezTo>
                  <a:cubicBezTo>
                    <a:pt x="517" y="547"/>
                    <a:pt x="241" y="322"/>
                    <a:pt x="116" y="46"/>
                  </a:cubicBezTo>
                  <a:cubicBezTo>
                    <a:pt x="105" y="14"/>
                    <a:pt x="82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98;p53">
              <a:extLst>
                <a:ext uri="{FF2B5EF4-FFF2-40B4-BE49-F238E27FC236}">
                  <a16:creationId xmlns:a16="http://schemas.microsoft.com/office/drawing/2014/main" id="{F16CA11E-3CBF-466B-B3DE-0BDF76D45FB6}"/>
                </a:ext>
              </a:extLst>
            </p:cNvPr>
            <p:cNvSpPr/>
            <p:nvPr/>
          </p:nvSpPr>
          <p:spPr>
            <a:xfrm>
              <a:off x="7254244" y="4051038"/>
              <a:ext cx="182744" cy="115052"/>
            </a:xfrm>
            <a:custGeom>
              <a:avLst/>
              <a:gdLst/>
              <a:ahLst/>
              <a:cxnLst/>
              <a:rect l="l" t="t" r="r" b="b"/>
              <a:pathLst>
                <a:path w="1555" h="979" extrusionOk="0">
                  <a:moveTo>
                    <a:pt x="61" y="0"/>
                  </a:moveTo>
                  <a:cubicBezTo>
                    <a:pt x="32" y="0"/>
                    <a:pt x="0" y="28"/>
                    <a:pt x="0" y="76"/>
                  </a:cubicBezTo>
                  <a:cubicBezTo>
                    <a:pt x="51" y="227"/>
                    <a:pt x="151" y="402"/>
                    <a:pt x="251" y="552"/>
                  </a:cubicBezTo>
                  <a:cubicBezTo>
                    <a:pt x="351" y="678"/>
                    <a:pt x="452" y="803"/>
                    <a:pt x="602" y="878"/>
                  </a:cubicBezTo>
                  <a:cubicBezTo>
                    <a:pt x="727" y="953"/>
                    <a:pt x="878" y="978"/>
                    <a:pt x="1028" y="978"/>
                  </a:cubicBezTo>
                  <a:lnTo>
                    <a:pt x="1254" y="978"/>
                  </a:lnTo>
                  <a:cubicBezTo>
                    <a:pt x="1329" y="953"/>
                    <a:pt x="1404" y="953"/>
                    <a:pt x="1479" y="953"/>
                  </a:cubicBezTo>
                  <a:cubicBezTo>
                    <a:pt x="1529" y="953"/>
                    <a:pt x="1554" y="903"/>
                    <a:pt x="1504" y="878"/>
                  </a:cubicBezTo>
                  <a:cubicBezTo>
                    <a:pt x="1441" y="831"/>
                    <a:pt x="1367" y="813"/>
                    <a:pt x="1283" y="813"/>
                  </a:cubicBezTo>
                  <a:cubicBezTo>
                    <a:pt x="1235" y="813"/>
                    <a:pt x="1183" y="819"/>
                    <a:pt x="1128" y="828"/>
                  </a:cubicBezTo>
                  <a:cubicBezTo>
                    <a:pt x="978" y="828"/>
                    <a:pt x="853" y="828"/>
                    <a:pt x="702" y="778"/>
                  </a:cubicBezTo>
                  <a:cubicBezTo>
                    <a:pt x="577" y="703"/>
                    <a:pt x="452" y="603"/>
                    <a:pt x="376" y="477"/>
                  </a:cubicBezTo>
                  <a:cubicBezTo>
                    <a:pt x="276" y="327"/>
                    <a:pt x="201" y="176"/>
                    <a:pt x="101" y="26"/>
                  </a:cubicBezTo>
                  <a:cubicBezTo>
                    <a:pt x="92" y="8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99;p53">
              <a:extLst>
                <a:ext uri="{FF2B5EF4-FFF2-40B4-BE49-F238E27FC236}">
                  <a16:creationId xmlns:a16="http://schemas.microsoft.com/office/drawing/2014/main" id="{D7B2FCB8-08C4-404D-A375-D58E4C0E498B}"/>
                </a:ext>
              </a:extLst>
            </p:cNvPr>
            <p:cNvSpPr/>
            <p:nvPr/>
          </p:nvSpPr>
          <p:spPr>
            <a:xfrm>
              <a:off x="7371998" y="3815530"/>
              <a:ext cx="214239" cy="91783"/>
            </a:xfrm>
            <a:custGeom>
              <a:avLst/>
              <a:gdLst/>
              <a:ahLst/>
              <a:cxnLst/>
              <a:rect l="l" t="t" r="r" b="b"/>
              <a:pathLst>
                <a:path w="1823" h="781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51" y="326"/>
                    <a:pt x="427" y="627"/>
                    <a:pt x="728" y="727"/>
                  </a:cubicBezTo>
                  <a:cubicBezTo>
                    <a:pt x="816" y="756"/>
                    <a:pt x="904" y="768"/>
                    <a:pt x="997" y="768"/>
                  </a:cubicBezTo>
                  <a:cubicBezTo>
                    <a:pt x="1063" y="768"/>
                    <a:pt x="1131" y="762"/>
                    <a:pt x="1204" y="752"/>
                  </a:cubicBezTo>
                  <a:cubicBezTo>
                    <a:pt x="1279" y="739"/>
                    <a:pt x="1361" y="727"/>
                    <a:pt x="1442" y="727"/>
                  </a:cubicBezTo>
                  <a:cubicBezTo>
                    <a:pt x="1524" y="727"/>
                    <a:pt x="1605" y="739"/>
                    <a:pt x="1680" y="777"/>
                  </a:cubicBezTo>
                  <a:cubicBezTo>
                    <a:pt x="1688" y="780"/>
                    <a:pt x="1696" y="781"/>
                    <a:pt x="1704" y="781"/>
                  </a:cubicBezTo>
                  <a:cubicBezTo>
                    <a:pt x="1770" y="781"/>
                    <a:pt x="1822" y="696"/>
                    <a:pt x="1755" y="652"/>
                  </a:cubicBezTo>
                  <a:cubicBezTo>
                    <a:pt x="1670" y="583"/>
                    <a:pt x="1576" y="562"/>
                    <a:pt x="1477" y="562"/>
                  </a:cubicBezTo>
                  <a:cubicBezTo>
                    <a:pt x="1303" y="562"/>
                    <a:pt x="1115" y="629"/>
                    <a:pt x="933" y="629"/>
                  </a:cubicBezTo>
                  <a:cubicBezTo>
                    <a:pt x="915" y="629"/>
                    <a:pt x="896" y="628"/>
                    <a:pt x="878" y="627"/>
                  </a:cubicBezTo>
                  <a:cubicBezTo>
                    <a:pt x="703" y="602"/>
                    <a:pt x="577" y="501"/>
                    <a:pt x="452" y="401"/>
                  </a:cubicBezTo>
                  <a:cubicBezTo>
                    <a:pt x="302" y="301"/>
                    <a:pt x="176" y="125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00;p53">
              <a:extLst>
                <a:ext uri="{FF2B5EF4-FFF2-40B4-BE49-F238E27FC236}">
                  <a16:creationId xmlns:a16="http://schemas.microsoft.com/office/drawing/2014/main" id="{3DB7C48D-3557-46EE-876A-36D85045F148}"/>
                </a:ext>
              </a:extLst>
            </p:cNvPr>
            <p:cNvSpPr/>
            <p:nvPr/>
          </p:nvSpPr>
          <p:spPr>
            <a:xfrm>
              <a:off x="7265996" y="4454598"/>
              <a:ext cx="535421" cy="215767"/>
            </a:xfrm>
            <a:custGeom>
              <a:avLst/>
              <a:gdLst/>
              <a:ahLst/>
              <a:cxnLst/>
              <a:rect l="l" t="t" r="r" b="b"/>
              <a:pathLst>
                <a:path w="4556" h="1836" extrusionOk="0">
                  <a:moveTo>
                    <a:pt x="51" y="1"/>
                  </a:moveTo>
                  <a:cubicBezTo>
                    <a:pt x="26" y="1"/>
                    <a:pt x="1" y="26"/>
                    <a:pt x="26" y="51"/>
                  </a:cubicBezTo>
                  <a:cubicBezTo>
                    <a:pt x="276" y="226"/>
                    <a:pt x="552" y="352"/>
                    <a:pt x="828" y="477"/>
                  </a:cubicBezTo>
                  <a:cubicBezTo>
                    <a:pt x="1129" y="602"/>
                    <a:pt x="1404" y="753"/>
                    <a:pt x="1705" y="853"/>
                  </a:cubicBezTo>
                  <a:cubicBezTo>
                    <a:pt x="2281" y="1103"/>
                    <a:pt x="2883" y="1329"/>
                    <a:pt x="3484" y="1529"/>
                  </a:cubicBezTo>
                  <a:cubicBezTo>
                    <a:pt x="3635" y="1580"/>
                    <a:pt x="3785" y="1655"/>
                    <a:pt x="3961" y="1705"/>
                  </a:cubicBezTo>
                  <a:cubicBezTo>
                    <a:pt x="4136" y="1755"/>
                    <a:pt x="4312" y="1805"/>
                    <a:pt x="4487" y="1830"/>
                  </a:cubicBezTo>
                  <a:cubicBezTo>
                    <a:pt x="4494" y="1834"/>
                    <a:pt x="4500" y="1835"/>
                    <a:pt x="4506" y="1835"/>
                  </a:cubicBezTo>
                  <a:cubicBezTo>
                    <a:pt x="4543" y="1835"/>
                    <a:pt x="4555" y="1777"/>
                    <a:pt x="4512" y="1755"/>
                  </a:cubicBezTo>
                  <a:cubicBezTo>
                    <a:pt x="4387" y="1705"/>
                    <a:pt x="4236" y="1655"/>
                    <a:pt x="4086" y="1605"/>
                  </a:cubicBezTo>
                  <a:cubicBezTo>
                    <a:pt x="3936" y="1555"/>
                    <a:pt x="3785" y="1504"/>
                    <a:pt x="3610" y="1454"/>
                  </a:cubicBezTo>
                  <a:cubicBezTo>
                    <a:pt x="3334" y="1354"/>
                    <a:pt x="3033" y="1254"/>
                    <a:pt x="2758" y="1154"/>
                  </a:cubicBezTo>
                  <a:cubicBezTo>
                    <a:pt x="2156" y="928"/>
                    <a:pt x="1580" y="677"/>
                    <a:pt x="1028" y="427"/>
                  </a:cubicBezTo>
                  <a:cubicBezTo>
                    <a:pt x="702" y="276"/>
                    <a:pt x="377" y="10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01;p53">
              <a:extLst>
                <a:ext uri="{FF2B5EF4-FFF2-40B4-BE49-F238E27FC236}">
                  <a16:creationId xmlns:a16="http://schemas.microsoft.com/office/drawing/2014/main" id="{590133CC-DACE-4D25-9473-6B18AB409D79}"/>
                </a:ext>
              </a:extLst>
            </p:cNvPr>
            <p:cNvSpPr/>
            <p:nvPr/>
          </p:nvSpPr>
          <p:spPr>
            <a:xfrm>
              <a:off x="7852181" y="4684348"/>
              <a:ext cx="82499" cy="20684"/>
            </a:xfrm>
            <a:custGeom>
              <a:avLst/>
              <a:gdLst/>
              <a:ahLst/>
              <a:cxnLst/>
              <a:rect l="l" t="t" r="r" b="b"/>
              <a:pathLst>
                <a:path w="702" h="176" extrusionOk="0">
                  <a:moveTo>
                    <a:pt x="25" y="1"/>
                  </a:moveTo>
                  <a:cubicBezTo>
                    <a:pt x="0" y="1"/>
                    <a:pt x="0" y="51"/>
                    <a:pt x="25" y="51"/>
                  </a:cubicBezTo>
                  <a:cubicBezTo>
                    <a:pt x="50" y="101"/>
                    <a:pt x="126" y="101"/>
                    <a:pt x="176" y="101"/>
                  </a:cubicBezTo>
                  <a:cubicBezTo>
                    <a:pt x="226" y="101"/>
                    <a:pt x="276" y="126"/>
                    <a:pt x="326" y="126"/>
                  </a:cubicBezTo>
                  <a:cubicBezTo>
                    <a:pt x="376" y="151"/>
                    <a:pt x="426" y="151"/>
                    <a:pt x="476" y="151"/>
                  </a:cubicBezTo>
                  <a:cubicBezTo>
                    <a:pt x="552" y="151"/>
                    <a:pt x="602" y="176"/>
                    <a:pt x="652" y="176"/>
                  </a:cubicBezTo>
                  <a:cubicBezTo>
                    <a:pt x="677" y="176"/>
                    <a:pt x="702" y="126"/>
                    <a:pt x="652" y="101"/>
                  </a:cubicBezTo>
                  <a:cubicBezTo>
                    <a:pt x="602" y="76"/>
                    <a:pt x="552" y="76"/>
                    <a:pt x="501" y="76"/>
                  </a:cubicBezTo>
                  <a:cubicBezTo>
                    <a:pt x="476" y="51"/>
                    <a:pt x="451" y="51"/>
                    <a:pt x="426" y="51"/>
                  </a:cubicBezTo>
                  <a:cubicBezTo>
                    <a:pt x="401" y="51"/>
                    <a:pt x="376" y="51"/>
                    <a:pt x="351" y="26"/>
                  </a:cubicBezTo>
                  <a:cubicBezTo>
                    <a:pt x="301" y="26"/>
                    <a:pt x="251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02;p53">
              <a:extLst>
                <a:ext uri="{FF2B5EF4-FFF2-40B4-BE49-F238E27FC236}">
                  <a16:creationId xmlns:a16="http://schemas.microsoft.com/office/drawing/2014/main" id="{1052F06E-6388-405D-84F7-EEAB64E205DD}"/>
                </a:ext>
              </a:extLst>
            </p:cNvPr>
            <p:cNvSpPr/>
            <p:nvPr/>
          </p:nvSpPr>
          <p:spPr>
            <a:xfrm>
              <a:off x="7360246" y="4301471"/>
              <a:ext cx="757064" cy="329996"/>
            </a:xfrm>
            <a:custGeom>
              <a:avLst/>
              <a:gdLst/>
              <a:ahLst/>
              <a:cxnLst/>
              <a:rect l="l" t="t" r="r" b="b"/>
              <a:pathLst>
                <a:path w="6442" h="2808" extrusionOk="0">
                  <a:moveTo>
                    <a:pt x="1" y="0"/>
                  </a:moveTo>
                  <a:lnTo>
                    <a:pt x="1" y="0"/>
                  </a:lnTo>
                  <a:cubicBezTo>
                    <a:pt x="126" y="176"/>
                    <a:pt x="352" y="301"/>
                    <a:pt x="527" y="426"/>
                  </a:cubicBezTo>
                  <a:cubicBezTo>
                    <a:pt x="702" y="552"/>
                    <a:pt x="903" y="677"/>
                    <a:pt x="1078" y="802"/>
                  </a:cubicBezTo>
                  <a:cubicBezTo>
                    <a:pt x="1479" y="1078"/>
                    <a:pt x="1880" y="1304"/>
                    <a:pt x="2306" y="1529"/>
                  </a:cubicBezTo>
                  <a:cubicBezTo>
                    <a:pt x="2707" y="1730"/>
                    <a:pt x="3134" y="1905"/>
                    <a:pt x="3560" y="2030"/>
                  </a:cubicBezTo>
                  <a:cubicBezTo>
                    <a:pt x="4011" y="2181"/>
                    <a:pt x="4437" y="2281"/>
                    <a:pt x="4888" y="2381"/>
                  </a:cubicBezTo>
                  <a:cubicBezTo>
                    <a:pt x="5139" y="2431"/>
                    <a:pt x="5389" y="2507"/>
                    <a:pt x="5640" y="2582"/>
                  </a:cubicBezTo>
                  <a:cubicBezTo>
                    <a:pt x="5890" y="2632"/>
                    <a:pt x="6116" y="2732"/>
                    <a:pt x="6367" y="2807"/>
                  </a:cubicBezTo>
                  <a:cubicBezTo>
                    <a:pt x="6417" y="2807"/>
                    <a:pt x="6442" y="2732"/>
                    <a:pt x="6392" y="2707"/>
                  </a:cubicBezTo>
                  <a:cubicBezTo>
                    <a:pt x="6016" y="2507"/>
                    <a:pt x="5565" y="2406"/>
                    <a:pt x="5114" y="2281"/>
                  </a:cubicBezTo>
                  <a:cubicBezTo>
                    <a:pt x="4687" y="2181"/>
                    <a:pt x="4236" y="2081"/>
                    <a:pt x="3810" y="1955"/>
                  </a:cubicBezTo>
                  <a:cubicBezTo>
                    <a:pt x="2933" y="1705"/>
                    <a:pt x="2106" y="1279"/>
                    <a:pt x="1304" y="802"/>
                  </a:cubicBezTo>
                  <a:cubicBezTo>
                    <a:pt x="1103" y="652"/>
                    <a:pt x="878" y="527"/>
                    <a:pt x="677" y="376"/>
                  </a:cubicBezTo>
                  <a:cubicBezTo>
                    <a:pt x="452" y="251"/>
                    <a:pt x="251" y="7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03;p53">
              <a:extLst>
                <a:ext uri="{FF2B5EF4-FFF2-40B4-BE49-F238E27FC236}">
                  <a16:creationId xmlns:a16="http://schemas.microsoft.com/office/drawing/2014/main" id="{732C3F30-6537-4CF4-9C99-C6281E35B3DD}"/>
                </a:ext>
              </a:extLst>
            </p:cNvPr>
            <p:cNvSpPr/>
            <p:nvPr/>
          </p:nvSpPr>
          <p:spPr>
            <a:xfrm>
              <a:off x="7489870" y="4186538"/>
              <a:ext cx="732032" cy="408029"/>
            </a:xfrm>
            <a:custGeom>
              <a:avLst/>
              <a:gdLst/>
              <a:ahLst/>
              <a:cxnLst/>
              <a:rect l="l" t="t" r="r" b="b"/>
              <a:pathLst>
                <a:path w="6229" h="3472" extrusionOk="0">
                  <a:moveTo>
                    <a:pt x="76" y="1"/>
                  </a:moveTo>
                  <a:cubicBezTo>
                    <a:pt x="26" y="1"/>
                    <a:pt x="0" y="101"/>
                    <a:pt x="51" y="101"/>
                  </a:cubicBezTo>
                  <a:cubicBezTo>
                    <a:pt x="903" y="252"/>
                    <a:pt x="1604" y="803"/>
                    <a:pt x="2281" y="1254"/>
                  </a:cubicBezTo>
                  <a:cubicBezTo>
                    <a:pt x="3083" y="1755"/>
                    <a:pt x="3885" y="2232"/>
                    <a:pt x="4712" y="2683"/>
                  </a:cubicBezTo>
                  <a:cubicBezTo>
                    <a:pt x="5188" y="2958"/>
                    <a:pt x="5640" y="3209"/>
                    <a:pt x="6116" y="3460"/>
                  </a:cubicBezTo>
                  <a:cubicBezTo>
                    <a:pt x="6128" y="3468"/>
                    <a:pt x="6140" y="3471"/>
                    <a:pt x="6150" y="3471"/>
                  </a:cubicBezTo>
                  <a:cubicBezTo>
                    <a:pt x="6204" y="3471"/>
                    <a:pt x="6229" y="3380"/>
                    <a:pt x="6166" y="3359"/>
                  </a:cubicBezTo>
                  <a:cubicBezTo>
                    <a:pt x="5339" y="2883"/>
                    <a:pt x="4512" y="2407"/>
                    <a:pt x="3685" y="1931"/>
                  </a:cubicBezTo>
                  <a:cubicBezTo>
                    <a:pt x="3284" y="1680"/>
                    <a:pt x="2883" y="1430"/>
                    <a:pt x="2457" y="1204"/>
                  </a:cubicBezTo>
                  <a:cubicBezTo>
                    <a:pt x="2081" y="953"/>
                    <a:pt x="1730" y="728"/>
                    <a:pt x="1329" y="502"/>
                  </a:cubicBezTo>
                  <a:cubicBezTo>
                    <a:pt x="953" y="252"/>
                    <a:pt x="527" y="5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04;p53">
              <a:extLst>
                <a:ext uri="{FF2B5EF4-FFF2-40B4-BE49-F238E27FC236}">
                  <a16:creationId xmlns:a16="http://schemas.microsoft.com/office/drawing/2014/main" id="{06CEA20F-C765-4F9B-A1C2-D83954AEC81F}"/>
                </a:ext>
              </a:extLst>
            </p:cNvPr>
            <p:cNvSpPr/>
            <p:nvPr/>
          </p:nvSpPr>
          <p:spPr>
            <a:xfrm>
              <a:off x="7629130" y="3947387"/>
              <a:ext cx="781038" cy="570795"/>
            </a:xfrm>
            <a:custGeom>
              <a:avLst/>
              <a:gdLst/>
              <a:ahLst/>
              <a:cxnLst/>
              <a:rect l="l" t="t" r="r" b="b"/>
              <a:pathLst>
                <a:path w="6646" h="4857" extrusionOk="0">
                  <a:moveTo>
                    <a:pt x="73" y="1"/>
                  </a:moveTo>
                  <a:cubicBezTo>
                    <a:pt x="32" y="1"/>
                    <a:pt x="0" y="59"/>
                    <a:pt x="44" y="81"/>
                  </a:cubicBezTo>
                  <a:cubicBezTo>
                    <a:pt x="996" y="507"/>
                    <a:pt x="1698" y="1209"/>
                    <a:pt x="2425" y="1886"/>
                  </a:cubicBezTo>
                  <a:cubicBezTo>
                    <a:pt x="3227" y="2612"/>
                    <a:pt x="4104" y="3239"/>
                    <a:pt x="5006" y="3840"/>
                  </a:cubicBezTo>
                  <a:cubicBezTo>
                    <a:pt x="5257" y="3991"/>
                    <a:pt x="5507" y="4166"/>
                    <a:pt x="5758" y="4342"/>
                  </a:cubicBezTo>
                  <a:cubicBezTo>
                    <a:pt x="6008" y="4517"/>
                    <a:pt x="6259" y="4693"/>
                    <a:pt x="6510" y="4843"/>
                  </a:cubicBezTo>
                  <a:cubicBezTo>
                    <a:pt x="6524" y="4853"/>
                    <a:pt x="6538" y="4857"/>
                    <a:pt x="6552" y="4857"/>
                  </a:cubicBezTo>
                  <a:cubicBezTo>
                    <a:pt x="6608" y="4857"/>
                    <a:pt x="6646" y="4783"/>
                    <a:pt x="6585" y="4743"/>
                  </a:cubicBezTo>
                  <a:cubicBezTo>
                    <a:pt x="6159" y="4417"/>
                    <a:pt x="5683" y="4116"/>
                    <a:pt x="5232" y="3815"/>
                  </a:cubicBezTo>
                  <a:cubicBezTo>
                    <a:pt x="4780" y="3490"/>
                    <a:pt x="4329" y="3189"/>
                    <a:pt x="3903" y="2863"/>
                  </a:cubicBezTo>
                  <a:cubicBezTo>
                    <a:pt x="3477" y="2562"/>
                    <a:pt x="3051" y="2236"/>
                    <a:pt x="2650" y="1886"/>
                  </a:cubicBezTo>
                  <a:cubicBezTo>
                    <a:pt x="2274" y="1535"/>
                    <a:pt x="1923" y="1184"/>
                    <a:pt x="1522" y="858"/>
                  </a:cubicBezTo>
                  <a:cubicBezTo>
                    <a:pt x="1096" y="507"/>
                    <a:pt x="620" y="181"/>
                    <a:pt x="94" y="6"/>
                  </a:cubicBezTo>
                  <a:cubicBezTo>
                    <a:pt x="87" y="2"/>
                    <a:pt x="80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05;p53">
              <a:extLst>
                <a:ext uri="{FF2B5EF4-FFF2-40B4-BE49-F238E27FC236}">
                  <a16:creationId xmlns:a16="http://schemas.microsoft.com/office/drawing/2014/main" id="{4E0EC269-5E75-4420-8D1B-CBEC45E722E8}"/>
                </a:ext>
              </a:extLst>
            </p:cNvPr>
            <p:cNvSpPr/>
            <p:nvPr/>
          </p:nvSpPr>
          <p:spPr>
            <a:xfrm>
              <a:off x="8644494" y="4366224"/>
              <a:ext cx="137968" cy="92253"/>
            </a:xfrm>
            <a:custGeom>
              <a:avLst/>
              <a:gdLst/>
              <a:ahLst/>
              <a:cxnLst/>
              <a:rect l="l" t="t" r="r" b="b"/>
              <a:pathLst>
                <a:path w="1174" h="785" extrusionOk="0">
                  <a:moveTo>
                    <a:pt x="50" y="1"/>
                  </a:moveTo>
                  <a:cubicBezTo>
                    <a:pt x="25" y="1"/>
                    <a:pt x="0" y="51"/>
                    <a:pt x="25" y="76"/>
                  </a:cubicBezTo>
                  <a:cubicBezTo>
                    <a:pt x="100" y="151"/>
                    <a:pt x="201" y="176"/>
                    <a:pt x="301" y="226"/>
                  </a:cubicBezTo>
                  <a:cubicBezTo>
                    <a:pt x="401" y="276"/>
                    <a:pt x="476" y="352"/>
                    <a:pt x="577" y="402"/>
                  </a:cubicBezTo>
                  <a:cubicBezTo>
                    <a:pt x="652" y="452"/>
                    <a:pt x="752" y="527"/>
                    <a:pt x="827" y="602"/>
                  </a:cubicBezTo>
                  <a:cubicBezTo>
                    <a:pt x="927" y="652"/>
                    <a:pt x="1003" y="728"/>
                    <a:pt x="1103" y="778"/>
                  </a:cubicBezTo>
                  <a:cubicBezTo>
                    <a:pt x="1108" y="782"/>
                    <a:pt x="1113" y="785"/>
                    <a:pt x="1119" y="785"/>
                  </a:cubicBezTo>
                  <a:cubicBezTo>
                    <a:pt x="1144" y="785"/>
                    <a:pt x="1173" y="748"/>
                    <a:pt x="1153" y="728"/>
                  </a:cubicBezTo>
                  <a:cubicBezTo>
                    <a:pt x="1028" y="552"/>
                    <a:pt x="827" y="427"/>
                    <a:pt x="652" y="302"/>
                  </a:cubicBezTo>
                  <a:cubicBezTo>
                    <a:pt x="551" y="226"/>
                    <a:pt x="451" y="176"/>
                    <a:pt x="376" y="126"/>
                  </a:cubicBezTo>
                  <a:cubicBezTo>
                    <a:pt x="276" y="76"/>
                    <a:pt x="150" y="26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06;p53">
              <a:extLst>
                <a:ext uri="{FF2B5EF4-FFF2-40B4-BE49-F238E27FC236}">
                  <a16:creationId xmlns:a16="http://schemas.microsoft.com/office/drawing/2014/main" id="{92BF9626-3CA4-415D-98B9-48C983507AE0}"/>
                </a:ext>
              </a:extLst>
            </p:cNvPr>
            <p:cNvSpPr/>
            <p:nvPr/>
          </p:nvSpPr>
          <p:spPr>
            <a:xfrm>
              <a:off x="8226244" y="4261750"/>
              <a:ext cx="1260755" cy="965309"/>
            </a:xfrm>
            <a:custGeom>
              <a:avLst/>
              <a:gdLst/>
              <a:ahLst/>
              <a:cxnLst/>
              <a:rect l="l" t="t" r="r" b="b"/>
              <a:pathLst>
                <a:path w="10728" h="8214" extrusionOk="0">
                  <a:moveTo>
                    <a:pt x="8331" y="1"/>
                  </a:moveTo>
                  <a:cubicBezTo>
                    <a:pt x="8268" y="1"/>
                    <a:pt x="8209" y="89"/>
                    <a:pt x="8246" y="163"/>
                  </a:cubicBezTo>
                  <a:cubicBezTo>
                    <a:pt x="8371" y="439"/>
                    <a:pt x="8246" y="764"/>
                    <a:pt x="8196" y="1040"/>
                  </a:cubicBezTo>
                  <a:cubicBezTo>
                    <a:pt x="8171" y="1115"/>
                    <a:pt x="8171" y="1191"/>
                    <a:pt x="8171" y="1291"/>
                  </a:cubicBezTo>
                  <a:cubicBezTo>
                    <a:pt x="7945" y="1216"/>
                    <a:pt x="7745" y="1140"/>
                    <a:pt x="7544" y="1040"/>
                  </a:cubicBezTo>
                  <a:cubicBezTo>
                    <a:pt x="7293" y="940"/>
                    <a:pt x="7068" y="815"/>
                    <a:pt x="6867" y="639"/>
                  </a:cubicBezTo>
                  <a:cubicBezTo>
                    <a:pt x="6845" y="617"/>
                    <a:pt x="6807" y="604"/>
                    <a:pt x="6772" y="604"/>
                  </a:cubicBezTo>
                  <a:cubicBezTo>
                    <a:pt x="6730" y="604"/>
                    <a:pt x="6692" y="623"/>
                    <a:pt x="6692" y="664"/>
                  </a:cubicBezTo>
                  <a:cubicBezTo>
                    <a:pt x="6617" y="1191"/>
                    <a:pt x="6491" y="1742"/>
                    <a:pt x="6542" y="2268"/>
                  </a:cubicBezTo>
                  <a:cubicBezTo>
                    <a:pt x="6191" y="2068"/>
                    <a:pt x="5765" y="1942"/>
                    <a:pt x="5364" y="1867"/>
                  </a:cubicBezTo>
                  <a:cubicBezTo>
                    <a:pt x="5038" y="1817"/>
                    <a:pt x="4587" y="1817"/>
                    <a:pt x="4386" y="1491"/>
                  </a:cubicBezTo>
                  <a:cubicBezTo>
                    <a:pt x="4366" y="1462"/>
                    <a:pt x="4331" y="1448"/>
                    <a:pt x="4297" y="1448"/>
                  </a:cubicBezTo>
                  <a:cubicBezTo>
                    <a:pt x="4245" y="1448"/>
                    <a:pt x="4196" y="1481"/>
                    <a:pt x="4211" y="1541"/>
                  </a:cubicBezTo>
                  <a:cubicBezTo>
                    <a:pt x="4236" y="1942"/>
                    <a:pt x="4161" y="2343"/>
                    <a:pt x="4211" y="2744"/>
                  </a:cubicBezTo>
                  <a:cubicBezTo>
                    <a:pt x="4236" y="2945"/>
                    <a:pt x="4286" y="3145"/>
                    <a:pt x="4386" y="3346"/>
                  </a:cubicBezTo>
                  <a:cubicBezTo>
                    <a:pt x="4092" y="3216"/>
                    <a:pt x="3776" y="3170"/>
                    <a:pt x="3453" y="3170"/>
                  </a:cubicBezTo>
                  <a:cubicBezTo>
                    <a:pt x="3088" y="3170"/>
                    <a:pt x="2715" y="3229"/>
                    <a:pt x="2356" y="3296"/>
                  </a:cubicBezTo>
                  <a:cubicBezTo>
                    <a:pt x="2004" y="3374"/>
                    <a:pt x="1652" y="3437"/>
                    <a:pt x="1287" y="3437"/>
                  </a:cubicBezTo>
                  <a:cubicBezTo>
                    <a:pt x="1185" y="3437"/>
                    <a:pt x="1082" y="3432"/>
                    <a:pt x="978" y="3421"/>
                  </a:cubicBezTo>
                  <a:cubicBezTo>
                    <a:pt x="970" y="3419"/>
                    <a:pt x="963" y="3418"/>
                    <a:pt x="957" y="3418"/>
                  </a:cubicBezTo>
                  <a:cubicBezTo>
                    <a:pt x="878" y="3418"/>
                    <a:pt x="883" y="3550"/>
                    <a:pt x="953" y="3597"/>
                  </a:cubicBezTo>
                  <a:cubicBezTo>
                    <a:pt x="1278" y="3822"/>
                    <a:pt x="1429" y="4223"/>
                    <a:pt x="1554" y="4599"/>
                  </a:cubicBezTo>
                  <a:cubicBezTo>
                    <a:pt x="1654" y="4850"/>
                    <a:pt x="1755" y="5075"/>
                    <a:pt x="1905" y="5276"/>
                  </a:cubicBezTo>
                  <a:cubicBezTo>
                    <a:pt x="1880" y="5276"/>
                    <a:pt x="1855" y="5326"/>
                    <a:pt x="1780" y="5351"/>
                  </a:cubicBezTo>
                  <a:cubicBezTo>
                    <a:pt x="1654" y="5376"/>
                    <a:pt x="1504" y="5401"/>
                    <a:pt x="1379" y="5426"/>
                  </a:cubicBezTo>
                  <a:cubicBezTo>
                    <a:pt x="1059" y="5518"/>
                    <a:pt x="718" y="5630"/>
                    <a:pt x="375" y="5630"/>
                  </a:cubicBezTo>
                  <a:cubicBezTo>
                    <a:pt x="342" y="5630"/>
                    <a:pt x="309" y="5629"/>
                    <a:pt x="276" y="5627"/>
                  </a:cubicBezTo>
                  <a:cubicBezTo>
                    <a:pt x="151" y="5627"/>
                    <a:pt x="125" y="5802"/>
                    <a:pt x="251" y="5852"/>
                  </a:cubicBezTo>
                  <a:cubicBezTo>
                    <a:pt x="451" y="5927"/>
                    <a:pt x="627" y="6103"/>
                    <a:pt x="777" y="6303"/>
                  </a:cubicBezTo>
                  <a:cubicBezTo>
                    <a:pt x="927" y="6479"/>
                    <a:pt x="1078" y="6679"/>
                    <a:pt x="1278" y="6830"/>
                  </a:cubicBezTo>
                  <a:cubicBezTo>
                    <a:pt x="1278" y="6830"/>
                    <a:pt x="1303" y="6855"/>
                    <a:pt x="1329" y="6880"/>
                  </a:cubicBezTo>
                  <a:cubicBezTo>
                    <a:pt x="1153" y="6980"/>
                    <a:pt x="1003" y="7105"/>
                    <a:pt x="852" y="7231"/>
                  </a:cubicBezTo>
                  <a:cubicBezTo>
                    <a:pt x="627" y="7406"/>
                    <a:pt x="401" y="7556"/>
                    <a:pt x="125" y="7632"/>
                  </a:cubicBezTo>
                  <a:cubicBezTo>
                    <a:pt x="0" y="7657"/>
                    <a:pt x="25" y="7857"/>
                    <a:pt x="151" y="7857"/>
                  </a:cubicBezTo>
                  <a:cubicBezTo>
                    <a:pt x="221" y="7848"/>
                    <a:pt x="291" y="7844"/>
                    <a:pt x="360" y="7844"/>
                  </a:cubicBezTo>
                  <a:cubicBezTo>
                    <a:pt x="876" y="7844"/>
                    <a:pt x="1346" y="8069"/>
                    <a:pt x="1855" y="8158"/>
                  </a:cubicBezTo>
                  <a:cubicBezTo>
                    <a:pt x="2014" y="8191"/>
                    <a:pt x="2183" y="8214"/>
                    <a:pt x="2353" y="8214"/>
                  </a:cubicBezTo>
                  <a:cubicBezTo>
                    <a:pt x="2693" y="8214"/>
                    <a:pt x="3033" y="8125"/>
                    <a:pt x="3283" y="7857"/>
                  </a:cubicBezTo>
                  <a:cubicBezTo>
                    <a:pt x="3434" y="7682"/>
                    <a:pt x="3559" y="7456"/>
                    <a:pt x="3509" y="7206"/>
                  </a:cubicBezTo>
                  <a:cubicBezTo>
                    <a:pt x="3509" y="7181"/>
                    <a:pt x="3509" y="7181"/>
                    <a:pt x="3484" y="7181"/>
                  </a:cubicBezTo>
                  <a:cubicBezTo>
                    <a:pt x="3584" y="7105"/>
                    <a:pt x="3659" y="7005"/>
                    <a:pt x="3735" y="6880"/>
                  </a:cubicBezTo>
                  <a:cubicBezTo>
                    <a:pt x="3885" y="6529"/>
                    <a:pt x="3760" y="6203"/>
                    <a:pt x="3534" y="5952"/>
                  </a:cubicBezTo>
                  <a:cubicBezTo>
                    <a:pt x="3860" y="5927"/>
                    <a:pt x="4211" y="5827"/>
                    <a:pt x="4511" y="5652"/>
                  </a:cubicBezTo>
                  <a:cubicBezTo>
                    <a:pt x="4887" y="5451"/>
                    <a:pt x="5263" y="5100"/>
                    <a:pt x="5213" y="4649"/>
                  </a:cubicBezTo>
                  <a:cubicBezTo>
                    <a:pt x="5238" y="4499"/>
                    <a:pt x="5213" y="4373"/>
                    <a:pt x="5188" y="4248"/>
                  </a:cubicBezTo>
                  <a:lnTo>
                    <a:pt x="5188" y="4248"/>
                  </a:lnTo>
                  <a:cubicBezTo>
                    <a:pt x="5481" y="4406"/>
                    <a:pt x="5814" y="4503"/>
                    <a:pt x="6169" y="4503"/>
                  </a:cubicBezTo>
                  <a:cubicBezTo>
                    <a:pt x="6209" y="4503"/>
                    <a:pt x="6250" y="4501"/>
                    <a:pt x="6291" y="4499"/>
                  </a:cubicBezTo>
                  <a:cubicBezTo>
                    <a:pt x="6567" y="4499"/>
                    <a:pt x="6918" y="4424"/>
                    <a:pt x="7118" y="4223"/>
                  </a:cubicBezTo>
                  <a:cubicBezTo>
                    <a:pt x="7143" y="4198"/>
                    <a:pt x="7143" y="4198"/>
                    <a:pt x="7168" y="4173"/>
                  </a:cubicBezTo>
                  <a:cubicBezTo>
                    <a:pt x="7293" y="4023"/>
                    <a:pt x="7369" y="3822"/>
                    <a:pt x="7394" y="3597"/>
                  </a:cubicBezTo>
                  <a:cubicBezTo>
                    <a:pt x="7588" y="3694"/>
                    <a:pt x="7801" y="3744"/>
                    <a:pt x="8013" y="3744"/>
                  </a:cubicBezTo>
                  <a:cubicBezTo>
                    <a:pt x="8239" y="3744"/>
                    <a:pt x="8465" y="3688"/>
                    <a:pt x="8672" y="3571"/>
                  </a:cubicBezTo>
                  <a:cubicBezTo>
                    <a:pt x="8948" y="3396"/>
                    <a:pt x="9173" y="3120"/>
                    <a:pt x="9248" y="2820"/>
                  </a:cubicBezTo>
                  <a:cubicBezTo>
                    <a:pt x="9324" y="2820"/>
                    <a:pt x="9424" y="2845"/>
                    <a:pt x="9499" y="2845"/>
                  </a:cubicBezTo>
                  <a:cubicBezTo>
                    <a:pt x="9825" y="2845"/>
                    <a:pt x="10151" y="2769"/>
                    <a:pt x="10426" y="2594"/>
                  </a:cubicBezTo>
                  <a:cubicBezTo>
                    <a:pt x="10476" y="2569"/>
                    <a:pt x="10476" y="2544"/>
                    <a:pt x="10476" y="2494"/>
                  </a:cubicBezTo>
                  <a:cubicBezTo>
                    <a:pt x="10727" y="2118"/>
                    <a:pt x="10727" y="1592"/>
                    <a:pt x="10376" y="1266"/>
                  </a:cubicBezTo>
                  <a:cubicBezTo>
                    <a:pt x="10201" y="1115"/>
                    <a:pt x="9975" y="1015"/>
                    <a:pt x="9750" y="915"/>
                  </a:cubicBezTo>
                  <a:cubicBezTo>
                    <a:pt x="9524" y="815"/>
                    <a:pt x="9298" y="689"/>
                    <a:pt x="9073" y="564"/>
                  </a:cubicBezTo>
                  <a:cubicBezTo>
                    <a:pt x="8822" y="439"/>
                    <a:pt x="8597" y="263"/>
                    <a:pt x="8396" y="38"/>
                  </a:cubicBezTo>
                  <a:cubicBezTo>
                    <a:pt x="8377" y="12"/>
                    <a:pt x="8354" y="1"/>
                    <a:pt x="8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07;p53">
              <a:extLst>
                <a:ext uri="{FF2B5EF4-FFF2-40B4-BE49-F238E27FC236}">
                  <a16:creationId xmlns:a16="http://schemas.microsoft.com/office/drawing/2014/main" id="{EAB19B39-954D-4328-8D1B-03D03A874673}"/>
                </a:ext>
              </a:extLst>
            </p:cNvPr>
            <p:cNvSpPr/>
            <p:nvPr/>
          </p:nvSpPr>
          <p:spPr>
            <a:xfrm>
              <a:off x="8473621" y="4630289"/>
              <a:ext cx="334814" cy="73450"/>
            </a:xfrm>
            <a:custGeom>
              <a:avLst/>
              <a:gdLst/>
              <a:ahLst/>
              <a:cxnLst/>
              <a:rect l="l" t="t" r="r" b="b"/>
              <a:pathLst>
                <a:path w="2849" h="625" extrusionOk="0">
                  <a:moveTo>
                    <a:pt x="1368" y="0"/>
                  </a:moveTo>
                  <a:cubicBezTo>
                    <a:pt x="929" y="0"/>
                    <a:pt x="490" y="138"/>
                    <a:pt x="51" y="160"/>
                  </a:cubicBezTo>
                  <a:cubicBezTo>
                    <a:pt x="0" y="160"/>
                    <a:pt x="0" y="235"/>
                    <a:pt x="51" y="235"/>
                  </a:cubicBezTo>
                  <a:cubicBezTo>
                    <a:pt x="111" y="241"/>
                    <a:pt x="171" y="244"/>
                    <a:pt x="231" y="244"/>
                  </a:cubicBezTo>
                  <a:cubicBezTo>
                    <a:pt x="615" y="244"/>
                    <a:pt x="1002" y="132"/>
                    <a:pt x="1403" y="132"/>
                  </a:cubicBezTo>
                  <a:cubicBezTo>
                    <a:pt x="1437" y="132"/>
                    <a:pt x="1470" y="133"/>
                    <a:pt x="1504" y="135"/>
                  </a:cubicBezTo>
                  <a:cubicBezTo>
                    <a:pt x="1705" y="135"/>
                    <a:pt x="1930" y="210"/>
                    <a:pt x="2156" y="285"/>
                  </a:cubicBezTo>
                  <a:cubicBezTo>
                    <a:pt x="2356" y="360"/>
                    <a:pt x="2532" y="486"/>
                    <a:pt x="2732" y="611"/>
                  </a:cubicBezTo>
                  <a:cubicBezTo>
                    <a:pt x="2742" y="620"/>
                    <a:pt x="2752" y="625"/>
                    <a:pt x="2763" y="625"/>
                  </a:cubicBezTo>
                  <a:cubicBezTo>
                    <a:pt x="2807" y="625"/>
                    <a:pt x="2848" y="551"/>
                    <a:pt x="2807" y="511"/>
                  </a:cubicBezTo>
                  <a:cubicBezTo>
                    <a:pt x="2657" y="360"/>
                    <a:pt x="2432" y="260"/>
                    <a:pt x="2231" y="185"/>
                  </a:cubicBezTo>
                  <a:cubicBezTo>
                    <a:pt x="2031" y="85"/>
                    <a:pt x="1780" y="34"/>
                    <a:pt x="1554" y="9"/>
                  </a:cubicBezTo>
                  <a:cubicBezTo>
                    <a:pt x="1492" y="3"/>
                    <a:pt x="1430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08;p53">
              <a:extLst>
                <a:ext uri="{FF2B5EF4-FFF2-40B4-BE49-F238E27FC236}">
                  <a16:creationId xmlns:a16="http://schemas.microsoft.com/office/drawing/2014/main" id="{33C72D72-9414-4A6C-8581-B53718440DA6}"/>
                </a:ext>
              </a:extLst>
            </p:cNvPr>
            <p:cNvSpPr/>
            <p:nvPr/>
          </p:nvSpPr>
          <p:spPr>
            <a:xfrm>
              <a:off x="8376433" y="4878724"/>
              <a:ext cx="282871" cy="46303"/>
            </a:xfrm>
            <a:custGeom>
              <a:avLst/>
              <a:gdLst/>
              <a:ahLst/>
              <a:cxnLst/>
              <a:rect l="l" t="t" r="r" b="b"/>
              <a:pathLst>
                <a:path w="2407" h="394" extrusionOk="0">
                  <a:moveTo>
                    <a:pt x="1228" y="1"/>
                  </a:moveTo>
                  <a:cubicBezTo>
                    <a:pt x="1028" y="1"/>
                    <a:pt x="802" y="1"/>
                    <a:pt x="602" y="26"/>
                  </a:cubicBezTo>
                  <a:cubicBezTo>
                    <a:pt x="502" y="51"/>
                    <a:pt x="401" y="51"/>
                    <a:pt x="301" y="76"/>
                  </a:cubicBezTo>
                  <a:cubicBezTo>
                    <a:pt x="201" y="101"/>
                    <a:pt x="101" y="126"/>
                    <a:pt x="25" y="176"/>
                  </a:cubicBezTo>
                  <a:cubicBezTo>
                    <a:pt x="0" y="201"/>
                    <a:pt x="25" y="251"/>
                    <a:pt x="51" y="251"/>
                  </a:cubicBezTo>
                  <a:cubicBezTo>
                    <a:pt x="126" y="251"/>
                    <a:pt x="226" y="226"/>
                    <a:pt x="326" y="201"/>
                  </a:cubicBezTo>
                  <a:cubicBezTo>
                    <a:pt x="426" y="201"/>
                    <a:pt x="527" y="176"/>
                    <a:pt x="652" y="176"/>
                  </a:cubicBezTo>
                  <a:cubicBezTo>
                    <a:pt x="853" y="151"/>
                    <a:pt x="1053" y="151"/>
                    <a:pt x="1228" y="151"/>
                  </a:cubicBezTo>
                  <a:cubicBezTo>
                    <a:pt x="1454" y="176"/>
                    <a:pt x="1655" y="201"/>
                    <a:pt x="1830" y="251"/>
                  </a:cubicBezTo>
                  <a:cubicBezTo>
                    <a:pt x="1930" y="276"/>
                    <a:pt x="2030" y="301"/>
                    <a:pt x="2131" y="327"/>
                  </a:cubicBezTo>
                  <a:cubicBezTo>
                    <a:pt x="2188" y="346"/>
                    <a:pt x="2259" y="393"/>
                    <a:pt x="2323" y="393"/>
                  </a:cubicBezTo>
                  <a:cubicBezTo>
                    <a:pt x="2344" y="393"/>
                    <a:pt x="2363" y="389"/>
                    <a:pt x="2381" y="377"/>
                  </a:cubicBezTo>
                  <a:cubicBezTo>
                    <a:pt x="2406" y="377"/>
                    <a:pt x="2406" y="352"/>
                    <a:pt x="2406" y="327"/>
                  </a:cubicBezTo>
                  <a:cubicBezTo>
                    <a:pt x="2381" y="226"/>
                    <a:pt x="2256" y="226"/>
                    <a:pt x="2181" y="176"/>
                  </a:cubicBezTo>
                  <a:cubicBezTo>
                    <a:pt x="2081" y="151"/>
                    <a:pt x="1980" y="126"/>
                    <a:pt x="1880" y="101"/>
                  </a:cubicBezTo>
                  <a:cubicBezTo>
                    <a:pt x="1680" y="51"/>
                    <a:pt x="1454" y="26"/>
                    <a:pt x="1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09;p53">
              <a:extLst>
                <a:ext uri="{FF2B5EF4-FFF2-40B4-BE49-F238E27FC236}">
                  <a16:creationId xmlns:a16="http://schemas.microsoft.com/office/drawing/2014/main" id="{DF34DE64-D78F-4BFF-B5D1-EAFEAAFC015F}"/>
                </a:ext>
              </a:extLst>
            </p:cNvPr>
            <p:cNvSpPr/>
            <p:nvPr/>
          </p:nvSpPr>
          <p:spPr>
            <a:xfrm>
              <a:off x="8343998" y="5037845"/>
              <a:ext cx="229869" cy="56880"/>
            </a:xfrm>
            <a:custGeom>
              <a:avLst/>
              <a:gdLst/>
              <a:ahLst/>
              <a:cxnLst/>
              <a:rect l="l" t="t" r="r" b="b"/>
              <a:pathLst>
                <a:path w="1956" h="484" extrusionOk="0">
                  <a:moveTo>
                    <a:pt x="1379" y="0"/>
                  </a:moveTo>
                  <a:cubicBezTo>
                    <a:pt x="1204" y="0"/>
                    <a:pt x="1028" y="0"/>
                    <a:pt x="853" y="50"/>
                  </a:cubicBezTo>
                  <a:cubicBezTo>
                    <a:pt x="677" y="75"/>
                    <a:pt x="527" y="100"/>
                    <a:pt x="402" y="176"/>
                  </a:cubicBezTo>
                  <a:cubicBezTo>
                    <a:pt x="276" y="226"/>
                    <a:pt x="76" y="301"/>
                    <a:pt x="1" y="426"/>
                  </a:cubicBezTo>
                  <a:cubicBezTo>
                    <a:pt x="1" y="446"/>
                    <a:pt x="17" y="483"/>
                    <a:pt x="37" y="483"/>
                  </a:cubicBezTo>
                  <a:cubicBezTo>
                    <a:pt x="41" y="483"/>
                    <a:pt x="46" y="481"/>
                    <a:pt x="51" y="476"/>
                  </a:cubicBezTo>
                  <a:cubicBezTo>
                    <a:pt x="126" y="476"/>
                    <a:pt x="176" y="426"/>
                    <a:pt x="226" y="376"/>
                  </a:cubicBezTo>
                  <a:cubicBezTo>
                    <a:pt x="301" y="351"/>
                    <a:pt x="377" y="301"/>
                    <a:pt x="452" y="276"/>
                  </a:cubicBezTo>
                  <a:cubicBezTo>
                    <a:pt x="602" y="226"/>
                    <a:pt x="728" y="201"/>
                    <a:pt x="878" y="176"/>
                  </a:cubicBezTo>
                  <a:cubicBezTo>
                    <a:pt x="1053" y="150"/>
                    <a:pt x="1204" y="150"/>
                    <a:pt x="1379" y="150"/>
                  </a:cubicBezTo>
                  <a:cubicBezTo>
                    <a:pt x="1479" y="150"/>
                    <a:pt x="1555" y="150"/>
                    <a:pt x="1655" y="176"/>
                  </a:cubicBezTo>
                  <a:cubicBezTo>
                    <a:pt x="1705" y="176"/>
                    <a:pt x="1755" y="187"/>
                    <a:pt x="1813" y="187"/>
                  </a:cubicBezTo>
                  <a:cubicBezTo>
                    <a:pt x="1841" y="187"/>
                    <a:pt x="1872" y="184"/>
                    <a:pt x="1905" y="176"/>
                  </a:cubicBezTo>
                  <a:cubicBezTo>
                    <a:pt x="1931" y="150"/>
                    <a:pt x="1956" y="75"/>
                    <a:pt x="1905" y="50"/>
                  </a:cubicBezTo>
                  <a:cubicBezTo>
                    <a:pt x="1830" y="25"/>
                    <a:pt x="1755" y="25"/>
                    <a:pt x="1655" y="25"/>
                  </a:cubicBezTo>
                  <a:cubicBezTo>
                    <a:pt x="1580" y="0"/>
                    <a:pt x="147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10;p53">
              <a:extLst>
                <a:ext uri="{FF2B5EF4-FFF2-40B4-BE49-F238E27FC236}">
                  <a16:creationId xmlns:a16="http://schemas.microsoft.com/office/drawing/2014/main" id="{1DA251D3-A801-4272-96D4-74C3EAE27FA8}"/>
                </a:ext>
              </a:extLst>
            </p:cNvPr>
            <p:cNvSpPr/>
            <p:nvPr/>
          </p:nvSpPr>
          <p:spPr>
            <a:xfrm>
              <a:off x="9174622" y="4404300"/>
              <a:ext cx="70277" cy="130800"/>
            </a:xfrm>
            <a:custGeom>
              <a:avLst/>
              <a:gdLst/>
              <a:ahLst/>
              <a:cxnLst/>
              <a:rect l="l" t="t" r="r" b="b"/>
              <a:pathLst>
                <a:path w="598" h="1113" extrusionOk="0">
                  <a:moveTo>
                    <a:pt x="93" y="0"/>
                  </a:moveTo>
                  <a:cubicBezTo>
                    <a:pt x="64" y="0"/>
                    <a:pt x="25" y="22"/>
                    <a:pt x="25" y="53"/>
                  </a:cubicBezTo>
                  <a:cubicBezTo>
                    <a:pt x="0" y="253"/>
                    <a:pt x="51" y="454"/>
                    <a:pt x="151" y="629"/>
                  </a:cubicBezTo>
                  <a:cubicBezTo>
                    <a:pt x="176" y="729"/>
                    <a:pt x="226" y="805"/>
                    <a:pt x="276" y="905"/>
                  </a:cubicBezTo>
                  <a:cubicBezTo>
                    <a:pt x="326" y="930"/>
                    <a:pt x="351" y="980"/>
                    <a:pt x="376" y="1005"/>
                  </a:cubicBezTo>
                  <a:cubicBezTo>
                    <a:pt x="426" y="1055"/>
                    <a:pt x="452" y="1105"/>
                    <a:pt x="502" y="1105"/>
                  </a:cubicBezTo>
                  <a:cubicBezTo>
                    <a:pt x="511" y="1110"/>
                    <a:pt x="520" y="1112"/>
                    <a:pt x="529" y="1112"/>
                  </a:cubicBezTo>
                  <a:cubicBezTo>
                    <a:pt x="568" y="1112"/>
                    <a:pt x="597" y="1071"/>
                    <a:pt x="577" y="1030"/>
                  </a:cubicBezTo>
                  <a:cubicBezTo>
                    <a:pt x="577" y="980"/>
                    <a:pt x="527" y="955"/>
                    <a:pt x="502" y="930"/>
                  </a:cubicBezTo>
                  <a:cubicBezTo>
                    <a:pt x="477" y="880"/>
                    <a:pt x="452" y="855"/>
                    <a:pt x="426" y="830"/>
                  </a:cubicBezTo>
                  <a:cubicBezTo>
                    <a:pt x="351" y="729"/>
                    <a:pt x="301" y="654"/>
                    <a:pt x="276" y="579"/>
                  </a:cubicBezTo>
                  <a:cubicBezTo>
                    <a:pt x="201" y="404"/>
                    <a:pt x="151" y="228"/>
                    <a:pt x="126" y="28"/>
                  </a:cubicBezTo>
                  <a:cubicBezTo>
                    <a:pt x="126" y="8"/>
                    <a:pt x="111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11;p53">
              <a:extLst>
                <a:ext uri="{FF2B5EF4-FFF2-40B4-BE49-F238E27FC236}">
                  <a16:creationId xmlns:a16="http://schemas.microsoft.com/office/drawing/2014/main" id="{F1199E72-BFE7-4CBC-B8AE-E5DA3DE8198C}"/>
                </a:ext>
              </a:extLst>
            </p:cNvPr>
            <p:cNvSpPr/>
            <p:nvPr/>
          </p:nvSpPr>
          <p:spPr>
            <a:xfrm>
              <a:off x="8977307" y="4515238"/>
              <a:ext cx="173342" cy="237743"/>
            </a:xfrm>
            <a:custGeom>
              <a:avLst/>
              <a:gdLst/>
              <a:ahLst/>
              <a:cxnLst/>
              <a:rect l="l" t="t" r="r" b="b"/>
              <a:pathLst>
                <a:path w="1475" h="2023" extrusionOk="0">
                  <a:moveTo>
                    <a:pt x="79" y="1"/>
                  </a:moveTo>
                  <a:cubicBezTo>
                    <a:pt x="63" y="1"/>
                    <a:pt x="50" y="18"/>
                    <a:pt x="50" y="36"/>
                  </a:cubicBezTo>
                  <a:cubicBezTo>
                    <a:pt x="0" y="111"/>
                    <a:pt x="50" y="237"/>
                    <a:pt x="75" y="312"/>
                  </a:cubicBezTo>
                  <a:cubicBezTo>
                    <a:pt x="100" y="412"/>
                    <a:pt x="125" y="512"/>
                    <a:pt x="176" y="612"/>
                  </a:cubicBezTo>
                  <a:cubicBezTo>
                    <a:pt x="251" y="813"/>
                    <a:pt x="351" y="988"/>
                    <a:pt x="476" y="1164"/>
                  </a:cubicBezTo>
                  <a:cubicBezTo>
                    <a:pt x="577" y="1339"/>
                    <a:pt x="727" y="1515"/>
                    <a:pt x="877" y="1665"/>
                  </a:cubicBezTo>
                  <a:cubicBezTo>
                    <a:pt x="953" y="1740"/>
                    <a:pt x="1028" y="1815"/>
                    <a:pt x="1103" y="1866"/>
                  </a:cubicBezTo>
                  <a:cubicBezTo>
                    <a:pt x="1153" y="1891"/>
                    <a:pt x="1203" y="1916"/>
                    <a:pt x="1228" y="1941"/>
                  </a:cubicBezTo>
                  <a:cubicBezTo>
                    <a:pt x="1278" y="1991"/>
                    <a:pt x="1329" y="2016"/>
                    <a:pt x="1379" y="2016"/>
                  </a:cubicBezTo>
                  <a:cubicBezTo>
                    <a:pt x="1388" y="2021"/>
                    <a:pt x="1397" y="2023"/>
                    <a:pt x="1406" y="2023"/>
                  </a:cubicBezTo>
                  <a:cubicBezTo>
                    <a:pt x="1445" y="2023"/>
                    <a:pt x="1474" y="1982"/>
                    <a:pt x="1454" y="1941"/>
                  </a:cubicBezTo>
                  <a:cubicBezTo>
                    <a:pt x="1429" y="1891"/>
                    <a:pt x="1379" y="1866"/>
                    <a:pt x="1354" y="1841"/>
                  </a:cubicBezTo>
                  <a:cubicBezTo>
                    <a:pt x="1303" y="1815"/>
                    <a:pt x="1278" y="1765"/>
                    <a:pt x="1228" y="1740"/>
                  </a:cubicBezTo>
                  <a:cubicBezTo>
                    <a:pt x="1153" y="1665"/>
                    <a:pt x="1078" y="1590"/>
                    <a:pt x="1003" y="1540"/>
                  </a:cubicBezTo>
                  <a:cubicBezTo>
                    <a:pt x="877" y="1389"/>
                    <a:pt x="752" y="1239"/>
                    <a:pt x="627" y="1064"/>
                  </a:cubicBezTo>
                  <a:cubicBezTo>
                    <a:pt x="527" y="888"/>
                    <a:pt x="426" y="713"/>
                    <a:pt x="326" y="537"/>
                  </a:cubicBezTo>
                  <a:cubicBezTo>
                    <a:pt x="301" y="437"/>
                    <a:pt x="251" y="362"/>
                    <a:pt x="226" y="262"/>
                  </a:cubicBezTo>
                  <a:cubicBezTo>
                    <a:pt x="201" y="186"/>
                    <a:pt x="176" y="61"/>
                    <a:pt x="100" y="11"/>
                  </a:cubicBezTo>
                  <a:cubicBezTo>
                    <a:pt x="93" y="4"/>
                    <a:pt x="86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12;p53">
              <a:extLst>
                <a:ext uri="{FF2B5EF4-FFF2-40B4-BE49-F238E27FC236}">
                  <a16:creationId xmlns:a16="http://schemas.microsoft.com/office/drawing/2014/main" id="{B38507FD-8D2A-423F-A339-D13E4B2036D1}"/>
                </a:ext>
              </a:extLst>
            </p:cNvPr>
            <p:cNvSpPr/>
            <p:nvPr/>
          </p:nvSpPr>
          <p:spPr>
            <a:xfrm>
              <a:off x="9218809" y="4310285"/>
              <a:ext cx="41367" cy="41367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26" y="1"/>
                  </a:moveTo>
                  <a:cubicBezTo>
                    <a:pt x="101" y="26"/>
                    <a:pt x="76" y="26"/>
                    <a:pt x="50" y="51"/>
                  </a:cubicBezTo>
                  <a:cubicBezTo>
                    <a:pt x="50" y="51"/>
                    <a:pt x="25" y="76"/>
                    <a:pt x="25" y="101"/>
                  </a:cubicBezTo>
                  <a:cubicBezTo>
                    <a:pt x="25" y="126"/>
                    <a:pt x="0" y="151"/>
                    <a:pt x="0" y="176"/>
                  </a:cubicBezTo>
                  <a:lnTo>
                    <a:pt x="25" y="226"/>
                  </a:lnTo>
                  <a:cubicBezTo>
                    <a:pt x="25" y="251"/>
                    <a:pt x="50" y="276"/>
                    <a:pt x="50" y="301"/>
                  </a:cubicBezTo>
                  <a:cubicBezTo>
                    <a:pt x="76" y="301"/>
                    <a:pt x="76" y="301"/>
                    <a:pt x="101" y="326"/>
                  </a:cubicBezTo>
                  <a:cubicBezTo>
                    <a:pt x="126" y="326"/>
                    <a:pt x="151" y="351"/>
                    <a:pt x="176" y="351"/>
                  </a:cubicBezTo>
                  <a:cubicBezTo>
                    <a:pt x="201" y="351"/>
                    <a:pt x="226" y="326"/>
                    <a:pt x="251" y="326"/>
                  </a:cubicBezTo>
                  <a:cubicBezTo>
                    <a:pt x="276" y="326"/>
                    <a:pt x="276" y="301"/>
                    <a:pt x="301" y="301"/>
                  </a:cubicBezTo>
                  <a:cubicBezTo>
                    <a:pt x="326" y="276"/>
                    <a:pt x="326" y="251"/>
                    <a:pt x="326" y="226"/>
                  </a:cubicBezTo>
                  <a:cubicBezTo>
                    <a:pt x="351" y="226"/>
                    <a:pt x="351" y="201"/>
                    <a:pt x="351" y="176"/>
                  </a:cubicBezTo>
                  <a:lnTo>
                    <a:pt x="351" y="126"/>
                  </a:lnTo>
                  <a:cubicBezTo>
                    <a:pt x="326" y="101"/>
                    <a:pt x="326" y="76"/>
                    <a:pt x="301" y="51"/>
                  </a:cubicBezTo>
                  <a:cubicBezTo>
                    <a:pt x="301" y="51"/>
                    <a:pt x="276" y="26"/>
                    <a:pt x="276" y="26"/>
                  </a:cubicBezTo>
                  <a:cubicBezTo>
                    <a:pt x="251" y="1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13;p53">
              <a:extLst>
                <a:ext uri="{FF2B5EF4-FFF2-40B4-BE49-F238E27FC236}">
                  <a16:creationId xmlns:a16="http://schemas.microsoft.com/office/drawing/2014/main" id="{B2439607-527C-4A1D-8688-07862E6D28DC}"/>
                </a:ext>
              </a:extLst>
            </p:cNvPr>
            <p:cNvSpPr/>
            <p:nvPr/>
          </p:nvSpPr>
          <p:spPr>
            <a:xfrm>
              <a:off x="9207057" y="4381032"/>
              <a:ext cx="44305" cy="41250"/>
            </a:xfrm>
            <a:custGeom>
              <a:avLst/>
              <a:gdLst/>
              <a:ahLst/>
              <a:cxnLst/>
              <a:rect l="l" t="t" r="r" b="b"/>
              <a:pathLst>
                <a:path w="377" h="351" extrusionOk="0">
                  <a:moveTo>
                    <a:pt x="201" y="0"/>
                  </a:moveTo>
                  <a:cubicBezTo>
                    <a:pt x="176" y="0"/>
                    <a:pt x="150" y="0"/>
                    <a:pt x="125" y="25"/>
                  </a:cubicBezTo>
                  <a:cubicBezTo>
                    <a:pt x="100" y="25"/>
                    <a:pt x="75" y="25"/>
                    <a:pt x="75" y="50"/>
                  </a:cubicBezTo>
                  <a:cubicBezTo>
                    <a:pt x="50" y="75"/>
                    <a:pt x="25" y="75"/>
                    <a:pt x="25" y="100"/>
                  </a:cubicBezTo>
                  <a:cubicBezTo>
                    <a:pt x="25" y="125"/>
                    <a:pt x="0" y="150"/>
                    <a:pt x="0" y="176"/>
                  </a:cubicBezTo>
                  <a:lnTo>
                    <a:pt x="25" y="226"/>
                  </a:lnTo>
                  <a:cubicBezTo>
                    <a:pt x="25" y="251"/>
                    <a:pt x="50" y="276"/>
                    <a:pt x="75" y="301"/>
                  </a:cubicBezTo>
                  <a:cubicBezTo>
                    <a:pt x="75" y="326"/>
                    <a:pt x="75" y="326"/>
                    <a:pt x="100" y="326"/>
                  </a:cubicBezTo>
                  <a:cubicBezTo>
                    <a:pt x="125" y="351"/>
                    <a:pt x="150" y="351"/>
                    <a:pt x="201" y="351"/>
                  </a:cubicBezTo>
                  <a:lnTo>
                    <a:pt x="251" y="351"/>
                  </a:lnTo>
                  <a:cubicBezTo>
                    <a:pt x="276" y="326"/>
                    <a:pt x="301" y="326"/>
                    <a:pt x="326" y="301"/>
                  </a:cubicBezTo>
                  <a:cubicBezTo>
                    <a:pt x="326" y="276"/>
                    <a:pt x="351" y="276"/>
                    <a:pt x="351" y="251"/>
                  </a:cubicBezTo>
                  <a:cubicBezTo>
                    <a:pt x="376" y="226"/>
                    <a:pt x="376" y="201"/>
                    <a:pt x="376" y="176"/>
                  </a:cubicBezTo>
                  <a:cubicBezTo>
                    <a:pt x="376" y="150"/>
                    <a:pt x="376" y="150"/>
                    <a:pt x="351" y="125"/>
                  </a:cubicBezTo>
                  <a:cubicBezTo>
                    <a:pt x="351" y="100"/>
                    <a:pt x="351" y="75"/>
                    <a:pt x="326" y="50"/>
                  </a:cubicBezTo>
                  <a:cubicBezTo>
                    <a:pt x="301" y="50"/>
                    <a:pt x="301" y="25"/>
                    <a:pt x="276" y="25"/>
                  </a:cubicBezTo>
                  <a:cubicBezTo>
                    <a:pt x="251" y="0"/>
                    <a:pt x="22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14;p53">
              <a:extLst>
                <a:ext uri="{FF2B5EF4-FFF2-40B4-BE49-F238E27FC236}">
                  <a16:creationId xmlns:a16="http://schemas.microsoft.com/office/drawing/2014/main" id="{280C28DA-F876-4194-B008-900857D8B75E}"/>
                </a:ext>
              </a:extLst>
            </p:cNvPr>
            <p:cNvSpPr/>
            <p:nvPr/>
          </p:nvSpPr>
          <p:spPr>
            <a:xfrm>
              <a:off x="9280624" y="4354472"/>
              <a:ext cx="41367" cy="41367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01" y="1"/>
                  </a:moveTo>
                  <a:cubicBezTo>
                    <a:pt x="101" y="26"/>
                    <a:pt x="76" y="26"/>
                    <a:pt x="51" y="51"/>
                  </a:cubicBezTo>
                  <a:cubicBezTo>
                    <a:pt x="26" y="51"/>
                    <a:pt x="26" y="76"/>
                    <a:pt x="26" y="101"/>
                  </a:cubicBezTo>
                  <a:cubicBezTo>
                    <a:pt x="1" y="126"/>
                    <a:pt x="1" y="151"/>
                    <a:pt x="1" y="176"/>
                  </a:cubicBezTo>
                  <a:cubicBezTo>
                    <a:pt x="1" y="176"/>
                    <a:pt x="1" y="201"/>
                    <a:pt x="1" y="226"/>
                  </a:cubicBezTo>
                  <a:cubicBezTo>
                    <a:pt x="26" y="251"/>
                    <a:pt x="26" y="276"/>
                    <a:pt x="51" y="301"/>
                  </a:cubicBezTo>
                  <a:cubicBezTo>
                    <a:pt x="76" y="301"/>
                    <a:pt x="76" y="301"/>
                    <a:pt x="101" y="326"/>
                  </a:cubicBezTo>
                  <a:cubicBezTo>
                    <a:pt x="126" y="326"/>
                    <a:pt x="151" y="351"/>
                    <a:pt x="176" y="351"/>
                  </a:cubicBezTo>
                  <a:cubicBezTo>
                    <a:pt x="201" y="351"/>
                    <a:pt x="226" y="351"/>
                    <a:pt x="251" y="326"/>
                  </a:cubicBezTo>
                  <a:cubicBezTo>
                    <a:pt x="276" y="326"/>
                    <a:pt x="301" y="301"/>
                    <a:pt x="301" y="301"/>
                  </a:cubicBezTo>
                  <a:cubicBezTo>
                    <a:pt x="326" y="276"/>
                    <a:pt x="326" y="251"/>
                    <a:pt x="352" y="226"/>
                  </a:cubicBezTo>
                  <a:cubicBezTo>
                    <a:pt x="352" y="226"/>
                    <a:pt x="352" y="201"/>
                    <a:pt x="352" y="176"/>
                  </a:cubicBezTo>
                  <a:cubicBezTo>
                    <a:pt x="352" y="151"/>
                    <a:pt x="352" y="151"/>
                    <a:pt x="352" y="126"/>
                  </a:cubicBezTo>
                  <a:cubicBezTo>
                    <a:pt x="352" y="101"/>
                    <a:pt x="326" y="76"/>
                    <a:pt x="301" y="51"/>
                  </a:cubicBezTo>
                  <a:cubicBezTo>
                    <a:pt x="301" y="26"/>
                    <a:pt x="276" y="26"/>
                    <a:pt x="276" y="26"/>
                  </a:cubicBezTo>
                  <a:cubicBezTo>
                    <a:pt x="251" y="1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15;p53">
              <a:extLst>
                <a:ext uri="{FF2B5EF4-FFF2-40B4-BE49-F238E27FC236}">
                  <a16:creationId xmlns:a16="http://schemas.microsoft.com/office/drawing/2014/main" id="{9F89BCC3-B8A7-4331-931A-E8A4D96E6FED}"/>
                </a:ext>
              </a:extLst>
            </p:cNvPr>
            <p:cNvSpPr/>
            <p:nvPr/>
          </p:nvSpPr>
          <p:spPr>
            <a:xfrm>
              <a:off x="9024433" y="4372100"/>
              <a:ext cx="41367" cy="41367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76" y="1"/>
                  </a:moveTo>
                  <a:cubicBezTo>
                    <a:pt x="151" y="1"/>
                    <a:pt x="126" y="1"/>
                    <a:pt x="100" y="26"/>
                  </a:cubicBezTo>
                  <a:cubicBezTo>
                    <a:pt x="100" y="26"/>
                    <a:pt x="75" y="51"/>
                    <a:pt x="50" y="51"/>
                  </a:cubicBezTo>
                  <a:cubicBezTo>
                    <a:pt x="25" y="76"/>
                    <a:pt x="25" y="101"/>
                    <a:pt x="25" y="126"/>
                  </a:cubicBezTo>
                  <a:cubicBezTo>
                    <a:pt x="0" y="126"/>
                    <a:pt x="0" y="151"/>
                    <a:pt x="0" y="176"/>
                  </a:cubicBezTo>
                  <a:cubicBezTo>
                    <a:pt x="0" y="201"/>
                    <a:pt x="0" y="226"/>
                    <a:pt x="0" y="226"/>
                  </a:cubicBezTo>
                  <a:cubicBezTo>
                    <a:pt x="25" y="252"/>
                    <a:pt x="25" y="277"/>
                    <a:pt x="50" y="302"/>
                  </a:cubicBezTo>
                  <a:lnTo>
                    <a:pt x="100" y="327"/>
                  </a:lnTo>
                  <a:cubicBezTo>
                    <a:pt x="126" y="352"/>
                    <a:pt x="151" y="352"/>
                    <a:pt x="176" y="352"/>
                  </a:cubicBezTo>
                  <a:lnTo>
                    <a:pt x="251" y="352"/>
                  </a:lnTo>
                  <a:cubicBezTo>
                    <a:pt x="276" y="352"/>
                    <a:pt x="301" y="327"/>
                    <a:pt x="301" y="302"/>
                  </a:cubicBezTo>
                  <a:cubicBezTo>
                    <a:pt x="326" y="302"/>
                    <a:pt x="326" y="277"/>
                    <a:pt x="351" y="252"/>
                  </a:cubicBezTo>
                  <a:cubicBezTo>
                    <a:pt x="351" y="226"/>
                    <a:pt x="351" y="201"/>
                    <a:pt x="351" y="176"/>
                  </a:cubicBezTo>
                  <a:cubicBezTo>
                    <a:pt x="351" y="176"/>
                    <a:pt x="351" y="151"/>
                    <a:pt x="351" y="126"/>
                  </a:cubicBezTo>
                  <a:cubicBezTo>
                    <a:pt x="351" y="101"/>
                    <a:pt x="326" y="76"/>
                    <a:pt x="301" y="51"/>
                  </a:cubicBezTo>
                  <a:cubicBezTo>
                    <a:pt x="301" y="51"/>
                    <a:pt x="276" y="51"/>
                    <a:pt x="276" y="26"/>
                  </a:cubicBezTo>
                  <a:cubicBezTo>
                    <a:pt x="251" y="26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16;p53">
              <a:extLst>
                <a:ext uri="{FF2B5EF4-FFF2-40B4-BE49-F238E27FC236}">
                  <a16:creationId xmlns:a16="http://schemas.microsoft.com/office/drawing/2014/main" id="{44D49D84-3E72-43E2-A309-075A20714141}"/>
                </a:ext>
              </a:extLst>
            </p:cNvPr>
            <p:cNvSpPr/>
            <p:nvPr/>
          </p:nvSpPr>
          <p:spPr>
            <a:xfrm>
              <a:off x="9018557" y="4457536"/>
              <a:ext cx="41250" cy="41367"/>
            </a:xfrm>
            <a:custGeom>
              <a:avLst/>
              <a:gdLst/>
              <a:ahLst/>
              <a:cxnLst/>
              <a:rect l="l" t="t" r="r" b="b"/>
              <a:pathLst>
                <a:path w="351" h="352" extrusionOk="0">
                  <a:moveTo>
                    <a:pt x="176" y="1"/>
                  </a:moveTo>
                  <a:cubicBezTo>
                    <a:pt x="150" y="1"/>
                    <a:pt x="150" y="1"/>
                    <a:pt x="125" y="26"/>
                  </a:cubicBezTo>
                  <a:cubicBezTo>
                    <a:pt x="100" y="26"/>
                    <a:pt x="75" y="26"/>
                    <a:pt x="50" y="51"/>
                  </a:cubicBezTo>
                  <a:cubicBezTo>
                    <a:pt x="50" y="76"/>
                    <a:pt x="25" y="101"/>
                    <a:pt x="25" y="101"/>
                  </a:cubicBezTo>
                  <a:cubicBezTo>
                    <a:pt x="25" y="126"/>
                    <a:pt x="0" y="151"/>
                    <a:pt x="0" y="176"/>
                  </a:cubicBezTo>
                  <a:cubicBezTo>
                    <a:pt x="25" y="201"/>
                    <a:pt x="25" y="201"/>
                    <a:pt x="25" y="226"/>
                  </a:cubicBezTo>
                  <a:cubicBezTo>
                    <a:pt x="25" y="251"/>
                    <a:pt x="50" y="276"/>
                    <a:pt x="50" y="301"/>
                  </a:cubicBezTo>
                  <a:lnTo>
                    <a:pt x="100" y="327"/>
                  </a:lnTo>
                  <a:cubicBezTo>
                    <a:pt x="125" y="352"/>
                    <a:pt x="150" y="352"/>
                    <a:pt x="176" y="352"/>
                  </a:cubicBezTo>
                  <a:cubicBezTo>
                    <a:pt x="201" y="352"/>
                    <a:pt x="226" y="352"/>
                    <a:pt x="251" y="327"/>
                  </a:cubicBezTo>
                  <a:cubicBezTo>
                    <a:pt x="276" y="327"/>
                    <a:pt x="301" y="327"/>
                    <a:pt x="301" y="301"/>
                  </a:cubicBezTo>
                  <a:cubicBezTo>
                    <a:pt x="326" y="276"/>
                    <a:pt x="351" y="276"/>
                    <a:pt x="351" y="251"/>
                  </a:cubicBezTo>
                  <a:cubicBezTo>
                    <a:pt x="351" y="226"/>
                    <a:pt x="351" y="201"/>
                    <a:pt x="351" y="176"/>
                  </a:cubicBezTo>
                  <a:lnTo>
                    <a:pt x="351" y="126"/>
                  </a:lnTo>
                  <a:cubicBezTo>
                    <a:pt x="351" y="101"/>
                    <a:pt x="326" y="76"/>
                    <a:pt x="301" y="51"/>
                  </a:cubicBezTo>
                  <a:lnTo>
                    <a:pt x="276" y="26"/>
                  </a:lnTo>
                  <a:cubicBezTo>
                    <a:pt x="251" y="1"/>
                    <a:pt x="226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17;p53">
              <a:extLst>
                <a:ext uri="{FF2B5EF4-FFF2-40B4-BE49-F238E27FC236}">
                  <a16:creationId xmlns:a16="http://schemas.microsoft.com/office/drawing/2014/main" id="{E08B923A-EEA7-49D3-BF08-F9B13975A8E7}"/>
                </a:ext>
              </a:extLst>
            </p:cNvPr>
            <p:cNvSpPr/>
            <p:nvPr/>
          </p:nvSpPr>
          <p:spPr>
            <a:xfrm>
              <a:off x="9095061" y="4413349"/>
              <a:ext cx="41367" cy="44305"/>
            </a:xfrm>
            <a:custGeom>
              <a:avLst/>
              <a:gdLst/>
              <a:ahLst/>
              <a:cxnLst/>
              <a:rect l="l" t="t" r="r" b="b"/>
              <a:pathLst>
                <a:path w="352" h="377" extrusionOk="0">
                  <a:moveTo>
                    <a:pt x="151" y="1"/>
                  </a:moveTo>
                  <a:cubicBezTo>
                    <a:pt x="126" y="1"/>
                    <a:pt x="126" y="26"/>
                    <a:pt x="101" y="26"/>
                  </a:cubicBezTo>
                  <a:cubicBezTo>
                    <a:pt x="76" y="26"/>
                    <a:pt x="76" y="51"/>
                    <a:pt x="51" y="76"/>
                  </a:cubicBezTo>
                  <a:cubicBezTo>
                    <a:pt x="26" y="76"/>
                    <a:pt x="1" y="126"/>
                    <a:pt x="1" y="151"/>
                  </a:cubicBezTo>
                  <a:cubicBezTo>
                    <a:pt x="1" y="176"/>
                    <a:pt x="1" y="201"/>
                    <a:pt x="1" y="226"/>
                  </a:cubicBezTo>
                  <a:cubicBezTo>
                    <a:pt x="1" y="251"/>
                    <a:pt x="1" y="276"/>
                    <a:pt x="26" y="276"/>
                  </a:cubicBezTo>
                  <a:cubicBezTo>
                    <a:pt x="26" y="302"/>
                    <a:pt x="51" y="327"/>
                    <a:pt x="76" y="352"/>
                  </a:cubicBezTo>
                  <a:cubicBezTo>
                    <a:pt x="101" y="352"/>
                    <a:pt x="101" y="352"/>
                    <a:pt x="126" y="377"/>
                  </a:cubicBezTo>
                  <a:lnTo>
                    <a:pt x="201" y="377"/>
                  </a:lnTo>
                  <a:cubicBezTo>
                    <a:pt x="226" y="377"/>
                    <a:pt x="226" y="377"/>
                    <a:pt x="251" y="352"/>
                  </a:cubicBezTo>
                  <a:cubicBezTo>
                    <a:pt x="276" y="352"/>
                    <a:pt x="301" y="352"/>
                    <a:pt x="301" y="327"/>
                  </a:cubicBezTo>
                  <a:cubicBezTo>
                    <a:pt x="327" y="302"/>
                    <a:pt x="352" y="276"/>
                    <a:pt x="352" y="251"/>
                  </a:cubicBezTo>
                  <a:cubicBezTo>
                    <a:pt x="352" y="226"/>
                    <a:pt x="352" y="201"/>
                    <a:pt x="352" y="176"/>
                  </a:cubicBezTo>
                  <a:cubicBezTo>
                    <a:pt x="352" y="151"/>
                    <a:pt x="352" y="126"/>
                    <a:pt x="327" y="101"/>
                  </a:cubicBezTo>
                  <a:cubicBezTo>
                    <a:pt x="327" y="76"/>
                    <a:pt x="301" y="51"/>
                    <a:pt x="276" y="26"/>
                  </a:cubicBezTo>
                  <a:lnTo>
                    <a:pt x="226" y="26"/>
                  </a:lnTo>
                  <a:cubicBezTo>
                    <a:pt x="201" y="1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18;p53">
              <a:extLst>
                <a:ext uri="{FF2B5EF4-FFF2-40B4-BE49-F238E27FC236}">
                  <a16:creationId xmlns:a16="http://schemas.microsoft.com/office/drawing/2014/main" id="{7D08482D-3AD3-49E5-8485-2585BAECEB8C}"/>
                </a:ext>
              </a:extLst>
            </p:cNvPr>
            <p:cNvSpPr/>
            <p:nvPr/>
          </p:nvSpPr>
          <p:spPr>
            <a:xfrm>
              <a:off x="8738744" y="4478220"/>
              <a:ext cx="44305" cy="41367"/>
            </a:xfrm>
            <a:custGeom>
              <a:avLst/>
              <a:gdLst/>
              <a:ahLst/>
              <a:cxnLst/>
              <a:rect l="l" t="t" r="r" b="b"/>
              <a:pathLst>
                <a:path w="377" h="352" extrusionOk="0">
                  <a:moveTo>
                    <a:pt x="150" y="0"/>
                  </a:moveTo>
                  <a:cubicBezTo>
                    <a:pt x="100" y="25"/>
                    <a:pt x="75" y="25"/>
                    <a:pt x="50" y="50"/>
                  </a:cubicBezTo>
                  <a:cubicBezTo>
                    <a:pt x="50" y="75"/>
                    <a:pt x="25" y="100"/>
                    <a:pt x="25" y="100"/>
                  </a:cubicBezTo>
                  <a:cubicBezTo>
                    <a:pt x="0" y="125"/>
                    <a:pt x="0" y="151"/>
                    <a:pt x="0" y="176"/>
                  </a:cubicBezTo>
                  <a:cubicBezTo>
                    <a:pt x="0" y="201"/>
                    <a:pt x="0" y="226"/>
                    <a:pt x="25" y="251"/>
                  </a:cubicBezTo>
                  <a:cubicBezTo>
                    <a:pt x="25" y="276"/>
                    <a:pt x="50" y="276"/>
                    <a:pt x="50" y="301"/>
                  </a:cubicBezTo>
                  <a:cubicBezTo>
                    <a:pt x="75" y="301"/>
                    <a:pt x="75" y="326"/>
                    <a:pt x="100" y="326"/>
                  </a:cubicBezTo>
                  <a:cubicBezTo>
                    <a:pt x="125" y="351"/>
                    <a:pt x="150" y="351"/>
                    <a:pt x="176" y="351"/>
                  </a:cubicBezTo>
                  <a:lnTo>
                    <a:pt x="226" y="351"/>
                  </a:lnTo>
                  <a:cubicBezTo>
                    <a:pt x="251" y="351"/>
                    <a:pt x="276" y="326"/>
                    <a:pt x="301" y="301"/>
                  </a:cubicBezTo>
                  <a:cubicBezTo>
                    <a:pt x="326" y="276"/>
                    <a:pt x="351" y="276"/>
                    <a:pt x="351" y="251"/>
                  </a:cubicBezTo>
                  <a:cubicBezTo>
                    <a:pt x="351" y="226"/>
                    <a:pt x="376" y="201"/>
                    <a:pt x="351" y="176"/>
                  </a:cubicBezTo>
                  <a:cubicBezTo>
                    <a:pt x="376" y="151"/>
                    <a:pt x="351" y="125"/>
                    <a:pt x="351" y="100"/>
                  </a:cubicBezTo>
                  <a:cubicBezTo>
                    <a:pt x="351" y="75"/>
                    <a:pt x="326" y="75"/>
                    <a:pt x="301" y="50"/>
                  </a:cubicBezTo>
                  <a:cubicBezTo>
                    <a:pt x="301" y="50"/>
                    <a:pt x="276" y="25"/>
                    <a:pt x="276" y="25"/>
                  </a:cubicBezTo>
                  <a:cubicBezTo>
                    <a:pt x="251" y="0"/>
                    <a:pt x="226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19;p53">
              <a:extLst>
                <a:ext uri="{FF2B5EF4-FFF2-40B4-BE49-F238E27FC236}">
                  <a16:creationId xmlns:a16="http://schemas.microsoft.com/office/drawing/2014/main" id="{DCC2A6A5-F1F3-492D-9A44-C0E00AE453C1}"/>
                </a:ext>
              </a:extLst>
            </p:cNvPr>
            <p:cNvSpPr/>
            <p:nvPr/>
          </p:nvSpPr>
          <p:spPr>
            <a:xfrm>
              <a:off x="8747558" y="4557663"/>
              <a:ext cx="44305" cy="44305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51" y="1"/>
                  </a:moveTo>
                  <a:cubicBezTo>
                    <a:pt x="151" y="1"/>
                    <a:pt x="151" y="1"/>
                    <a:pt x="151" y="26"/>
                  </a:cubicBezTo>
                  <a:lnTo>
                    <a:pt x="101" y="26"/>
                  </a:lnTo>
                  <a:cubicBezTo>
                    <a:pt x="75" y="51"/>
                    <a:pt x="50" y="51"/>
                    <a:pt x="50" y="76"/>
                  </a:cubicBezTo>
                  <a:cubicBezTo>
                    <a:pt x="25" y="101"/>
                    <a:pt x="25" y="126"/>
                    <a:pt x="0" y="151"/>
                  </a:cubicBezTo>
                  <a:cubicBezTo>
                    <a:pt x="0" y="151"/>
                    <a:pt x="0" y="176"/>
                    <a:pt x="0" y="176"/>
                  </a:cubicBezTo>
                  <a:cubicBezTo>
                    <a:pt x="0" y="226"/>
                    <a:pt x="0" y="251"/>
                    <a:pt x="25" y="277"/>
                  </a:cubicBezTo>
                  <a:cubicBezTo>
                    <a:pt x="25" y="302"/>
                    <a:pt x="50" y="302"/>
                    <a:pt x="50" y="327"/>
                  </a:cubicBezTo>
                  <a:cubicBezTo>
                    <a:pt x="75" y="327"/>
                    <a:pt x="101" y="352"/>
                    <a:pt x="126" y="352"/>
                  </a:cubicBezTo>
                  <a:cubicBezTo>
                    <a:pt x="151" y="377"/>
                    <a:pt x="176" y="377"/>
                    <a:pt x="176" y="377"/>
                  </a:cubicBezTo>
                  <a:cubicBezTo>
                    <a:pt x="201" y="377"/>
                    <a:pt x="226" y="352"/>
                    <a:pt x="226" y="352"/>
                  </a:cubicBezTo>
                  <a:lnTo>
                    <a:pt x="276" y="352"/>
                  </a:lnTo>
                  <a:cubicBezTo>
                    <a:pt x="301" y="327"/>
                    <a:pt x="301" y="327"/>
                    <a:pt x="326" y="302"/>
                  </a:cubicBezTo>
                  <a:cubicBezTo>
                    <a:pt x="351" y="302"/>
                    <a:pt x="351" y="277"/>
                    <a:pt x="376" y="226"/>
                  </a:cubicBezTo>
                  <a:cubicBezTo>
                    <a:pt x="376" y="201"/>
                    <a:pt x="376" y="176"/>
                    <a:pt x="376" y="126"/>
                  </a:cubicBezTo>
                  <a:cubicBezTo>
                    <a:pt x="351" y="126"/>
                    <a:pt x="351" y="101"/>
                    <a:pt x="326" y="76"/>
                  </a:cubicBezTo>
                  <a:cubicBezTo>
                    <a:pt x="326" y="51"/>
                    <a:pt x="301" y="51"/>
                    <a:pt x="276" y="26"/>
                  </a:cubicBezTo>
                  <a:cubicBezTo>
                    <a:pt x="276" y="26"/>
                    <a:pt x="251" y="26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20;p53">
              <a:extLst>
                <a:ext uri="{FF2B5EF4-FFF2-40B4-BE49-F238E27FC236}">
                  <a16:creationId xmlns:a16="http://schemas.microsoft.com/office/drawing/2014/main" id="{B5EBF69F-7997-42B5-8786-00DD09B26D43}"/>
                </a:ext>
              </a:extLst>
            </p:cNvPr>
            <p:cNvSpPr/>
            <p:nvPr/>
          </p:nvSpPr>
          <p:spPr>
            <a:xfrm>
              <a:off x="8824063" y="4504662"/>
              <a:ext cx="44305" cy="44305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76" y="1"/>
                  </a:moveTo>
                  <a:cubicBezTo>
                    <a:pt x="151" y="1"/>
                    <a:pt x="126" y="1"/>
                    <a:pt x="101" y="26"/>
                  </a:cubicBezTo>
                  <a:cubicBezTo>
                    <a:pt x="76" y="26"/>
                    <a:pt x="76" y="51"/>
                    <a:pt x="51" y="51"/>
                  </a:cubicBezTo>
                  <a:cubicBezTo>
                    <a:pt x="26" y="76"/>
                    <a:pt x="26" y="101"/>
                    <a:pt x="1" y="126"/>
                  </a:cubicBezTo>
                  <a:cubicBezTo>
                    <a:pt x="1" y="151"/>
                    <a:pt x="1" y="176"/>
                    <a:pt x="1" y="201"/>
                  </a:cubicBezTo>
                  <a:cubicBezTo>
                    <a:pt x="1" y="201"/>
                    <a:pt x="1" y="226"/>
                    <a:pt x="1" y="251"/>
                  </a:cubicBezTo>
                  <a:cubicBezTo>
                    <a:pt x="1" y="276"/>
                    <a:pt x="26" y="301"/>
                    <a:pt x="51" y="327"/>
                  </a:cubicBezTo>
                  <a:lnTo>
                    <a:pt x="76" y="352"/>
                  </a:lnTo>
                  <a:cubicBezTo>
                    <a:pt x="126" y="377"/>
                    <a:pt x="151" y="377"/>
                    <a:pt x="176" y="377"/>
                  </a:cubicBezTo>
                  <a:lnTo>
                    <a:pt x="252" y="377"/>
                  </a:lnTo>
                  <a:cubicBezTo>
                    <a:pt x="277" y="352"/>
                    <a:pt x="302" y="352"/>
                    <a:pt x="302" y="327"/>
                  </a:cubicBezTo>
                  <a:cubicBezTo>
                    <a:pt x="327" y="301"/>
                    <a:pt x="352" y="276"/>
                    <a:pt x="352" y="276"/>
                  </a:cubicBezTo>
                  <a:cubicBezTo>
                    <a:pt x="352" y="251"/>
                    <a:pt x="377" y="226"/>
                    <a:pt x="377" y="201"/>
                  </a:cubicBezTo>
                  <a:lnTo>
                    <a:pt x="352" y="151"/>
                  </a:lnTo>
                  <a:cubicBezTo>
                    <a:pt x="352" y="101"/>
                    <a:pt x="327" y="76"/>
                    <a:pt x="302" y="51"/>
                  </a:cubicBezTo>
                  <a:lnTo>
                    <a:pt x="277" y="26"/>
                  </a:lnTo>
                  <a:cubicBezTo>
                    <a:pt x="252" y="26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21;p53">
              <a:extLst>
                <a:ext uri="{FF2B5EF4-FFF2-40B4-BE49-F238E27FC236}">
                  <a16:creationId xmlns:a16="http://schemas.microsoft.com/office/drawing/2014/main" id="{80EF4826-B334-426E-9A8E-DE38D05FACCF}"/>
                </a:ext>
              </a:extLst>
            </p:cNvPr>
            <p:cNvSpPr/>
            <p:nvPr/>
          </p:nvSpPr>
          <p:spPr>
            <a:xfrm>
              <a:off x="8382309" y="4684348"/>
              <a:ext cx="41367" cy="41367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76" y="1"/>
                  </a:moveTo>
                  <a:cubicBezTo>
                    <a:pt x="151" y="1"/>
                    <a:pt x="101" y="1"/>
                    <a:pt x="76" y="26"/>
                  </a:cubicBezTo>
                  <a:cubicBezTo>
                    <a:pt x="51" y="26"/>
                    <a:pt x="26" y="51"/>
                    <a:pt x="26" y="76"/>
                  </a:cubicBezTo>
                  <a:cubicBezTo>
                    <a:pt x="1" y="101"/>
                    <a:pt x="1" y="101"/>
                    <a:pt x="1" y="126"/>
                  </a:cubicBezTo>
                  <a:cubicBezTo>
                    <a:pt x="1" y="151"/>
                    <a:pt x="1" y="201"/>
                    <a:pt x="1" y="226"/>
                  </a:cubicBezTo>
                  <a:cubicBezTo>
                    <a:pt x="1" y="251"/>
                    <a:pt x="26" y="276"/>
                    <a:pt x="26" y="276"/>
                  </a:cubicBezTo>
                  <a:cubicBezTo>
                    <a:pt x="51" y="301"/>
                    <a:pt x="51" y="326"/>
                    <a:pt x="76" y="326"/>
                  </a:cubicBezTo>
                  <a:cubicBezTo>
                    <a:pt x="101" y="351"/>
                    <a:pt x="151" y="351"/>
                    <a:pt x="176" y="351"/>
                  </a:cubicBezTo>
                  <a:cubicBezTo>
                    <a:pt x="201" y="351"/>
                    <a:pt x="226" y="351"/>
                    <a:pt x="276" y="326"/>
                  </a:cubicBezTo>
                  <a:cubicBezTo>
                    <a:pt x="301" y="326"/>
                    <a:pt x="326" y="301"/>
                    <a:pt x="326" y="276"/>
                  </a:cubicBezTo>
                  <a:cubicBezTo>
                    <a:pt x="351" y="251"/>
                    <a:pt x="351" y="226"/>
                    <a:pt x="351" y="201"/>
                  </a:cubicBezTo>
                  <a:cubicBezTo>
                    <a:pt x="351" y="176"/>
                    <a:pt x="351" y="176"/>
                    <a:pt x="351" y="176"/>
                  </a:cubicBezTo>
                  <a:cubicBezTo>
                    <a:pt x="351" y="151"/>
                    <a:pt x="351" y="151"/>
                    <a:pt x="351" y="126"/>
                  </a:cubicBezTo>
                  <a:lnTo>
                    <a:pt x="326" y="76"/>
                  </a:lnTo>
                  <a:cubicBezTo>
                    <a:pt x="326" y="51"/>
                    <a:pt x="301" y="26"/>
                    <a:pt x="276" y="26"/>
                  </a:cubicBezTo>
                  <a:cubicBezTo>
                    <a:pt x="251" y="1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22;p53">
              <a:extLst>
                <a:ext uri="{FF2B5EF4-FFF2-40B4-BE49-F238E27FC236}">
                  <a16:creationId xmlns:a16="http://schemas.microsoft.com/office/drawing/2014/main" id="{4D07A0A3-FCC8-4281-BBD6-BA7C5DCB7C24}"/>
                </a:ext>
              </a:extLst>
            </p:cNvPr>
            <p:cNvSpPr/>
            <p:nvPr/>
          </p:nvSpPr>
          <p:spPr>
            <a:xfrm>
              <a:off x="8467745" y="4678472"/>
              <a:ext cx="44305" cy="44305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76" y="0"/>
                  </a:moveTo>
                  <a:cubicBezTo>
                    <a:pt x="151" y="0"/>
                    <a:pt x="126" y="0"/>
                    <a:pt x="126" y="25"/>
                  </a:cubicBezTo>
                  <a:cubicBezTo>
                    <a:pt x="101" y="25"/>
                    <a:pt x="76" y="25"/>
                    <a:pt x="50" y="51"/>
                  </a:cubicBezTo>
                  <a:cubicBezTo>
                    <a:pt x="25" y="76"/>
                    <a:pt x="25" y="101"/>
                    <a:pt x="25" y="126"/>
                  </a:cubicBezTo>
                  <a:cubicBezTo>
                    <a:pt x="0" y="126"/>
                    <a:pt x="0" y="151"/>
                    <a:pt x="0" y="176"/>
                  </a:cubicBezTo>
                  <a:cubicBezTo>
                    <a:pt x="0" y="201"/>
                    <a:pt x="0" y="226"/>
                    <a:pt x="0" y="226"/>
                  </a:cubicBezTo>
                  <a:cubicBezTo>
                    <a:pt x="25" y="276"/>
                    <a:pt x="25" y="301"/>
                    <a:pt x="50" y="326"/>
                  </a:cubicBezTo>
                  <a:cubicBezTo>
                    <a:pt x="76" y="326"/>
                    <a:pt x="76" y="326"/>
                    <a:pt x="101" y="351"/>
                  </a:cubicBezTo>
                  <a:cubicBezTo>
                    <a:pt x="126" y="376"/>
                    <a:pt x="151" y="376"/>
                    <a:pt x="176" y="376"/>
                  </a:cubicBezTo>
                  <a:cubicBezTo>
                    <a:pt x="201" y="376"/>
                    <a:pt x="226" y="376"/>
                    <a:pt x="251" y="351"/>
                  </a:cubicBezTo>
                  <a:cubicBezTo>
                    <a:pt x="276" y="351"/>
                    <a:pt x="301" y="326"/>
                    <a:pt x="326" y="326"/>
                  </a:cubicBezTo>
                  <a:cubicBezTo>
                    <a:pt x="326" y="301"/>
                    <a:pt x="351" y="276"/>
                    <a:pt x="351" y="251"/>
                  </a:cubicBezTo>
                  <a:cubicBezTo>
                    <a:pt x="376" y="226"/>
                    <a:pt x="376" y="201"/>
                    <a:pt x="376" y="176"/>
                  </a:cubicBezTo>
                  <a:lnTo>
                    <a:pt x="376" y="126"/>
                  </a:lnTo>
                  <a:cubicBezTo>
                    <a:pt x="351" y="101"/>
                    <a:pt x="351" y="76"/>
                    <a:pt x="326" y="51"/>
                  </a:cubicBezTo>
                  <a:lnTo>
                    <a:pt x="276" y="25"/>
                  </a:lnTo>
                  <a:cubicBezTo>
                    <a:pt x="251" y="0"/>
                    <a:pt x="226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23;p53">
              <a:extLst>
                <a:ext uri="{FF2B5EF4-FFF2-40B4-BE49-F238E27FC236}">
                  <a16:creationId xmlns:a16="http://schemas.microsoft.com/office/drawing/2014/main" id="{EDC21E31-3120-432E-BC9D-64811D140CCE}"/>
                </a:ext>
              </a:extLst>
            </p:cNvPr>
            <p:cNvSpPr/>
            <p:nvPr/>
          </p:nvSpPr>
          <p:spPr>
            <a:xfrm>
              <a:off x="8423558" y="4750746"/>
              <a:ext cx="41367" cy="42660"/>
            </a:xfrm>
            <a:custGeom>
              <a:avLst/>
              <a:gdLst/>
              <a:ahLst/>
              <a:cxnLst/>
              <a:rect l="l" t="t" r="r" b="b"/>
              <a:pathLst>
                <a:path w="352" h="363" extrusionOk="0">
                  <a:moveTo>
                    <a:pt x="151" y="1"/>
                  </a:moveTo>
                  <a:cubicBezTo>
                    <a:pt x="134" y="1"/>
                    <a:pt x="117" y="12"/>
                    <a:pt x="101" y="12"/>
                  </a:cubicBezTo>
                  <a:cubicBezTo>
                    <a:pt x="76" y="12"/>
                    <a:pt x="51" y="37"/>
                    <a:pt x="51" y="62"/>
                  </a:cubicBezTo>
                  <a:cubicBezTo>
                    <a:pt x="25" y="62"/>
                    <a:pt x="25" y="87"/>
                    <a:pt x="0" y="112"/>
                  </a:cubicBezTo>
                  <a:cubicBezTo>
                    <a:pt x="0" y="137"/>
                    <a:pt x="0" y="162"/>
                    <a:pt x="0" y="187"/>
                  </a:cubicBezTo>
                  <a:cubicBezTo>
                    <a:pt x="0" y="187"/>
                    <a:pt x="0" y="212"/>
                    <a:pt x="0" y="238"/>
                  </a:cubicBezTo>
                  <a:cubicBezTo>
                    <a:pt x="0" y="263"/>
                    <a:pt x="25" y="288"/>
                    <a:pt x="51" y="313"/>
                  </a:cubicBezTo>
                  <a:cubicBezTo>
                    <a:pt x="51" y="313"/>
                    <a:pt x="76" y="338"/>
                    <a:pt x="76" y="338"/>
                  </a:cubicBezTo>
                  <a:cubicBezTo>
                    <a:pt x="101" y="363"/>
                    <a:pt x="126" y="363"/>
                    <a:pt x="176" y="363"/>
                  </a:cubicBezTo>
                  <a:cubicBezTo>
                    <a:pt x="201" y="363"/>
                    <a:pt x="226" y="363"/>
                    <a:pt x="251" y="338"/>
                  </a:cubicBezTo>
                  <a:cubicBezTo>
                    <a:pt x="251" y="338"/>
                    <a:pt x="276" y="313"/>
                    <a:pt x="301" y="313"/>
                  </a:cubicBezTo>
                  <a:cubicBezTo>
                    <a:pt x="326" y="288"/>
                    <a:pt x="326" y="263"/>
                    <a:pt x="326" y="238"/>
                  </a:cubicBezTo>
                  <a:cubicBezTo>
                    <a:pt x="351" y="238"/>
                    <a:pt x="351" y="212"/>
                    <a:pt x="351" y="187"/>
                  </a:cubicBezTo>
                  <a:cubicBezTo>
                    <a:pt x="351" y="162"/>
                    <a:pt x="351" y="137"/>
                    <a:pt x="351" y="137"/>
                  </a:cubicBezTo>
                  <a:cubicBezTo>
                    <a:pt x="326" y="112"/>
                    <a:pt x="326" y="87"/>
                    <a:pt x="301" y="62"/>
                  </a:cubicBezTo>
                  <a:cubicBezTo>
                    <a:pt x="276" y="37"/>
                    <a:pt x="276" y="37"/>
                    <a:pt x="251" y="12"/>
                  </a:cubicBezTo>
                  <a:lnTo>
                    <a:pt x="176" y="12"/>
                  </a:lnTo>
                  <a:cubicBezTo>
                    <a:pt x="167" y="4"/>
                    <a:pt x="159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24;p53">
              <a:extLst>
                <a:ext uri="{FF2B5EF4-FFF2-40B4-BE49-F238E27FC236}">
                  <a16:creationId xmlns:a16="http://schemas.microsoft.com/office/drawing/2014/main" id="{725EDBA5-6E05-400D-9A57-4073163C481C}"/>
                </a:ext>
              </a:extLst>
            </p:cNvPr>
            <p:cNvSpPr/>
            <p:nvPr/>
          </p:nvSpPr>
          <p:spPr>
            <a:xfrm>
              <a:off x="8299810" y="4931725"/>
              <a:ext cx="44305" cy="44305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76" y="1"/>
                  </a:moveTo>
                  <a:cubicBezTo>
                    <a:pt x="151" y="1"/>
                    <a:pt x="126" y="26"/>
                    <a:pt x="76" y="26"/>
                  </a:cubicBezTo>
                  <a:cubicBezTo>
                    <a:pt x="76" y="51"/>
                    <a:pt x="51" y="51"/>
                    <a:pt x="26" y="76"/>
                  </a:cubicBezTo>
                  <a:cubicBezTo>
                    <a:pt x="26" y="101"/>
                    <a:pt x="1" y="126"/>
                    <a:pt x="1" y="151"/>
                  </a:cubicBezTo>
                  <a:lnTo>
                    <a:pt x="1" y="201"/>
                  </a:lnTo>
                  <a:cubicBezTo>
                    <a:pt x="1" y="226"/>
                    <a:pt x="1" y="251"/>
                    <a:pt x="1" y="251"/>
                  </a:cubicBezTo>
                  <a:cubicBezTo>
                    <a:pt x="26" y="277"/>
                    <a:pt x="26" y="302"/>
                    <a:pt x="26" y="302"/>
                  </a:cubicBezTo>
                  <a:cubicBezTo>
                    <a:pt x="51" y="327"/>
                    <a:pt x="76" y="327"/>
                    <a:pt x="76" y="352"/>
                  </a:cubicBezTo>
                  <a:cubicBezTo>
                    <a:pt x="101" y="352"/>
                    <a:pt x="126" y="352"/>
                    <a:pt x="126" y="377"/>
                  </a:cubicBezTo>
                  <a:lnTo>
                    <a:pt x="226" y="377"/>
                  </a:lnTo>
                  <a:cubicBezTo>
                    <a:pt x="251" y="352"/>
                    <a:pt x="276" y="352"/>
                    <a:pt x="301" y="327"/>
                  </a:cubicBezTo>
                  <a:cubicBezTo>
                    <a:pt x="301" y="327"/>
                    <a:pt x="327" y="302"/>
                    <a:pt x="327" y="302"/>
                  </a:cubicBezTo>
                  <a:cubicBezTo>
                    <a:pt x="327" y="302"/>
                    <a:pt x="327" y="277"/>
                    <a:pt x="352" y="277"/>
                  </a:cubicBezTo>
                  <a:cubicBezTo>
                    <a:pt x="352" y="251"/>
                    <a:pt x="352" y="251"/>
                    <a:pt x="352" y="226"/>
                  </a:cubicBezTo>
                  <a:lnTo>
                    <a:pt x="377" y="176"/>
                  </a:lnTo>
                  <a:cubicBezTo>
                    <a:pt x="377" y="151"/>
                    <a:pt x="377" y="151"/>
                    <a:pt x="352" y="126"/>
                  </a:cubicBezTo>
                  <a:cubicBezTo>
                    <a:pt x="352" y="101"/>
                    <a:pt x="352" y="101"/>
                    <a:pt x="327" y="76"/>
                  </a:cubicBezTo>
                  <a:cubicBezTo>
                    <a:pt x="327" y="76"/>
                    <a:pt x="301" y="51"/>
                    <a:pt x="301" y="51"/>
                  </a:cubicBezTo>
                  <a:cubicBezTo>
                    <a:pt x="276" y="26"/>
                    <a:pt x="276" y="26"/>
                    <a:pt x="251" y="26"/>
                  </a:cubicBezTo>
                  <a:cubicBezTo>
                    <a:pt x="251" y="26"/>
                    <a:pt x="226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25;p53">
              <a:extLst>
                <a:ext uri="{FF2B5EF4-FFF2-40B4-BE49-F238E27FC236}">
                  <a16:creationId xmlns:a16="http://schemas.microsoft.com/office/drawing/2014/main" id="{64A2074E-BD43-409B-8B94-3C94FFEC0EC1}"/>
                </a:ext>
              </a:extLst>
            </p:cNvPr>
            <p:cNvSpPr/>
            <p:nvPr/>
          </p:nvSpPr>
          <p:spPr>
            <a:xfrm>
              <a:off x="8379371" y="4914098"/>
              <a:ext cx="44305" cy="44305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76" y="0"/>
                  </a:moveTo>
                  <a:cubicBezTo>
                    <a:pt x="151" y="0"/>
                    <a:pt x="126" y="0"/>
                    <a:pt x="101" y="26"/>
                  </a:cubicBezTo>
                  <a:cubicBezTo>
                    <a:pt x="76" y="26"/>
                    <a:pt x="76" y="51"/>
                    <a:pt x="51" y="51"/>
                  </a:cubicBezTo>
                  <a:cubicBezTo>
                    <a:pt x="26" y="76"/>
                    <a:pt x="26" y="101"/>
                    <a:pt x="0" y="126"/>
                  </a:cubicBezTo>
                  <a:cubicBezTo>
                    <a:pt x="0" y="151"/>
                    <a:pt x="0" y="176"/>
                    <a:pt x="0" y="201"/>
                  </a:cubicBezTo>
                  <a:cubicBezTo>
                    <a:pt x="0" y="201"/>
                    <a:pt x="0" y="226"/>
                    <a:pt x="0" y="251"/>
                  </a:cubicBezTo>
                  <a:cubicBezTo>
                    <a:pt x="0" y="276"/>
                    <a:pt x="26" y="301"/>
                    <a:pt x="51" y="326"/>
                  </a:cubicBezTo>
                  <a:cubicBezTo>
                    <a:pt x="51" y="351"/>
                    <a:pt x="76" y="351"/>
                    <a:pt x="76" y="351"/>
                  </a:cubicBezTo>
                  <a:cubicBezTo>
                    <a:pt x="126" y="376"/>
                    <a:pt x="151" y="376"/>
                    <a:pt x="176" y="376"/>
                  </a:cubicBezTo>
                  <a:lnTo>
                    <a:pt x="251" y="376"/>
                  </a:lnTo>
                  <a:cubicBezTo>
                    <a:pt x="276" y="351"/>
                    <a:pt x="301" y="351"/>
                    <a:pt x="326" y="326"/>
                  </a:cubicBezTo>
                  <a:cubicBezTo>
                    <a:pt x="326" y="301"/>
                    <a:pt x="351" y="301"/>
                    <a:pt x="351" y="276"/>
                  </a:cubicBezTo>
                  <a:cubicBezTo>
                    <a:pt x="376" y="251"/>
                    <a:pt x="376" y="226"/>
                    <a:pt x="376" y="201"/>
                  </a:cubicBezTo>
                  <a:cubicBezTo>
                    <a:pt x="376" y="176"/>
                    <a:pt x="376" y="151"/>
                    <a:pt x="376" y="151"/>
                  </a:cubicBezTo>
                  <a:cubicBezTo>
                    <a:pt x="351" y="101"/>
                    <a:pt x="351" y="76"/>
                    <a:pt x="326" y="51"/>
                  </a:cubicBezTo>
                  <a:cubicBezTo>
                    <a:pt x="301" y="51"/>
                    <a:pt x="301" y="51"/>
                    <a:pt x="276" y="26"/>
                  </a:cubicBezTo>
                  <a:cubicBezTo>
                    <a:pt x="251" y="26"/>
                    <a:pt x="226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26;p53">
              <a:extLst>
                <a:ext uri="{FF2B5EF4-FFF2-40B4-BE49-F238E27FC236}">
                  <a16:creationId xmlns:a16="http://schemas.microsoft.com/office/drawing/2014/main" id="{C6562B40-8A83-4F8F-A7BF-95048D5C5473}"/>
                </a:ext>
              </a:extLst>
            </p:cNvPr>
            <p:cNvSpPr/>
            <p:nvPr/>
          </p:nvSpPr>
          <p:spPr>
            <a:xfrm>
              <a:off x="8352812" y="4993658"/>
              <a:ext cx="44305" cy="43482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151" y="0"/>
                  </a:moveTo>
                  <a:cubicBezTo>
                    <a:pt x="126" y="0"/>
                    <a:pt x="126" y="25"/>
                    <a:pt x="101" y="25"/>
                  </a:cubicBezTo>
                  <a:cubicBezTo>
                    <a:pt x="76" y="25"/>
                    <a:pt x="76" y="50"/>
                    <a:pt x="51" y="75"/>
                  </a:cubicBezTo>
                  <a:cubicBezTo>
                    <a:pt x="51" y="75"/>
                    <a:pt x="26" y="100"/>
                    <a:pt x="26" y="100"/>
                  </a:cubicBezTo>
                  <a:cubicBezTo>
                    <a:pt x="26" y="125"/>
                    <a:pt x="1" y="151"/>
                    <a:pt x="26" y="176"/>
                  </a:cubicBezTo>
                  <a:cubicBezTo>
                    <a:pt x="26" y="201"/>
                    <a:pt x="26" y="201"/>
                    <a:pt x="26" y="226"/>
                  </a:cubicBezTo>
                  <a:cubicBezTo>
                    <a:pt x="26" y="251"/>
                    <a:pt x="26" y="251"/>
                    <a:pt x="51" y="276"/>
                  </a:cubicBezTo>
                  <a:cubicBezTo>
                    <a:pt x="51" y="301"/>
                    <a:pt x="76" y="301"/>
                    <a:pt x="76" y="326"/>
                  </a:cubicBezTo>
                  <a:cubicBezTo>
                    <a:pt x="101" y="351"/>
                    <a:pt x="126" y="351"/>
                    <a:pt x="151" y="351"/>
                  </a:cubicBezTo>
                  <a:cubicBezTo>
                    <a:pt x="164" y="364"/>
                    <a:pt x="183" y="370"/>
                    <a:pt x="201" y="370"/>
                  </a:cubicBezTo>
                  <a:cubicBezTo>
                    <a:pt x="220" y="370"/>
                    <a:pt x="239" y="364"/>
                    <a:pt x="252" y="351"/>
                  </a:cubicBezTo>
                  <a:cubicBezTo>
                    <a:pt x="277" y="351"/>
                    <a:pt x="302" y="326"/>
                    <a:pt x="327" y="301"/>
                  </a:cubicBezTo>
                  <a:cubicBezTo>
                    <a:pt x="352" y="301"/>
                    <a:pt x="352" y="276"/>
                    <a:pt x="352" y="276"/>
                  </a:cubicBezTo>
                  <a:cubicBezTo>
                    <a:pt x="377" y="251"/>
                    <a:pt x="377" y="201"/>
                    <a:pt x="377" y="176"/>
                  </a:cubicBezTo>
                  <a:cubicBezTo>
                    <a:pt x="377" y="151"/>
                    <a:pt x="377" y="125"/>
                    <a:pt x="377" y="100"/>
                  </a:cubicBezTo>
                  <a:cubicBezTo>
                    <a:pt x="352" y="75"/>
                    <a:pt x="352" y="75"/>
                    <a:pt x="327" y="50"/>
                  </a:cubicBezTo>
                  <a:cubicBezTo>
                    <a:pt x="302" y="25"/>
                    <a:pt x="277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27;p53">
              <a:extLst>
                <a:ext uri="{FF2B5EF4-FFF2-40B4-BE49-F238E27FC236}">
                  <a16:creationId xmlns:a16="http://schemas.microsoft.com/office/drawing/2014/main" id="{0E50C2FE-3997-41BD-8A63-58AC2EDE67A6}"/>
                </a:ext>
              </a:extLst>
            </p:cNvPr>
            <p:cNvSpPr/>
            <p:nvPr/>
          </p:nvSpPr>
          <p:spPr>
            <a:xfrm>
              <a:off x="8290997" y="5140909"/>
              <a:ext cx="44305" cy="41367"/>
            </a:xfrm>
            <a:custGeom>
              <a:avLst/>
              <a:gdLst/>
              <a:ahLst/>
              <a:cxnLst/>
              <a:rect l="l" t="t" r="r" b="b"/>
              <a:pathLst>
                <a:path w="377" h="352" extrusionOk="0">
                  <a:moveTo>
                    <a:pt x="126" y="0"/>
                  </a:moveTo>
                  <a:cubicBezTo>
                    <a:pt x="101" y="25"/>
                    <a:pt x="76" y="25"/>
                    <a:pt x="51" y="50"/>
                  </a:cubicBezTo>
                  <a:cubicBezTo>
                    <a:pt x="26" y="75"/>
                    <a:pt x="26" y="101"/>
                    <a:pt x="1" y="126"/>
                  </a:cubicBezTo>
                  <a:cubicBezTo>
                    <a:pt x="1" y="151"/>
                    <a:pt x="1" y="176"/>
                    <a:pt x="1" y="176"/>
                  </a:cubicBezTo>
                  <a:cubicBezTo>
                    <a:pt x="1" y="201"/>
                    <a:pt x="1" y="251"/>
                    <a:pt x="26" y="276"/>
                  </a:cubicBezTo>
                  <a:cubicBezTo>
                    <a:pt x="51" y="301"/>
                    <a:pt x="51" y="301"/>
                    <a:pt x="76" y="326"/>
                  </a:cubicBezTo>
                  <a:cubicBezTo>
                    <a:pt x="101" y="326"/>
                    <a:pt x="101" y="351"/>
                    <a:pt x="126" y="351"/>
                  </a:cubicBezTo>
                  <a:lnTo>
                    <a:pt x="226" y="351"/>
                  </a:lnTo>
                  <a:cubicBezTo>
                    <a:pt x="251" y="351"/>
                    <a:pt x="301" y="326"/>
                    <a:pt x="301" y="301"/>
                  </a:cubicBezTo>
                  <a:lnTo>
                    <a:pt x="326" y="301"/>
                  </a:lnTo>
                  <a:cubicBezTo>
                    <a:pt x="326" y="301"/>
                    <a:pt x="326" y="276"/>
                    <a:pt x="351" y="276"/>
                  </a:cubicBezTo>
                  <a:lnTo>
                    <a:pt x="351" y="226"/>
                  </a:lnTo>
                  <a:cubicBezTo>
                    <a:pt x="376" y="226"/>
                    <a:pt x="376" y="201"/>
                    <a:pt x="376" y="176"/>
                  </a:cubicBezTo>
                  <a:cubicBezTo>
                    <a:pt x="376" y="176"/>
                    <a:pt x="376" y="176"/>
                    <a:pt x="376" y="151"/>
                  </a:cubicBezTo>
                  <a:cubicBezTo>
                    <a:pt x="351" y="126"/>
                    <a:pt x="351" y="101"/>
                    <a:pt x="351" y="75"/>
                  </a:cubicBezTo>
                  <a:cubicBezTo>
                    <a:pt x="351" y="75"/>
                    <a:pt x="326" y="50"/>
                    <a:pt x="326" y="50"/>
                  </a:cubicBezTo>
                  <a:cubicBezTo>
                    <a:pt x="326" y="50"/>
                    <a:pt x="276" y="25"/>
                    <a:pt x="276" y="25"/>
                  </a:cubicBezTo>
                  <a:lnTo>
                    <a:pt x="251" y="25"/>
                  </a:lnTo>
                  <a:cubicBezTo>
                    <a:pt x="251" y="0"/>
                    <a:pt x="22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28;p53">
              <a:extLst>
                <a:ext uri="{FF2B5EF4-FFF2-40B4-BE49-F238E27FC236}">
                  <a16:creationId xmlns:a16="http://schemas.microsoft.com/office/drawing/2014/main" id="{3DBF7577-0D7E-4E9F-8B62-2BC421609284}"/>
                </a:ext>
              </a:extLst>
            </p:cNvPr>
            <p:cNvSpPr/>
            <p:nvPr/>
          </p:nvSpPr>
          <p:spPr>
            <a:xfrm>
              <a:off x="8358687" y="5087908"/>
              <a:ext cx="44305" cy="47243"/>
            </a:xfrm>
            <a:custGeom>
              <a:avLst/>
              <a:gdLst/>
              <a:ahLst/>
              <a:cxnLst/>
              <a:rect l="l" t="t" r="r" b="b"/>
              <a:pathLst>
                <a:path w="377" h="402" extrusionOk="0">
                  <a:moveTo>
                    <a:pt x="176" y="0"/>
                  </a:moveTo>
                  <a:cubicBezTo>
                    <a:pt x="176" y="0"/>
                    <a:pt x="151" y="25"/>
                    <a:pt x="126" y="25"/>
                  </a:cubicBezTo>
                  <a:lnTo>
                    <a:pt x="76" y="25"/>
                  </a:lnTo>
                  <a:cubicBezTo>
                    <a:pt x="51" y="50"/>
                    <a:pt x="26" y="75"/>
                    <a:pt x="26" y="100"/>
                  </a:cubicBezTo>
                  <a:cubicBezTo>
                    <a:pt x="26" y="100"/>
                    <a:pt x="1" y="151"/>
                    <a:pt x="1" y="151"/>
                  </a:cubicBezTo>
                  <a:cubicBezTo>
                    <a:pt x="1" y="176"/>
                    <a:pt x="1" y="176"/>
                    <a:pt x="1" y="201"/>
                  </a:cubicBezTo>
                  <a:cubicBezTo>
                    <a:pt x="1" y="226"/>
                    <a:pt x="1" y="251"/>
                    <a:pt x="1" y="276"/>
                  </a:cubicBezTo>
                  <a:cubicBezTo>
                    <a:pt x="26" y="301"/>
                    <a:pt x="26" y="326"/>
                    <a:pt x="51" y="326"/>
                  </a:cubicBezTo>
                  <a:lnTo>
                    <a:pt x="76" y="376"/>
                  </a:lnTo>
                  <a:cubicBezTo>
                    <a:pt x="101" y="376"/>
                    <a:pt x="151" y="401"/>
                    <a:pt x="176" y="401"/>
                  </a:cubicBezTo>
                  <a:cubicBezTo>
                    <a:pt x="176" y="401"/>
                    <a:pt x="227" y="376"/>
                    <a:pt x="227" y="376"/>
                  </a:cubicBezTo>
                  <a:lnTo>
                    <a:pt x="252" y="376"/>
                  </a:lnTo>
                  <a:cubicBezTo>
                    <a:pt x="252" y="376"/>
                    <a:pt x="277" y="376"/>
                    <a:pt x="277" y="351"/>
                  </a:cubicBezTo>
                  <a:cubicBezTo>
                    <a:pt x="302" y="351"/>
                    <a:pt x="302" y="351"/>
                    <a:pt x="327" y="326"/>
                  </a:cubicBezTo>
                  <a:cubicBezTo>
                    <a:pt x="352" y="326"/>
                    <a:pt x="352" y="301"/>
                    <a:pt x="352" y="276"/>
                  </a:cubicBezTo>
                  <a:cubicBezTo>
                    <a:pt x="377" y="251"/>
                    <a:pt x="377" y="251"/>
                    <a:pt x="377" y="226"/>
                  </a:cubicBezTo>
                  <a:cubicBezTo>
                    <a:pt x="377" y="201"/>
                    <a:pt x="377" y="176"/>
                    <a:pt x="377" y="151"/>
                  </a:cubicBezTo>
                  <a:cubicBezTo>
                    <a:pt x="377" y="125"/>
                    <a:pt x="352" y="125"/>
                    <a:pt x="352" y="100"/>
                  </a:cubicBezTo>
                  <a:cubicBezTo>
                    <a:pt x="327" y="75"/>
                    <a:pt x="302" y="50"/>
                    <a:pt x="277" y="25"/>
                  </a:cubicBezTo>
                  <a:cubicBezTo>
                    <a:pt x="252" y="25"/>
                    <a:pt x="227" y="25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29;p53">
              <a:extLst>
                <a:ext uri="{FF2B5EF4-FFF2-40B4-BE49-F238E27FC236}">
                  <a16:creationId xmlns:a16="http://schemas.microsoft.com/office/drawing/2014/main" id="{F37BC88B-615B-4B8C-AECE-CC73C3DD6D13}"/>
                </a:ext>
              </a:extLst>
            </p:cNvPr>
            <p:cNvSpPr/>
            <p:nvPr/>
          </p:nvSpPr>
          <p:spPr>
            <a:xfrm>
              <a:off x="8367619" y="5158537"/>
              <a:ext cx="41367" cy="41367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00" y="1"/>
                  </a:moveTo>
                  <a:cubicBezTo>
                    <a:pt x="75" y="26"/>
                    <a:pt x="75" y="26"/>
                    <a:pt x="50" y="51"/>
                  </a:cubicBezTo>
                  <a:cubicBezTo>
                    <a:pt x="25" y="76"/>
                    <a:pt x="25" y="76"/>
                    <a:pt x="0" y="101"/>
                  </a:cubicBezTo>
                  <a:cubicBezTo>
                    <a:pt x="0" y="126"/>
                    <a:pt x="0" y="151"/>
                    <a:pt x="0" y="176"/>
                  </a:cubicBezTo>
                  <a:cubicBezTo>
                    <a:pt x="0" y="201"/>
                    <a:pt x="0" y="201"/>
                    <a:pt x="0" y="226"/>
                  </a:cubicBezTo>
                  <a:cubicBezTo>
                    <a:pt x="0" y="251"/>
                    <a:pt x="25" y="276"/>
                    <a:pt x="50" y="301"/>
                  </a:cubicBezTo>
                  <a:cubicBezTo>
                    <a:pt x="50" y="326"/>
                    <a:pt x="75" y="326"/>
                    <a:pt x="75" y="326"/>
                  </a:cubicBezTo>
                  <a:cubicBezTo>
                    <a:pt x="126" y="352"/>
                    <a:pt x="151" y="352"/>
                    <a:pt x="176" y="352"/>
                  </a:cubicBezTo>
                  <a:lnTo>
                    <a:pt x="251" y="352"/>
                  </a:lnTo>
                  <a:cubicBezTo>
                    <a:pt x="276" y="326"/>
                    <a:pt x="301" y="326"/>
                    <a:pt x="301" y="301"/>
                  </a:cubicBezTo>
                  <a:cubicBezTo>
                    <a:pt x="326" y="301"/>
                    <a:pt x="326" y="276"/>
                    <a:pt x="351" y="251"/>
                  </a:cubicBezTo>
                  <a:cubicBezTo>
                    <a:pt x="351" y="226"/>
                    <a:pt x="351" y="201"/>
                    <a:pt x="351" y="176"/>
                  </a:cubicBezTo>
                  <a:cubicBezTo>
                    <a:pt x="351" y="151"/>
                    <a:pt x="351" y="151"/>
                    <a:pt x="351" y="126"/>
                  </a:cubicBezTo>
                  <a:cubicBezTo>
                    <a:pt x="351" y="101"/>
                    <a:pt x="326" y="76"/>
                    <a:pt x="301" y="51"/>
                  </a:cubicBezTo>
                  <a:cubicBezTo>
                    <a:pt x="301" y="51"/>
                    <a:pt x="276" y="26"/>
                    <a:pt x="276" y="26"/>
                  </a:cubicBezTo>
                  <a:cubicBezTo>
                    <a:pt x="251" y="1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30;p53">
              <a:extLst>
                <a:ext uri="{FF2B5EF4-FFF2-40B4-BE49-F238E27FC236}">
                  <a16:creationId xmlns:a16="http://schemas.microsoft.com/office/drawing/2014/main" id="{738DCA44-F4ED-4E4D-877A-C7A239C7C16B}"/>
                </a:ext>
              </a:extLst>
            </p:cNvPr>
            <p:cNvSpPr/>
            <p:nvPr/>
          </p:nvSpPr>
          <p:spPr>
            <a:xfrm>
              <a:off x="8520746" y="4489502"/>
              <a:ext cx="1184132" cy="866475"/>
            </a:xfrm>
            <a:custGeom>
              <a:avLst/>
              <a:gdLst/>
              <a:ahLst/>
              <a:cxnLst/>
              <a:rect l="l" t="t" r="r" b="b"/>
              <a:pathLst>
                <a:path w="10076" h="7373" extrusionOk="0">
                  <a:moveTo>
                    <a:pt x="8311" y="0"/>
                  </a:moveTo>
                  <a:cubicBezTo>
                    <a:pt x="7858" y="0"/>
                    <a:pt x="7389" y="145"/>
                    <a:pt x="6968" y="305"/>
                  </a:cubicBezTo>
                  <a:cubicBezTo>
                    <a:pt x="6467" y="506"/>
                    <a:pt x="5965" y="756"/>
                    <a:pt x="5489" y="1007"/>
                  </a:cubicBezTo>
                  <a:cubicBezTo>
                    <a:pt x="4537" y="1533"/>
                    <a:pt x="3559" y="2085"/>
                    <a:pt x="2482" y="2310"/>
                  </a:cubicBezTo>
                  <a:cubicBezTo>
                    <a:pt x="1855" y="2435"/>
                    <a:pt x="1254" y="2536"/>
                    <a:pt x="602" y="2711"/>
                  </a:cubicBezTo>
                  <a:cubicBezTo>
                    <a:pt x="552" y="2711"/>
                    <a:pt x="502" y="2736"/>
                    <a:pt x="502" y="2786"/>
                  </a:cubicBezTo>
                  <a:cubicBezTo>
                    <a:pt x="401" y="3162"/>
                    <a:pt x="652" y="3513"/>
                    <a:pt x="727" y="3864"/>
                  </a:cubicBezTo>
                  <a:cubicBezTo>
                    <a:pt x="777" y="4090"/>
                    <a:pt x="727" y="4315"/>
                    <a:pt x="677" y="4516"/>
                  </a:cubicBezTo>
                  <a:cubicBezTo>
                    <a:pt x="627" y="4716"/>
                    <a:pt x="552" y="4917"/>
                    <a:pt x="502" y="5117"/>
                  </a:cubicBezTo>
                  <a:cubicBezTo>
                    <a:pt x="427" y="5318"/>
                    <a:pt x="351" y="5493"/>
                    <a:pt x="226" y="5669"/>
                  </a:cubicBezTo>
                  <a:cubicBezTo>
                    <a:pt x="126" y="5819"/>
                    <a:pt x="0" y="5994"/>
                    <a:pt x="26" y="6170"/>
                  </a:cubicBezTo>
                  <a:cubicBezTo>
                    <a:pt x="51" y="6345"/>
                    <a:pt x="226" y="6446"/>
                    <a:pt x="351" y="6521"/>
                  </a:cubicBezTo>
                  <a:cubicBezTo>
                    <a:pt x="552" y="6596"/>
                    <a:pt x="727" y="6671"/>
                    <a:pt x="903" y="6746"/>
                  </a:cubicBezTo>
                  <a:cubicBezTo>
                    <a:pt x="1128" y="6821"/>
                    <a:pt x="1329" y="6922"/>
                    <a:pt x="1504" y="7072"/>
                  </a:cubicBezTo>
                  <a:cubicBezTo>
                    <a:pt x="1705" y="7222"/>
                    <a:pt x="1880" y="7373"/>
                    <a:pt x="2131" y="7373"/>
                  </a:cubicBezTo>
                  <a:lnTo>
                    <a:pt x="2206" y="7373"/>
                  </a:lnTo>
                  <a:cubicBezTo>
                    <a:pt x="2331" y="7323"/>
                    <a:pt x="2432" y="7298"/>
                    <a:pt x="2507" y="7197"/>
                  </a:cubicBezTo>
                  <a:cubicBezTo>
                    <a:pt x="2657" y="7072"/>
                    <a:pt x="2732" y="6872"/>
                    <a:pt x="2807" y="6696"/>
                  </a:cubicBezTo>
                  <a:cubicBezTo>
                    <a:pt x="2983" y="6320"/>
                    <a:pt x="3334" y="6095"/>
                    <a:pt x="3685" y="5919"/>
                  </a:cubicBezTo>
                  <a:cubicBezTo>
                    <a:pt x="4462" y="5518"/>
                    <a:pt x="5289" y="5318"/>
                    <a:pt x="6066" y="4917"/>
                  </a:cubicBezTo>
                  <a:cubicBezTo>
                    <a:pt x="7494" y="4165"/>
                    <a:pt x="8547" y="2912"/>
                    <a:pt x="9499" y="1659"/>
                  </a:cubicBezTo>
                  <a:cubicBezTo>
                    <a:pt x="9725" y="1358"/>
                    <a:pt x="10076" y="882"/>
                    <a:pt x="9675" y="581"/>
                  </a:cubicBezTo>
                  <a:cubicBezTo>
                    <a:pt x="9549" y="481"/>
                    <a:pt x="9399" y="430"/>
                    <a:pt x="9249" y="405"/>
                  </a:cubicBezTo>
                  <a:cubicBezTo>
                    <a:pt x="9098" y="380"/>
                    <a:pt x="8923" y="355"/>
                    <a:pt x="8797" y="255"/>
                  </a:cubicBezTo>
                  <a:cubicBezTo>
                    <a:pt x="8797" y="205"/>
                    <a:pt x="8797" y="130"/>
                    <a:pt x="8722" y="55"/>
                  </a:cubicBezTo>
                  <a:cubicBezTo>
                    <a:pt x="8697" y="55"/>
                    <a:pt x="8672" y="29"/>
                    <a:pt x="8647" y="29"/>
                  </a:cubicBezTo>
                  <a:cubicBezTo>
                    <a:pt x="8537" y="9"/>
                    <a:pt x="8425" y="0"/>
                    <a:pt x="8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731;p53">
              <a:extLst>
                <a:ext uri="{FF2B5EF4-FFF2-40B4-BE49-F238E27FC236}">
                  <a16:creationId xmlns:a16="http://schemas.microsoft.com/office/drawing/2014/main" id="{5383F0AE-5D69-49A6-AC4C-1F6F9F3F1699}"/>
                </a:ext>
              </a:extLst>
            </p:cNvPr>
            <p:cNvSpPr/>
            <p:nvPr/>
          </p:nvSpPr>
          <p:spPr>
            <a:xfrm>
              <a:off x="8570809" y="4473872"/>
              <a:ext cx="1134068" cy="343158"/>
            </a:xfrm>
            <a:custGeom>
              <a:avLst/>
              <a:gdLst/>
              <a:ahLst/>
              <a:cxnLst/>
              <a:rect l="l" t="t" r="r" b="b"/>
              <a:pathLst>
                <a:path w="9650" h="2920" extrusionOk="0">
                  <a:moveTo>
                    <a:pt x="8034" y="1"/>
                  </a:moveTo>
                  <a:cubicBezTo>
                    <a:pt x="7978" y="1"/>
                    <a:pt x="7923" y="6"/>
                    <a:pt x="7870" y="12"/>
                  </a:cubicBezTo>
                  <a:cubicBezTo>
                    <a:pt x="7419" y="87"/>
                    <a:pt x="6968" y="213"/>
                    <a:pt x="6542" y="388"/>
                  </a:cubicBezTo>
                  <a:cubicBezTo>
                    <a:pt x="5690" y="714"/>
                    <a:pt x="4888" y="1190"/>
                    <a:pt x="4061" y="1616"/>
                  </a:cubicBezTo>
                  <a:cubicBezTo>
                    <a:pt x="3610" y="1842"/>
                    <a:pt x="3133" y="2042"/>
                    <a:pt x="2682" y="2243"/>
                  </a:cubicBezTo>
                  <a:cubicBezTo>
                    <a:pt x="2231" y="2293"/>
                    <a:pt x="1780" y="2368"/>
                    <a:pt x="1354" y="2443"/>
                  </a:cubicBezTo>
                  <a:cubicBezTo>
                    <a:pt x="1103" y="2493"/>
                    <a:pt x="878" y="2543"/>
                    <a:pt x="652" y="2594"/>
                  </a:cubicBezTo>
                  <a:cubicBezTo>
                    <a:pt x="552" y="2644"/>
                    <a:pt x="452" y="2669"/>
                    <a:pt x="351" y="2719"/>
                  </a:cubicBezTo>
                  <a:cubicBezTo>
                    <a:pt x="226" y="2744"/>
                    <a:pt x="151" y="2794"/>
                    <a:pt x="26" y="2844"/>
                  </a:cubicBezTo>
                  <a:cubicBezTo>
                    <a:pt x="1" y="2869"/>
                    <a:pt x="26" y="2919"/>
                    <a:pt x="51" y="2919"/>
                  </a:cubicBezTo>
                  <a:cubicBezTo>
                    <a:pt x="251" y="2844"/>
                    <a:pt x="477" y="2794"/>
                    <a:pt x="677" y="2744"/>
                  </a:cubicBezTo>
                  <a:cubicBezTo>
                    <a:pt x="853" y="2694"/>
                    <a:pt x="1053" y="2644"/>
                    <a:pt x="1254" y="2594"/>
                  </a:cubicBezTo>
                  <a:cubicBezTo>
                    <a:pt x="1680" y="2518"/>
                    <a:pt x="2106" y="2468"/>
                    <a:pt x="2507" y="2418"/>
                  </a:cubicBezTo>
                  <a:cubicBezTo>
                    <a:pt x="3309" y="2343"/>
                    <a:pt x="4136" y="2268"/>
                    <a:pt x="4913" y="2042"/>
                  </a:cubicBezTo>
                  <a:cubicBezTo>
                    <a:pt x="5113" y="1992"/>
                    <a:pt x="5314" y="1917"/>
                    <a:pt x="5539" y="1842"/>
                  </a:cubicBezTo>
                  <a:cubicBezTo>
                    <a:pt x="5640" y="1817"/>
                    <a:pt x="5740" y="1766"/>
                    <a:pt x="5840" y="1716"/>
                  </a:cubicBezTo>
                  <a:cubicBezTo>
                    <a:pt x="5940" y="1666"/>
                    <a:pt x="6041" y="1641"/>
                    <a:pt x="6091" y="1541"/>
                  </a:cubicBezTo>
                  <a:cubicBezTo>
                    <a:pt x="6116" y="1491"/>
                    <a:pt x="6091" y="1441"/>
                    <a:pt x="6041" y="1441"/>
                  </a:cubicBezTo>
                  <a:cubicBezTo>
                    <a:pt x="5940" y="1441"/>
                    <a:pt x="5865" y="1491"/>
                    <a:pt x="5790" y="1541"/>
                  </a:cubicBezTo>
                  <a:cubicBezTo>
                    <a:pt x="5690" y="1591"/>
                    <a:pt x="5590" y="1616"/>
                    <a:pt x="5489" y="1666"/>
                  </a:cubicBezTo>
                  <a:cubicBezTo>
                    <a:pt x="5314" y="1741"/>
                    <a:pt x="5138" y="1792"/>
                    <a:pt x="4938" y="1867"/>
                  </a:cubicBezTo>
                  <a:cubicBezTo>
                    <a:pt x="4562" y="1967"/>
                    <a:pt x="4186" y="2042"/>
                    <a:pt x="3785" y="2117"/>
                  </a:cubicBezTo>
                  <a:cubicBezTo>
                    <a:pt x="3559" y="2142"/>
                    <a:pt x="3359" y="2167"/>
                    <a:pt x="3158" y="2193"/>
                  </a:cubicBezTo>
                  <a:cubicBezTo>
                    <a:pt x="3384" y="2092"/>
                    <a:pt x="3610" y="1992"/>
                    <a:pt x="3810" y="1892"/>
                  </a:cubicBezTo>
                  <a:cubicBezTo>
                    <a:pt x="4186" y="1716"/>
                    <a:pt x="4562" y="1516"/>
                    <a:pt x="4938" y="1340"/>
                  </a:cubicBezTo>
                  <a:cubicBezTo>
                    <a:pt x="5665" y="939"/>
                    <a:pt x="6417" y="563"/>
                    <a:pt x="7219" y="338"/>
                  </a:cubicBezTo>
                  <a:cubicBezTo>
                    <a:pt x="7419" y="263"/>
                    <a:pt x="7645" y="213"/>
                    <a:pt x="7870" y="162"/>
                  </a:cubicBezTo>
                  <a:cubicBezTo>
                    <a:pt x="7920" y="162"/>
                    <a:pt x="7974" y="158"/>
                    <a:pt x="8028" y="158"/>
                  </a:cubicBezTo>
                  <a:cubicBezTo>
                    <a:pt x="8108" y="158"/>
                    <a:pt x="8186" y="167"/>
                    <a:pt x="8246" y="213"/>
                  </a:cubicBezTo>
                  <a:cubicBezTo>
                    <a:pt x="8296" y="288"/>
                    <a:pt x="8321" y="388"/>
                    <a:pt x="8246" y="438"/>
                  </a:cubicBezTo>
                  <a:cubicBezTo>
                    <a:pt x="7845" y="513"/>
                    <a:pt x="7444" y="689"/>
                    <a:pt x="7093" y="864"/>
                  </a:cubicBezTo>
                  <a:cubicBezTo>
                    <a:pt x="7026" y="887"/>
                    <a:pt x="7059" y="968"/>
                    <a:pt x="7102" y="968"/>
                  </a:cubicBezTo>
                  <a:cubicBezTo>
                    <a:pt x="7107" y="968"/>
                    <a:pt x="7113" y="967"/>
                    <a:pt x="7118" y="964"/>
                  </a:cubicBezTo>
                  <a:cubicBezTo>
                    <a:pt x="7577" y="854"/>
                    <a:pt x="8089" y="583"/>
                    <a:pt x="8576" y="583"/>
                  </a:cubicBezTo>
                  <a:cubicBezTo>
                    <a:pt x="8755" y="583"/>
                    <a:pt x="8930" y="620"/>
                    <a:pt x="9098" y="714"/>
                  </a:cubicBezTo>
                  <a:cubicBezTo>
                    <a:pt x="9174" y="739"/>
                    <a:pt x="9224" y="789"/>
                    <a:pt x="9274" y="839"/>
                  </a:cubicBezTo>
                  <a:cubicBezTo>
                    <a:pt x="9349" y="914"/>
                    <a:pt x="9349" y="1015"/>
                    <a:pt x="9324" y="1115"/>
                  </a:cubicBezTo>
                  <a:cubicBezTo>
                    <a:pt x="9299" y="1265"/>
                    <a:pt x="9199" y="1391"/>
                    <a:pt x="9098" y="1491"/>
                  </a:cubicBezTo>
                  <a:cubicBezTo>
                    <a:pt x="8873" y="1716"/>
                    <a:pt x="8547" y="1817"/>
                    <a:pt x="8221" y="1942"/>
                  </a:cubicBezTo>
                  <a:cubicBezTo>
                    <a:pt x="8046" y="1992"/>
                    <a:pt x="7870" y="2042"/>
                    <a:pt x="7720" y="2117"/>
                  </a:cubicBezTo>
                  <a:cubicBezTo>
                    <a:pt x="7569" y="2193"/>
                    <a:pt x="7369" y="2293"/>
                    <a:pt x="7294" y="2468"/>
                  </a:cubicBezTo>
                  <a:cubicBezTo>
                    <a:pt x="7273" y="2509"/>
                    <a:pt x="7303" y="2550"/>
                    <a:pt x="7355" y="2550"/>
                  </a:cubicBezTo>
                  <a:cubicBezTo>
                    <a:pt x="7367" y="2550"/>
                    <a:pt x="7380" y="2548"/>
                    <a:pt x="7394" y="2543"/>
                  </a:cubicBezTo>
                  <a:cubicBezTo>
                    <a:pt x="7469" y="2518"/>
                    <a:pt x="7519" y="2468"/>
                    <a:pt x="7595" y="2418"/>
                  </a:cubicBezTo>
                  <a:cubicBezTo>
                    <a:pt x="7670" y="2368"/>
                    <a:pt x="7770" y="2318"/>
                    <a:pt x="7845" y="2268"/>
                  </a:cubicBezTo>
                  <a:cubicBezTo>
                    <a:pt x="8021" y="2193"/>
                    <a:pt x="8221" y="2142"/>
                    <a:pt x="8397" y="2092"/>
                  </a:cubicBezTo>
                  <a:cubicBezTo>
                    <a:pt x="8722" y="1967"/>
                    <a:pt x="9073" y="1842"/>
                    <a:pt x="9324" y="1541"/>
                  </a:cubicBezTo>
                  <a:cubicBezTo>
                    <a:pt x="9524" y="1290"/>
                    <a:pt x="9650" y="864"/>
                    <a:pt x="9324" y="639"/>
                  </a:cubicBezTo>
                  <a:cubicBezTo>
                    <a:pt x="9133" y="469"/>
                    <a:pt x="8871" y="407"/>
                    <a:pt x="8598" y="407"/>
                  </a:cubicBezTo>
                  <a:cubicBezTo>
                    <a:pt x="8547" y="407"/>
                    <a:pt x="8497" y="409"/>
                    <a:pt x="8447" y="413"/>
                  </a:cubicBezTo>
                  <a:cubicBezTo>
                    <a:pt x="8472" y="338"/>
                    <a:pt x="8472" y="263"/>
                    <a:pt x="8422" y="188"/>
                  </a:cubicBezTo>
                  <a:cubicBezTo>
                    <a:pt x="8348" y="39"/>
                    <a:pt x="8191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732;p53">
              <a:extLst>
                <a:ext uri="{FF2B5EF4-FFF2-40B4-BE49-F238E27FC236}">
                  <a16:creationId xmlns:a16="http://schemas.microsoft.com/office/drawing/2014/main" id="{21334DA9-8ADD-4F03-BF0D-CB90E84E3B69}"/>
                </a:ext>
              </a:extLst>
            </p:cNvPr>
            <p:cNvSpPr/>
            <p:nvPr/>
          </p:nvSpPr>
          <p:spPr>
            <a:xfrm>
              <a:off x="8506056" y="4866737"/>
              <a:ext cx="468435" cy="417784"/>
            </a:xfrm>
            <a:custGeom>
              <a:avLst/>
              <a:gdLst/>
              <a:ahLst/>
              <a:cxnLst/>
              <a:rect l="l" t="t" r="r" b="b"/>
              <a:pathLst>
                <a:path w="3986" h="3555" extrusionOk="0">
                  <a:moveTo>
                    <a:pt x="616" y="0"/>
                  </a:moveTo>
                  <a:cubicBezTo>
                    <a:pt x="596" y="0"/>
                    <a:pt x="577" y="22"/>
                    <a:pt x="577" y="53"/>
                  </a:cubicBezTo>
                  <a:cubicBezTo>
                    <a:pt x="627" y="228"/>
                    <a:pt x="677" y="403"/>
                    <a:pt x="727" y="604"/>
                  </a:cubicBezTo>
                  <a:cubicBezTo>
                    <a:pt x="752" y="804"/>
                    <a:pt x="777" y="1005"/>
                    <a:pt x="777" y="1205"/>
                  </a:cubicBezTo>
                  <a:cubicBezTo>
                    <a:pt x="777" y="1281"/>
                    <a:pt x="752" y="1356"/>
                    <a:pt x="752" y="1456"/>
                  </a:cubicBezTo>
                  <a:cubicBezTo>
                    <a:pt x="702" y="1481"/>
                    <a:pt x="677" y="1581"/>
                    <a:pt x="652" y="1606"/>
                  </a:cubicBezTo>
                  <a:cubicBezTo>
                    <a:pt x="577" y="1707"/>
                    <a:pt x="501" y="1807"/>
                    <a:pt x="451" y="1907"/>
                  </a:cubicBezTo>
                  <a:cubicBezTo>
                    <a:pt x="351" y="2108"/>
                    <a:pt x="226" y="2308"/>
                    <a:pt x="125" y="2509"/>
                  </a:cubicBezTo>
                  <a:cubicBezTo>
                    <a:pt x="50" y="2659"/>
                    <a:pt x="0" y="2860"/>
                    <a:pt x="75" y="3035"/>
                  </a:cubicBezTo>
                  <a:cubicBezTo>
                    <a:pt x="125" y="3160"/>
                    <a:pt x="151" y="3210"/>
                    <a:pt x="476" y="3336"/>
                  </a:cubicBezTo>
                  <a:cubicBezTo>
                    <a:pt x="758" y="3445"/>
                    <a:pt x="1049" y="3555"/>
                    <a:pt x="1331" y="3555"/>
                  </a:cubicBezTo>
                  <a:cubicBezTo>
                    <a:pt x="1502" y="3555"/>
                    <a:pt x="1669" y="3515"/>
                    <a:pt x="1830" y="3411"/>
                  </a:cubicBezTo>
                  <a:cubicBezTo>
                    <a:pt x="2055" y="3261"/>
                    <a:pt x="2231" y="3060"/>
                    <a:pt x="2431" y="2860"/>
                  </a:cubicBezTo>
                  <a:cubicBezTo>
                    <a:pt x="2607" y="2634"/>
                    <a:pt x="2807" y="2434"/>
                    <a:pt x="3058" y="2283"/>
                  </a:cubicBezTo>
                  <a:cubicBezTo>
                    <a:pt x="3183" y="2183"/>
                    <a:pt x="3308" y="2108"/>
                    <a:pt x="3459" y="2033"/>
                  </a:cubicBezTo>
                  <a:cubicBezTo>
                    <a:pt x="3609" y="1957"/>
                    <a:pt x="3760" y="1932"/>
                    <a:pt x="3910" y="1882"/>
                  </a:cubicBezTo>
                  <a:cubicBezTo>
                    <a:pt x="3985" y="1857"/>
                    <a:pt x="3985" y="1707"/>
                    <a:pt x="3885" y="1707"/>
                  </a:cubicBezTo>
                  <a:cubicBezTo>
                    <a:pt x="3634" y="1732"/>
                    <a:pt x="3359" y="1857"/>
                    <a:pt x="3133" y="1982"/>
                  </a:cubicBezTo>
                  <a:cubicBezTo>
                    <a:pt x="2907" y="2133"/>
                    <a:pt x="2707" y="2308"/>
                    <a:pt x="2506" y="2484"/>
                  </a:cubicBezTo>
                  <a:cubicBezTo>
                    <a:pt x="2130" y="2860"/>
                    <a:pt x="1780" y="3386"/>
                    <a:pt x="1203" y="3386"/>
                  </a:cubicBezTo>
                  <a:cubicBezTo>
                    <a:pt x="877" y="3386"/>
                    <a:pt x="552" y="3286"/>
                    <a:pt x="301" y="3085"/>
                  </a:cubicBezTo>
                  <a:cubicBezTo>
                    <a:pt x="251" y="3060"/>
                    <a:pt x="226" y="2985"/>
                    <a:pt x="226" y="2910"/>
                  </a:cubicBezTo>
                  <a:cubicBezTo>
                    <a:pt x="176" y="2709"/>
                    <a:pt x="301" y="2534"/>
                    <a:pt x="401" y="2383"/>
                  </a:cubicBezTo>
                  <a:cubicBezTo>
                    <a:pt x="501" y="2184"/>
                    <a:pt x="601" y="2009"/>
                    <a:pt x="701" y="1834"/>
                  </a:cubicBezTo>
                  <a:lnTo>
                    <a:pt x="701" y="1834"/>
                  </a:lnTo>
                  <a:cubicBezTo>
                    <a:pt x="696" y="1900"/>
                    <a:pt x="674" y="1969"/>
                    <a:pt x="652" y="2058"/>
                  </a:cubicBezTo>
                  <a:cubicBezTo>
                    <a:pt x="627" y="2133"/>
                    <a:pt x="577" y="2233"/>
                    <a:pt x="577" y="2333"/>
                  </a:cubicBezTo>
                  <a:cubicBezTo>
                    <a:pt x="592" y="2364"/>
                    <a:pt x="617" y="2386"/>
                    <a:pt x="640" y="2386"/>
                  </a:cubicBezTo>
                  <a:cubicBezTo>
                    <a:pt x="654" y="2386"/>
                    <a:pt x="667" y="2377"/>
                    <a:pt x="677" y="2358"/>
                  </a:cubicBezTo>
                  <a:cubicBezTo>
                    <a:pt x="752" y="2308"/>
                    <a:pt x="777" y="2208"/>
                    <a:pt x="802" y="2108"/>
                  </a:cubicBezTo>
                  <a:cubicBezTo>
                    <a:pt x="827" y="2007"/>
                    <a:pt x="852" y="1907"/>
                    <a:pt x="877" y="1807"/>
                  </a:cubicBezTo>
                  <a:cubicBezTo>
                    <a:pt x="902" y="1606"/>
                    <a:pt x="927" y="1406"/>
                    <a:pt x="927" y="1205"/>
                  </a:cubicBezTo>
                  <a:cubicBezTo>
                    <a:pt x="902" y="1005"/>
                    <a:pt x="902" y="804"/>
                    <a:pt x="852" y="604"/>
                  </a:cubicBezTo>
                  <a:cubicBezTo>
                    <a:pt x="802" y="403"/>
                    <a:pt x="752" y="178"/>
                    <a:pt x="652" y="27"/>
                  </a:cubicBezTo>
                  <a:cubicBezTo>
                    <a:pt x="642" y="8"/>
                    <a:pt x="629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733;p53">
              <a:extLst>
                <a:ext uri="{FF2B5EF4-FFF2-40B4-BE49-F238E27FC236}">
                  <a16:creationId xmlns:a16="http://schemas.microsoft.com/office/drawing/2014/main" id="{D4F14BA8-9C79-4717-8BD8-F06FD74B7EE8}"/>
                </a:ext>
              </a:extLst>
            </p:cNvPr>
            <p:cNvSpPr/>
            <p:nvPr/>
          </p:nvSpPr>
          <p:spPr>
            <a:xfrm>
              <a:off x="8830526" y="5043251"/>
              <a:ext cx="296385" cy="263480"/>
            </a:xfrm>
            <a:custGeom>
              <a:avLst/>
              <a:gdLst/>
              <a:ahLst/>
              <a:cxnLst/>
              <a:rect l="l" t="t" r="r" b="b"/>
              <a:pathLst>
                <a:path w="2522" h="2242" extrusionOk="0">
                  <a:moveTo>
                    <a:pt x="2419" y="0"/>
                  </a:moveTo>
                  <a:cubicBezTo>
                    <a:pt x="2413" y="0"/>
                    <a:pt x="2408" y="1"/>
                    <a:pt x="2402" y="4"/>
                  </a:cubicBezTo>
                  <a:cubicBezTo>
                    <a:pt x="2151" y="205"/>
                    <a:pt x="1876" y="330"/>
                    <a:pt x="1600" y="455"/>
                  </a:cubicBezTo>
                  <a:cubicBezTo>
                    <a:pt x="1349" y="581"/>
                    <a:pt x="1099" y="706"/>
                    <a:pt x="873" y="881"/>
                  </a:cubicBezTo>
                  <a:cubicBezTo>
                    <a:pt x="673" y="1032"/>
                    <a:pt x="522" y="1257"/>
                    <a:pt x="397" y="1483"/>
                  </a:cubicBezTo>
                  <a:cubicBezTo>
                    <a:pt x="347" y="1608"/>
                    <a:pt x="297" y="1734"/>
                    <a:pt x="222" y="1859"/>
                  </a:cubicBezTo>
                  <a:cubicBezTo>
                    <a:pt x="171" y="1959"/>
                    <a:pt x="96" y="2084"/>
                    <a:pt x="21" y="2185"/>
                  </a:cubicBezTo>
                  <a:cubicBezTo>
                    <a:pt x="1" y="2205"/>
                    <a:pt x="30" y="2242"/>
                    <a:pt x="55" y="2242"/>
                  </a:cubicBezTo>
                  <a:cubicBezTo>
                    <a:pt x="61" y="2242"/>
                    <a:pt x="66" y="2240"/>
                    <a:pt x="71" y="2235"/>
                  </a:cubicBezTo>
                  <a:cubicBezTo>
                    <a:pt x="297" y="2109"/>
                    <a:pt x="397" y="1834"/>
                    <a:pt x="497" y="1608"/>
                  </a:cubicBezTo>
                  <a:cubicBezTo>
                    <a:pt x="598" y="1358"/>
                    <a:pt x="748" y="1132"/>
                    <a:pt x="973" y="982"/>
                  </a:cubicBezTo>
                  <a:cubicBezTo>
                    <a:pt x="1425" y="631"/>
                    <a:pt x="2051" y="505"/>
                    <a:pt x="2477" y="104"/>
                  </a:cubicBezTo>
                  <a:cubicBezTo>
                    <a:pt x="2522" y="82"/>
                    <a:pt x="2467" y="0"/>
                    <a:pt x="2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754;p53">
            <a:extLst>
              <a:ext uri="{FF2B5EF4-FFF2-40B4-BE49-F238E27FC236}">
                <a16:creationId xmlns:a16="http://schemas.microsoft.com/office/drawing/2014/main" id="{C0D26881-4898-469F-A8B5-2014A9912EE0}"/>
              </a:ext>
            </a:extLst>
          </p:cNvPr>
          <p:cNvGrpSpPr/>
          <p:nvPr/>
        </p:nvGrpSpPr>
        <p:grpSpPr>
          <a:xfrm>
            <a:off x="4122146" y="2448136"/>
            <a:ext cx="346056" cy="345674"/>
            <a:chOff x="3303268" y="3817349"/>
            <a:chExt cx="346056" cy="345674"/>
          </a:xfrm>
        </p:grpSpPr>
        <p:sp>
          <p:nvSpPr>
            <p:cNvPr id="132" name="Google Shape;2755;p53">
              <a:extLst>
                <a:ext uri="{FF2B5EF4-FFF2-40B4-BE49-F238E27FC236}">
                  <a16:creationId xmlns:a16="http://schemas.microsoft.com/office/drawing/2014/main" id="{58DCEBF1-86B8-4B5F-8F0B-BCF779C9DC11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3" name="Google Shape;2756;p53">
              <a:extLst>
                <a:ext uri="{FF2B5EF4-FFF2-40B4-BE49-F238E27FC236}">
                  <a16:creationId xmlns:a16="http://schemas.microsoft.com/office/drawing/2014/main" id="{56CDB0BD-BC38-4452-A8EC-7E82AFE7042A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4" name="Google Shape;2757;p53">
              <a:extLst>
                <a:ext uri="{FF2B5EF4-FFF2-40B4-BE49-F238E27FC236}">
                  <a16:creationId xmlns:a16="http://schemas.microsoft.com/office/drawing/2014/main" id="{6C9D356E-3526-43BD-8AF7-C3E097D3C06E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5" name="Google Shape;2758;p53">
              <a:extLst>
                <a:ext uri="{FF2B5EF4-FFF2-40B4-BE49-F238E27FC236}">
                  <a16:creationId xmlns:a16="http://schemas.microsoft.com/office/drawing/2014/main" id="{D4D77F43-2A87-4CF9-AEC0-4240E347AFAD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36" name="Google Shape;2759;p53">
            <a:extLst>
              <a:ext uri="{FF2B5EF4-FFF2-40B4-BE49-F238E27FC236}">
                <a16:creationId xmlns:a16="http://schemas.microsoft.com/office/drawing/2014/main" id="{2BABC9A1-68A9-4572-91F9-192C7B020895}"/>
              </a:ext>
            </a:extLst>
          </p:cNvPr>
          <p:cNvGrpSpPr/>
          <p:nvPr/>
        </p:nvGrpSpPr>
        <p:grpSpPr>
          <a:xfrm>
            <a:off x="4572000" y="2448136"/>
            <a:ext cx="346024" cy="345674"/>
            <a:chOff x="4201447" y="3817349"/>
            <a:chExt cx="346024" cy="345674"/>
          </a:xfrm>
        </p:grpSpPr>
        <p:sp>
          <p:nvSpPr>
            <p:cNvPr id="137" name="Google Shape;2760;p53">
              <a:extLst>
                <a:ext uri="{FF2B5EF4-FFF2-40B4-BE49-F238E27FC236}">
                  <a16:creationId xmlns:a16="http://schemas.microsoft.com/office/drawing/2014/main" id="{E4546AAE-622C-46C8-98D4-033F0A62612E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8" name="Google Shape;2761;p53">
              <a:extLst>
                <a:ext uri="{FF2B5EF4-FFF2-40B4-BE49-F238E27FC236}">
                  <a16:creationId xmlns:a16="http://schemas.microsoft.com/office/drawing/2014/main" id="{33729C0C-E38F-4049-9426-B8BC4977DCF3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39" name="Google Shape;2762;p53">
            <a:extLst>
              <a:ext uri="{FF2B5EF4-FFF2-40B4-BE49-F238E27FC236}">
                <a16:creationId xmlns:a16="http://schemas.microsoft.com/office/drawing/2014/main" id="{C28366E7-B110-4D71-AF58-9681DB3C3AF2}"/>
              </a:ext>
            </a:extLst>
          </p:cNvPr>
          <p:cNvGrpSpPr/>
          <p:nvPr/>
        </p:nvGrpSpPr>
        <p:grpSpPr>
          <a:xfrm>
            <a:off x="5021808" y="2448136"/>
            <a:ext cx="346056" cy="345674"/>
            <a:chOff x="2238181" y="4120624"/>
            <a:chExt cx="346056" cy="345674"/>
          </a:xfrm>
        </p:grpSpPr>
        <p:grpSp>
          <p:nvGrpSpPr>
            <p:cNvPr id="140" name="Google Shape;2763;p53">
              <a:extLst>
                <a:ext uri="{FF2B5EF4-FFF2-40B4-BE49-F238E27FC236}">
                  <a16:creationId xmlns:a16="http://schemas.microsoft.com/office/drawing/2014/main" id="{C356BD6D-F824-4EBC-B60C-EC5F14F44A98}"/>
                </a:ext>
              </a:extLst>
            </p:cNvPr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142" name="Google Shape;2764;p53">
                <a:extLst>
                  <a:ext uri="{FF2B5EF4-FFF2-40B4-BE49-F238E27FC236}">
                    <a16:creationId xmlns:a16="http://schemas.microsoft.com/office/drawing/2014/main" id="{67530FA1-5B89-4976-8AF4-B3CAD525ADA9}"/>
                  </a:ext>
                </a:extLst>
              </p:cNvPr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43" name="Google Shape;2765;p53">
                <a:extLst>
                  <a:ext uri="{FF2B5EF4-FFF2-40B4-BE49-F238E27FC236}">
                    <a16:creationId xmlns:a16="http://schemas.microsoft.com/office/drawing/2014/main" id="{344DBF4D-03FE-4749-8891-7AABCC28B388}"/>
                  </a:ext>
                </a:extLst>
              </p:cNvPr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sp>
          <p:nvSpPr>
            <p:cNvPr id="141" name="Google Shape;2766;p53">
              <a:extLst>
                <a:ext uri="{FF2B5EF4-FFF2-40B4-BE49-F238E27FC236}">
                  <a16:creationId xmlns:a16="http://schemas.microsoft.com/office/drawing/2014/main" id="{66EB3DCB-F1B0-4862-A24A-FB94F25C4D2F}"/>
                </a:ext>
              </a:extLst>
            </p:cNvPr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44" name="Google Shape;2767;p53">
            <a:extLst>
              <a:ext uri="{FF2B5EF4-FFF2-40B4-BE49-F238E27FC236}">
                <a16:creationId xmlns:a16="http://schemas.microsoft.com/office/drawing/2014/main" id="{0A410D8C-F3D1-4E76-8FB6-B10486787ADC}"/>
              </a:ext>
            </a:extLst>
          </p:cNvPr>
          <p:cNvGrpSpPr/>
          <p:nvPr/>
        </p:nvGrpSpPr>
        <p:grpSpPr>
          <a:xfrm>
            <a:off x="3672714" y="2448136"/>
            <a:ext cx="345642" cy="345674"/>
            <a:chOff x="5549861" y="3817349"/>
            <a:chExt cx="345642" cy="345674"/>
          </a:xfrm>
        </p:grpSpPr>
        <p:sp>
          <p:nvSpPr>
            <p:cNvPr id="145" name="Google Shape;2768;p53">
              <a:extLst>
                <a:ext uri="{FF2B5EF4-FFF2-40B4-BE49-F238E27FC236}">
                  <a16:creationId xmlns:a16="http://schemas.microsoft.com/office/drawing/2014/main" id="{EF0AFEDE-917A-46BF-9737-784694CA6708}"/>
                </a:ext>
              </a:extLst>
            </p:cNvPr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6" name="Google Shape;2769;p53">
              <a:extLst>
                <a:ext uri="{FF2B5EF4-FFF2-40B4-BE49-F238E27FC236}">
                  <a16:creationId xmlns:a16="http://schemas.microsoft.com/office/drawing/2014/main" id="{C38C0D05-66A6-4F24-A6DF-E2E90EAD4497}"/>
                </a:ext>
              </a:extLst>
            </p:cNvPr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7" name="Google Shape;2770;p53">
              <a:extLst>
                <a:ext uri="{FF2B5EF4-FFF2-40B4-BE49-F238E27FC236}">
                  <a16:creationId xmlns:a16="http://schemas.microsoft.com/office/drawing/2014/main" id="{2A91205B-31AE-4BDF-8AC8-8C124753FD94}"/>
                </a:ext>
              </a:extLst>
            </p:cNvPr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48" name="Google Shape;2734;p53">
            <a:extLst>
              <a:ext uri="{FF2B5EF4-FFF2-40B4-BE49-F238E27FC236}">
                <a16:creationId xmlns:a16="http://schemas.microsoft.com/office/drawing/2014/main" id="{DA41E282-EBA6-40CB-AFAC-3A4A90E5BBAA}"/>
              </a:ext>
            </a:extLst>
          </p:cNvPr>
          <p:cNvGrpSpPr/>
          <p:nvPr/>
        </p:nvGrpSpPr>
        <p:grpSpPr>
          <a:xfrm>
            <a:off x="2072626" y="450166"/>
            <a:ext cx="359036" cy="516944"/>
            <a:chOff x="5268040" y="2478709"/>
            <a:chExt cx="282372" cy="406498"/>
          </a:xfrm>
        </p:grpSpPr>
        <p:sp>
          <p:nvSpPr>
            <p:cNvPr id="149" name="Google Shape;2735;p53">
              <a:extLst>
                <a:ext uri="{FF2B5EF4-FFF2-40B4-BE49-F238E27FC236}">
                  <a16:creationId xmlns:a16="http://schemas.microsoft.com/office/drawing/2014/main" id="{160DBFA2-7C1E-4AE5-95D0-B2EEB490D98C}"/>
                </a:ext>
              </a:extLst>
            </p:cNvPr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36;p53">
              <a:extLst>
                <a:ext uri="{FF2B5EF4-FFF2-40B4-BE49-F238E27FC236}">
                  <a16:creationId xmlns:a16="http://schemas.microsoft.com/office/drawing/2014/main" id="{7AAF88A6-ED29-431D-8EC3-7423A014F61C}"/>
                </a:ext>
              </a:extLst>
            </p:cNvPr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37;p53">
              <a:extLst>
                <a:ext uri="{FF2B5EF4-FFF2-40B4-BE49-F238E27FC236}">
                  <a16:creationId xmlns:a16="http://schemas.microsoft.com/office/drawing/2014/main" id="{FF522688-20C3-4AFA-B258-D1D27707DD11}"/>
                </a:ext>
              </a:extLst>
            </p:cNvPr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38;p53">
              <a:extLst>
                <a:ext uri="{FF2B5EF4-FFF2-40B4-BE49-F238E27FC236}">
                  <a16:creationId xmlns:a16="http://schemas.microsoft.com/office/drawing/2014/main" id="{795641D9-9CB4-4AF6-9348-03E5D1E87248}"/>
                </a:ext>
              </a:extLst>
            </p:cNvPr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39;p53">
              <a:extLst>
                <a:ext uri="{FF2B5EF4-FFF2-40B4-BE49-F238E27FC236}">
                  <a16:creationId xmlns:a16="http://schemas.microsoft.com/office/drawing/2014/main" id="{FBBBF554-D498-4465-93AB-DE7529FDFF04}"/>
                </a:ext>
              </a:extLst>
            </p:cNvPr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40;p53">
              <a:extLst>
                <a:ext uri="{FF2B5EF4-FFF2-40B4-BE49-F238E27FC236}">
                  <a16:creationId xmlns:a16="http://schemas.microsoft.com/office/drawing/2014/main" id="{C99D39FC-83AD-44A7-AD31-A8128059CFE6}"/>
                </a:ext>
              </a:extLst>
            </p:cNvPr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41;p53">
              <a:extLst>
                <a:ext uri="{FF2B5EF4-FFF2-40B4-BE49-F238E27FC236}">
                  <a16:creationId xmlns:a16="http://schemas.microsoft.com/office/drawing/2014/main" id="{B8110ABC-C353-4693-84D3-E7E1E33DC877}"/>
                </a:ext>
              </a:extLst>
            </p:cNvPr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42;p53">
              <a:extLst>
                <a:ext uri="{FF2B5EF4-FFF2-40B4-BE49-F238E27FC236}">
                  <a16:creationId xmlns:a16="http://schemas.microsoft.com/office/drawing/2014/main" id="{6145E147-CE94-4155-8E4B-E8D7B7D7E36A}"/>
                </a:ext>
              </a:extLst>
            </p:cNvPr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43;p53">
              <a:extLst>
                <a:ext uri="{FF2B5EF4-FFF2-40B4-BE49-F238E27FC236}">
                  <a16:creationId xmlns:a16="http://schemas.microsoft.com/office/drawing/2014/main" id="{FA099937-83D7-43E5-B615-7A771921B444}"/>
                </a:ext>
              </a:extLst>
            </p:cNvPr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2744;p53">
            <a:extLst>
              <a:ext uri="{FF2B5EF4-FFF2-40B4-BE49-F238E27FC236}">
                <a16:creationId xmlns:a16="http://schemas.microsoft.com/office/drawing/2014/main" id="{35930B2A-0278-4076-B243-408D4C64DB36}"/>
              </a:ext>
            </a:extLst>
          </p:cNvPr>
          <p:cNvGrpSpPr/>
          <p:nvPr/>
        </p:nvGrpSpPr>
        <p:grpSpPr>
          <a:xfrm rot="-3477671">
            <a:off x="6852473" y="636308"/>
            <a:ext cx="359024" cy="516935"/>
            <a:chOff x="5268040" y="2478709"/>
            <a:chExt cx="282372" cy="406498"/>
          </a:xfrm>
        </p:grpSpPr>
        <p:sp>
          <p:nvSpPr>
            <p:cNvPr id="159" name="Google Shape;2745;p53">
              <a:extLst>
                <a:ext uri="{FF2B5EF4-FFF2-40B4-BE49-F238E27FC236}">
                  <a16:creationId xmlns:a16="http://schemas.microsoft.com/office/drawing/2014/main" id="{76DD8F4E-639F-4D18-AE9A-0C03D76368C4}"/>
                </a:ext>
              </a:extLst>
            </p:cNvPr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46;p53">
              <a:extLst>
                <a:ext uri="{FF2B5EF4-FFF2-40B4-BE49-F238E27FC236}">
                  <a16:creationId xmlns:a16="http://schemas.microsoft.com/office/drawing/2014/main" id="{75D5A804-2193-45D4-992C-1518FAED21C2}"/>
                </a:ext>
              </a:extLst>
            </p:cNvPr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47;p53">
              <a:extLst>
                <a:ext uri="{FF2B5EF4-FFF2-40B4-BE49-F238E27FC236}">
                  <a16:creationId xmlns:a16="http://schemas.microsoft.com/office/drawing/2014/main" id="{F255288D-4964-47EC-AF8C-6469EA5FEBB0}"/>
                </a:ext>
              </a:extLst>
            </p:cNvPr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48;p53">
              <a:extLst>
                <a:ext uri="{FF2B5EF4-FFF2-40B4-BE49-F238E27FC236}">
                  <a16:creationId xmlns:a16="http://schemas.microsoft.com/office/drawing/2014/main" id="{66008642-4A64-48BE-BCBA-2159D563A214}"/>
                </a:ext>
              </a:extLst>
            </p:cNvPr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49;p53">
              <a:extLst>
                <a:ext uri="{FF2B5EF4-FFF2-40B4-BE49-F238E27FC236}">
                  <a16:creationId xmlns:a16="http://schemas.microsoft.com/office/drawing/2014/main" id="{5CF623F4-05AB-43FC-90BB-FB7CCD1042B8}"/>
                </a:ext>
              </a:extLst>
            </p:cNvPr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50;p53">
              <a:extLst>
                <a:ext uri="{FF2B5EF4-FFF2-40B4-BE49-F238E27FC236}">
                  <a16:creationId xmlns:a16="http://schemas.microsoft.com/office/drawing/2014/main" id="{4FB3FF21-868E-400A-89BC-CC9459E8B499}"/>
                </a:ext>
              </a:extLst>
            </p:cNvPr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51;p53">
              <a:extLst>
                <a:ext uri="{FF2B5EF4-FFF2-40B4-BE49-F238E27FC236}">
                  <a16:creationId xmlns:a16="http://schemas.microsoft.com/office/drawing/2014/main" id="{9F1B1294-9B9E-47E6-BB79-3FE8B4954E96}"/>
                </a:ext>
              </a:extLst>
            </p:cNvPr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52;p53">
              <a:extLst>
                <a:ext uri="{FF2B5EF4-FFF2-40B4-BE49-F238E27FC236}">
                  <a16:creationId xmlns:a16="http://schemas.microsoft.com/office/drawing/2014/main" id="{64484BCC-BB42-45AB-AFB9-DB189F62F68E}"/>
                </a:ext>
              </a:extLst>
            </p:cNvPr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53;p53">
              <a:extLst>
                <a:ext uri="{FF2B5EF4-FFF2-40B4-BE49-F238E27FC236}">
                  <a16:creationId xmlns:a16="http://schemas.microsoft.com/office/drawing/2014/main" id="{644466EC-2ECF-437F-85D6-DCADD76BC78F}"/>
                </a:ext>
              </a:extLst>
            </p:cNvPr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429;p29">
            <a:extLst>
              <a:ext uri="{FF2B5EF4-FFF2-40B4-BE49-F238E27FC236}">
                <a16:creationId xmlns:a16="http://schemas.microsoft.com/office/drawing/2014/main" id="{3872382D-F6F6-4925-B399-0F1DDF01F4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49553" y="3633552"/>
            <a:ext cx="4434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B95F41"/>
                </a:solidFill>
              </a:rPr>
              <a:t>5G</a:t>
            </a:r>
            <a:endParaRPr sz="2400" b="1" dirty="0">
              <a:solidFill>
                <a:srgbClr val="B95F4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5" name="Google Shape;2415;p49"/>
          <p:cNvGrpSpPr/>
          <p:nvPr/>
        </p:nvGrpSpPr>
        <p:grpSpPr>
          <a:xfrm>
            <a:off x="61687" y="1685625"/>
            <a:ext cx="7429725" cy="2716000"/>
            <a:chOff x="857138" y="1685625"/>
            <a:chExt cx="7429725" cy="2716000"/>
          </a:xfrm>
        </p:grpSpPr>
        <p:cxnSp>
          <p:nvCxnSpPr>
            <p:cNvPr id="2416" name="Google Shape;2416;p49"/>
            <p:cNvCxnSpPr>
              <a:endCxn id="2417" idx="2"/>
            </p:cNvCxnSpPr>
            <p:nvPr/>
          </p:nvCxnSpPr>
          <p:spPr>
            <a:xfrm>
              <a:off x="857138" y="3040945"/>
              <a:ext cx="781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18" name="Google Shape;2418;p49"/>
            <p:cNvSpPr/>
            <p:nvPr/>
          </p:nvSpPr>
          <p:spPr>
            <a:xfrm>
              <a:off x="1480600" y="3661225"/>
              <a:ext cx="740400" cy="7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9"/>
            <p:cNvSpPr/>
            <p:nvPr/>
          </p:nvSpPr>
          <p:spPr>
            <a:xfrm>
              <a:off x="3294700" y="1685625"/>
              <a:ext cx="740400" cy="7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5108800" y="3661225"/>
              <a:ext cx="740400" cy="7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6922900" y="1685625"/>
              <a:ext cx="740400" cy="7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1638638" y="2828845"/>
              <a:ext cx="424200" cy="424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Uncial Antiqua"/>
                  <a:ea typeface="Uncial Antiqua"/>
                  <a:cs typeface="Uncial Antiqua"/>
                  <a:sym typeface="Uncial Antiqua"/>
                </a:rPr>
                <a:t>I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3452813" y="2828845"/>
              <a:ext cx="424200" cy="424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Uncial Antiqua"/>
                  <a:ea typeface="Uncial Antiqua"/>
                  <a:cs typeface="Uncial Antiqua"/>
                  <a:sym typeface="Uncial Antiqua"/>
                </a:rPr>
                <a:t>II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5266988" y="2828845"/>
              <a:ext cx="424200" cy="424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Uncial Antiqua"/>
                  <a:ea typeface="Uncial Antiqua"/>
                  <a:cs typeface="Uncial Antiqua"/>
                  <a:sym typeface="Uncial Antiqua"/>
                </a:rPr>
                <a:t>III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424" name="Google Shape;2424;p49"/>
            <p:cNvSpPr/>
            <p:nvPr/>
          </p:nvSpPr>
          <p:spPr>
            <a:xfrm>
              <a:off x="7081163" y="2828845"/>
              <a:ext cx="424200" cy="424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Uncial Antiqua"/>
                  <a:ea typeface="Uncial Antiqua"/>
                  <a:cs typeface="Uncial Antiqua"/>
                  <a:sym typeface="Uncial Antiqua"/>
                </a:rPr>
                <a:t>IV</a:t>
              </a:r>
              <a:endParaRPr lang="en-US" sz="1800">
                <a:solidFill>
                  <a:schemeClr val="dk1"/>
                </a:solidFill>
              </a:endParaRPr>
            </a:p>
          </p:txBody>
        </p:sp>
        <p:cxnSp>
          <p:nvCxnSpPr>
            <p:cNvPr id="2425" name="Google Shape;2425;p49"/>
            <p:cNvCxnSpPr>
              <a:stCxn id="2417" idx="6"/>
              <a:endCxn id="2422" idx="2"/>
            </p:cNvCxnSpPr>
            <p:nvPr/>
          </p:nvCxnSpPr>
          <p:spPr>
            <a:xfrm>
              <a:off x="2062838" y="3040945"/>
              <a:ext cx="1389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6" name="Google Shape;2426;p49"/>
            <p:cNvCxnSpPr>
              <a:stCxn id="2422" idx="6"/>
              <a:endCxn id="2423" idx="2"/>
            </p:cNvCxnSpPr>
            <p:nvPr/>
          </p:nvCxnSpPr>
          <p:spPr>
            <a:xfrm>
              <a:off x="3877013" y="3040945"/>
              <a:ext cx="1389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7" name="Google Shape;2427;p49"/>
            <p:cNvCxnSpPr>
              <a:stCxn id="2423" idx="6"/>
              <a:endCxn id="2424" idx="2"/>
            </p:cNvCxnSpPr>
            <p:nvPr/>
          </p:nvCxnSpPr>
          <p:spPr>
            <a:xfrm>
              <a:off x="5691188" y="3040945"/>
              <a:ext cx="1389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8" name="Google Shape;2428;p49"/>
            <p:cNvCxnSpPr>
              <a:stCxn id="2424" idx="6"/>
            </p:cNvCxnSpPr>
            <p:nvPr/>
          </p:nvCxnSpPr>
          <p:spPr>
            <a:xfrm>
              <a:off x="7505363" y="3040945"/>
              <a:ext cx="781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9" name="Google Shape;2429;p49"/>
            <p:cNvCxnSpPr>
              <a:stCxn id="2430" idx="2"/>
              <a:endCxn id="2417" idx="0"/>
            </p:cNvCxnSpPr>
            <p:nvPr/>
          </p:nvCxnSpPr>
          <p:spPr>
            <a:xfrm flipH="1">
              <a:off x="1850738" y="2521932"/>
              <a:ext cx="75" cy="306913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431" name="Google Shape;2431;p49"/>
            <p:cNvCxnSpPr>
              <a:stCxn id="2432" idx="0"/>
              <a:endCxn id="2422" idx="4"/>
            </p:cNvCxnSpPr>
            <p:nvPr/>
          </p:nvCxnSpPr>
          <p:spPr>
            <a:xfrm flipV="1">
              <a:off x="3664913" y="3253045"/>
              <a:ext cx="0" cy="26158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433" name="Google Shape;2433;p49"/>
            <p:cNvCxnSpPr>
              <a:stCxn id="2423" idx="0"/>
              <a:endCxn id="2434" idx="2"/>
            </p:cNvCxnSpPr>
            <p:nvPr/>
          </p:nvCxnSpPr>
          <p:spPr>
            <a:xfrm flipH="1" flipV="1">
              <a:off x="5479013" y="2536800"/>
              <a:ext cx="75" cy="29204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35" name="Google Shape;2435;p49"/>
            <p:cNvCxnSpPr>
              <a:cxnSpLocks/>
              <a:stCxn id="2424" idx="4"/>
              <a:endCxn id="2436" idx="0"/>
            </p:cNvCxnSpPr>
            <p:nvPr/>
          </p:nvCxnSpPr>
          <p:spPr>
            <a:xfrm flipH="1">
              <a:off x="7293034" y="3253045"/>
              <a:ext cx="229" cy="26158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37" name="Google Shape;2437;p49"/>
            <p:cNvCxnSpPr>
              <a:stCxn id="2417" idx="4"/>
              <a:endCxn id="2418" idx="0"/>
            </p:cNvCxnSpPr>
            <p:nvPr/>
          </p:nvCxnSpPr>
          <p:spPr>
            <a:xfrm>
              <a:off x="1850738" y="3253045"/>
              <a:ext cx="0" cy="408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8" name="Google Shape;2438;p49"/>
            <p:cNvCxnSpPr>
              <a:stCxn id="2419" idx="4"/>
              <a:endCxn id="2422" idx="0"/>
            </p:cNvCxnSpPr>
            <p:nvPr/>
          </p:nvCxnSpPr>
          <p:spPr>
            <a:xfrm>
              <a:off x="3664900" y="2426025"/>
              <a:ext cx="0" cy="402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9" name="Google Shape;2439;p49"/>
            <p:cNvCxnSpPr>
              <a:stCxn id="2423" idx="4"/>
              <a:endCxn id="2420" idx="0"/>
            </p:cNvCxnSpPr>
            <p:nvPr/>
          </p:nvCxnSpPr>
          <p:spPr>
            <a:xfrm>
              <a:off x="5479088" y="3253045"/>
              <a:ext cx="0" cy="408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49"/>
            <p:cNvCxnSpPr>
              <a:stCxn id="2421" idx="4"/>
              <a:endCxn id="2424" idx="0"/>
            </p:cNvCxnSpPr>
            <p:nvPr/>
          </p:nvCxnSpPr>
          <p:spPr>
            <a:xfrm>
              <a:off x="7293100" y="2426025"/>
              <a:ext cx="300" cy="402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1" name="Google Shape;244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AF5B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Thành viên nhóm 5G</a:t>
            </a:r>
            <a:endParaRPr sz="4400" b="1" dirty="0">
              <a:solidFill>
                <a:srgbClr val="AF5B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sp>
        <p:nvSpPr>
          <p:cNvPr id="2442" name="Google Shape;2442;p49"/>
          <p:cNvSpPr txBox="1"/>
          <p:nvPr/>
        </p:nvSpPr>
        <p:spPr>
          <a:xfrm>
            <a:off x="193651" y="1732335"/>
            <a:ext cx="18141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Huỳnh Ngọc Dung</a:t>
            </a:r>
            <a:endParaRPr sz="16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2430" name="Google Shape;2430;p49"/>
          <p:cNvSpPr txBox="1"/>
          <p:nvPr/>
        </p:nvSpPr>
        <p:spPr>
          <a:xfrm>
            <a:off x="148312" y="1949232"/>
            <a:ext cx="18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</a:rPr>
              <a:t>K214060390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  <a:latin typeface="SVN-Sarifa" panose="00000500000000000000" pitchFamily="50" charset="0"/>
              <a:ea typeface="Actor"/>
              <a:cs typeface="Actor"/>
              <a:sym typeface="Actor"/>
            </a:endParaRPr>
          </a:p>
        </p:txBody>
      </p:sp>
      <p:sp>
        <p:nvSpPr>
          <p:cNvPr id="2432" name="Google Shape;2432;p49"/>
          <p:cNvSpPr txBox="1"/>
          <p:nvPr/>
        </p:nvSpPr>
        <p:spPr>
          <a:xfrm>
            <a:off x="1962412" y="3514625"/>
            <a:ext cx="18141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Lăng Hoàng Lan</a:t>
            </a:r>
            <a:endParaRPr sz="16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2443" name="Google Shape;2443;p49"/>
          <p:cNvSpPr txBox="1"/>
          <p:nvPr/>
        </p:nvSpPr>
        <p:spPr>
          <a:xfrm>
            <a:off x="1970288" y="3783086"/>
            <a:ext cx="18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</a:rPr>
              <a:t>K214060398 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  <a:latin typeface="SVN-Sarifa" panose="00000500000000000000" pitchFamily="50" charset="0"/>
              <a:ea typeface="Actor"/>
              <a:cs typeface="Actor"/>
              <a:sym typeface="Actor"/>
            </a:endParaRPr>
          </a:p>
        </p:txBody>
      </p:sp>
      <p:sp>
        <p:nvSpPr>
          <p:cNvPr id="2444" name="Google Shape;2444;p49"/>
          <p:cNvSpPr txBox="1"/>
          <p:nvPr/>
        </p:nvSpPr>
        <p:spPr>
          <a:xfrm>
            <a:off x="3765834" y="1729892"/>
            <a:ext cx="18141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Phạm Trà My</a:t>
            </a:r>
            <a:endParaRPr sz="16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2434" name="Google Shape;2434;p49"/>
          <p:cNvSpPr txBox="1"/>
          <p:nvPr/>
        </p:nvSpPr>
        <p:spPr>
          <a:xfrm>
            <a:off x="3776512" y="1964100"/>
            <a:ext cx="18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</a:rPr>
              <a:t>K214060401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  <a:latin typeface="SVN-Sarifa" panose="00000500000000000000" pitchFamily="50" charset="0"/>
              <a:ea typeface="Actor"/>
              <a:cs typeface="Actor"/>
              <a:sym typeface="Actor"/>
            </a:endParaRPr>
          </a:p>
        </p:txBody>
      </p:sp>
      <p:sp>
        <p:nvSpPr>
          <p:cNvPr id="2436" name="Google Shape;2436;p49"/>
          <p:cNvSpPr txBox="1"/>
          <p:nvPr/>
        </p:nvSpPr>
        <p:spPr>
          <a:xfrm>
            <a:off x="5367942" y="3514625"/>
            <a:ext cx="2259281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Nguyễn Thị Hồng Ánh</a:t>
            </a:r>
            <a:endParaRPr sz="16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2445" name="Google Shape;2445;p49"/>
          <p:cNvSpPr txBox="1"/>
          <p:nvPr/>
        </p:nvSpPr>
        <p:spPr>
          <a:xfrm>
            <a:off x="5605910" y="3768945"/>
            <a:ext cx="18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</a:rPr>
              <a:t>K214061735 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  <a:latin typeface="SVN-Sarifa" panose="00000500000000000000" pitchFamily="50" charset="0"/>
              <a:ea typeface="Actor"/>
              <a:cs typeface="Actor"/>
              <a:sym typeface="Actor"/>
            </a:endParaRPr>
          </a:p>
        </p:txBody>
      </p:sp>
      <p:grpSp>
        <p:nvGrpSpPr>
          <p:cNvPr id="2446" name="Google Shape;2446;p49"/>
          <p:cNvGrpSpPr/>
          <p:nvPr/>
        </p:nvGrpSpPr>
        <p:grpSpPr>
          <a:xfrm>
            <a:off x="6276176" y="1839171"/>
            <a:ext cx="431445" cy="433307"/>
            <a:chOff x="3912350" y="2250850"/>
            <a:chExt cx="353325" cy="354850"/>
          </a:xfrm>
        </p:grpSpPr>
        <p:sp>
          <p:nvSpPr>
            <p:cNvPr id="2447" name="Google Shape;2447;p49"/>
            <p:cNvSpPr/>
            <p:nvPr/>
          </p:nvSpPr>
          <p:spPr>
            <a:xfrm>
              <a:off x="4104625" y="2307700"/>
              <a:ext cx="98600" cy="92375"/>
            </a:xfrm>
            <a:custGeom>
              <a:avLst/>
              <a:gdLst/>
              <a:ahLst/>
              <a:cxnLst/>
              <a:rect l="l" t="t" r="r" b="b"/>
              <a:pathLst>
                <a:path w="3944" h="3695" extrusionOk="0">
                  <a:moveTo>
                    <a:pt x="1920" y="1"/>
                  </a:moveTo>
                  <a:cubicBezTo>
                    <a:pt x="1450" y="1"/>
                    <a:pt x="981" y="179"/>
                    <a:pt x="625" y="536"/>
                  </a:cubicBezTo>
                  <a:cubicBezTo>
                    <a:pt x="196" y="964"/>
                    <a:pt x="0" y="1553"/>
                    <a:pt x="107" y="2142"/>
                  </a:cubicBezTo>
                  <a:cubicBezTo>
                    <a:pt x="123" y="2254"/>
                    <a:pt x="211" y="2323"/>
                    <a:pt x="319" y="2323"/>
                  </a:cubicBezTo>
                  <a:cubicBezTo>
                    <a:pt x="332" y="2323"/>
                    <a:pt x="344" y="2322"/>
                    <a:pt x="357" y="2321"/>
                  </a:cubicBezTo>
                  <a:cubicBezTo>
                    <a:pt x="464" y="2303"/>
                    <a:pt x="553" y="2196"/>
                    <a:pt x="535" y="2071"/>
                  </a:cubicBezTo>
                  <a:cubicBezTo>
                    <a:pt x="464" y="1625"/>
                    <a:pt x="607" y="1179"/>
                    <a:pt x="928" y="857"/>
                  </a:cubicBezTo>
                  <a:cubicBezTo>
                    <a:pt x="1204" y="581"/>
                    <a:pt x="1566" y="443"/>
                    <a:pt x="1925" y="443"/>
                  </a:cubicBezTo>
                  <a:cubicBezTo>
                    <a:pt x="2284" y="443"/>
                    <a:pt x="2641" y="581"/>
                    <a:pt x="2908" y="857"/>
                  </a:cubicBezTo>
                  <a:cubicBezTo>
                    <a:pt x="3462" y="1393"/>
                    <a:pt x="3462" y="2303"/>
                    <a:pt x="2908" y="2838"/>
                  </a:cubicBezTo>
                  <a:cubicBezTo>
                    <a:pt x="2641" y="3115"/>
                    <a:pt x="2284" y="3253"/>
                    <a:pt x="1925" y="3253"/>
                  </a:cubicBezTo>
                  <a:cubicBezTo>
                    <a:pt x="1566" y="3253"/>
                    <a:pt x="1204" y="3115"/>
                    <a:pt x="928" y="2838"/>
                  </a:cubicBezTo>
                  <a:cubicBezTo>
                    <a:pt x="857" y="2767"/>
                    <a:pt x="803" y="2695"/>
                    <a:pt x="749" y="2624"/>
                  </a:cubicBezTo>
                  <a:cubicBezTo>
                    <a:pt x="704" y="2555"/>
                    <a:pt x="629" y="2523"/>
                    <a:pt x="557" y="2523"/>
                  </a:cubicBezTo>
                  <a:cubicBezTo>
                    <a:pt x="517" y="2523"/>
                    <a:pt x="478" y="2533"/>
                    <a:pt x="446" y="2552"/>
                  </a:cubicBezTo>
                  <a:cubicBezTo>
                    <a:pt x="339" y="2624"/>
                    <a:pt x="321" y="2767"/>
                    <a:pt x="375" y="2856"/>
                  </a:cubicBezTo>
                  <a:cubicBezTo>
                    <a:pt x="446" y="2963"/>
                    <a:pt x="535" y="3070"/>
                    <a:pt x="625" y="3159"/>
                  </a:cubicBezTo>
                  <a:cubicBezTo>
                    <a:pt x="981" y="3516"/>
                    <a:pt x="1445" y="3694"/>
                    <a:pt x="1927" y="3694"/>
                  </a:cubicBezTo>
                  <a:cubicBezTo>
                    <a:pt x="2391" y="3694"/>
                    <a:pt x="2873" y="3516"/>
                    <a:pt x="3230" y="3159"/>
                  </a:cubicBezTo>
                  <a:cubicBezTo>
                    <a:pt x="3943" y="2428"/>
                    <a:pt x="3943" y="1268"/>
                    <a:pt x="3230" y="536"/>
                  </a:cubicBezTo>
                  <a:cubicBezTo>
                    <a:pt x="2864" y="179"/>
                    <a:pt x="2391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9"/>
            <p:cNvSpPr/>
            <p:nvPr/>
          </p:nvSpPr>
          <p:spPr>
            <a:xfrm>
              <a:off x="3912350" y="2250850"/>
              <a:ext cx="353325" cy="354850"/>
            </a:xfrm>
            <a:custGeom>
              <a:avLst/>
              <a:gdLst/>
              <a:ahLst/>
              <a:cxnLst/>
              <a:rect l="l" t="t" r="r" b="b"/>
              <a:pathLst>
                <a:path w="14133" h="14194" extrusionOk="0">
                  <a:moveTo>
                    <a:pt x="9609" y="0"/>
                  </a:moveTo>
                  <a:cubicBezTo>
                    <a:pt x="8552" y="0"/>
                    <a:pt x="7495" y="401"/>
                    <a:pt x="6692" y="1204"/>
                  </a:cubicBezTo>
                  <a:cubicBezTo>
                    <a:pt x="6656" y="1240"/>
                    <a:pt x="6638" y="1258"/>
                    <a:pt x="6603" y="1294"/>
                  </a:cubicBezTo>
                  <a:cubicBezTo>
                    <a:pt x="6246" y="1668"/>
                    <a:pt x="5942" y="2114"/>
                    <a:pt x="5675" y="2632"/>
                  </a:cubicBezTo>
                  <a:cubicBezTo>
                    <a:pt x="5621" y="2739"/>
                    <a:pt x="5675" y="2864"/>
                    <a:pt x="5782" y="2935"/>
                  </a:cubicBezTo>
                  <a:cubicBezTo>
                    <a:pt x="5811" y="2949"/>
                    <a:pt x="5841" y="2956"/>
                    <a:pt x="5870" y="2956"/>
                  </a:cubicBezTo>
                  <a:cubicBezTo>
                    <a:pt x="5951" y="2956"/>
                    <a:pt x="6028" y="2906"/>
                    <a:pt x="6067" y="2828"/>
                  </a:cubicBezTo>
                  <a:cubicBezTo>
                    <a:pt x="6317" y="2346"/>
                    <a:pt x="6603" y="1936"/>
                    <a:pt x="6924" y="1597"/>
                  </a:cubicBezTo>
                  <a:cubicBezTo>
                    <a:pt x="6960" y="1561"/>
                    <a:pt x="6977" y="1543"/>
                    <a:pt x="6995" y="1508"/>
                  </a:cubicBezTo>
                  <a:cubicBezTo>
                    <a:pt x="7718" y="794"/>
                    <a:pt x="8664" y="437"/>
                    <a:pt x="9609" y="437"/>
                  </a:cubicBezTo>
                  <a:cubicBezTo>
                    <a:pt x="10555" y="437"/>
                    <a:pt x="11500" y="794"/>
                    <a:pt x="12223" y="1508"/>
                  </a:cubicBezTo>
                  <a:cubicBezTo>
                    <a:pt x="13651" y="2953"/>
                    <a:pt x="13651" y="5290"/>
                    <a:pt x="12223" y="6736"/>
                  </a:cubicBezTo>
                  <a:cubicBezTo>
                    <a:pt x="10510" y="8431"/>
                    <a:pt x="8869" y="9858"/>
                    <a:pt x="7299" y="10982"/>
                  </a:cubicBezTo>
                  <a:cubicBezTo>
                    <a:pt x="6050" y="11874"/>
                    <a:pt x="4854" y="12570"/>
                    <a:pt x="3748" y="13034"/>
                  </a:cubicBezTo>
                  <a:cubicBezTo>
                    <a:pt x="2963" y="13391"/>
                    <a:pt x="2303" y="13569"/>
                    <a:pt x="1803" y="13676"/>
                  </a:cubicBezTo>
                  <a:cubicBezTo>
                    <a:pt x="3052" y="12891"/>
                    <a:pt x="3980" y="12160"/>
                    <a:pt x="4533" y="11446"/>
                  </a:cubicBezTo>
                  <a:cubicBezTo>
                    <a:pt x="5068" y="10786"/>
                    <a:pt x="5068" y="10376"/>
                    <a:pt x="5068" y="10340"/>
                  </a:cubicBezTo>
                  <a:cubicBezTo>
                    <a:pt x="5068" y="10251"/>
                    <a:pt x="5015" y="10179"/>
                    <a:pt x="4943" y="10144"/>
                  </a:cubicBezTo>
                  <a:cubicBezTo>
                    <a:pt x="4911" y="10128"/>
                    <a:pt x="4876" y="10119"/>
                    <a:pt x="4841" y="10119"/>
                  </a:cubicBezTo>
                  <a:cubicBezTo>
                    <a:pt x="4799" y="10119"/>
                    <a:pt x="4759" y="10132"/>
                    <a:pt x="4729" y="10161"/>
                  </a:cubicBezTo>
                  <a:cubicBezTo>
                    <a:pt x="3448" y="11049"/>
                    <a:pt x="2364" y="11251"/>
                    <a:pt x="1663" y="11251"/>
                  </a:cubicBezTo>
                  <a:cubicBezTo>
                    <a:pt x="1631" y="11251"/>
                    <a:pt x="1601" y="11251"/>
                    <a:pt x="1571" y="11250"/>
                  </a:cubicBezTo>
                  <a:cubicBezTo>
                    <a:pt x="1393" y="11250"/>
                    <a:pt x="1232" y="11232"/>
                    <a:pt x="1089" y="11214"/>
                  </a:cubicBezTo>
                  <a:cubicBezTo>
                    <a:pt x="1696" y="11000"/>
                    <a:pt x="2552" y="10536"/>
                    <a:pt x="3516" y="9590"/>
                  </a:cubicBezTo>
                  <a:cubicBezTo>
                    <a:pt x="4372" y="8716"/>
                    <a:pt x="4711" y="7342"/>
                    <a:pt x="5068" y="5897"/>
                  </a:cubicBezTo>
                  <a:cubicBezTo>
                    <a:pt x="5264" y="5076"/>
                    <a:pt x="5479" y="4238"/>
                    <a:pt x="5782" y="3470"/>
                  </a:cubicBezTo>
                  <a:cubicBezTo>
                    <a:pt x="5835" y="3363"/>
                    <a:pt x="5764" y="3238"/>
                    <a:pt x="5657" y="3185"/>
                  </a:cubicBezTo>
                  <a:cubicBezTo>
                    <a:pt x="5635" y="3177"/>
                    <a:pt x="5612" y="3174"/>
                    <a:pt x="5588" y="3174"/>
                  </a:cubicBezTo>
                  <a:cubicBezTo>
                    <a:pt x="5501" y="3174"/>
                    <a:pt x="5414" y="3225"/>
                    <a:pt x="5372" y="3310"/>
                  </a:cubicBezTo>
                  <a:cubicBezTo>
                    <a:pt x="5050" y="4113"/>
                    <a:pt x="4854" y="4969"/>
                    <a:pt x="4640" y="5790"/>
                  </a:cubicBezTo>
                  <a:cubicBezTo>
                    <a:pt x="4301" y="7182"/>
                    <a:pt x="3980" y="8502"/>
                    <a:pt x="3195" y="9269"/>
                  </a:cubicBezTo>
                  <a:cubicBezTo>
                    <a:pt x="2338" y="10144"/>
                    <a:pt x="1571" y="10554"/>
                    <a:pt x="1089" y="10750"/>
                  </a:cubicBezTo>
                  <a:cubicBezTo>
                    <a:pt x="554" y="10946"/>
                    <a:pt x="233" y="10964"/>
                    <a:pt x="233" y="10964"/>
                  </a:cubicBezTo>
                  <a:cubicBezTo>
                    <a:pt x="126" y="10964"/>
                    <a:pt x="37" y="11018"/>
                    <a:pt x="19" y="11125"/>
                  </a:cubicBezTo>
                  <a:cubicBezTo>
                    <a:pt x="1" y="11214"/>
                    <a:pt x="37" y="11321"/>
                    <a:pt x="126" y="11375"/>
                  </a:cubicBezTo>
                  <a:cubicBezTo>
                    <a:pt x="144" y="11375"/>
                    <a:pt x="661" y="11660"/>
                    <a:pt x="1518" y="11678"/>
                  </a:cubicBezTo>
                  <a:cubicBezTo>
                    <a:pt x="1580" y="11681"/>
                    <a:pt x="1645" y="11683"/>
                    <a:pt x="1712" y="11683"/>
                  </a:cubicBezTo>
                  <a:cubicBezTo>
                    <a:pt x="2383" y="11683"/>
                    <a:pt x="3322" y="11509"/>
                    <a:pt x="4408" y="10893"/>
                  </a:cubicBezTo>
                  <a:lnTo>
                    <a:pt x="4408" y="10893"/>
                  </a:lnTo>
                  <a:cubicBezTo>
                    <a:pt x="4033" y="11464"/>
                    <a:pt x="3123" y="12463"/>
                    <a:pt x="732" y="13783"/>
                  </a:cubicBezTo>
                  <a:cubicBezTo>
                    <a:pt x="661" y="13837"/>
                    <a:pt x="608" y="13926"/>
                    <a:pt x="625" y="14015"/>
                  </a:cubicBezTo>
                  <a:cubicBezTo>
                    <a:pt x="643" y="14105"/>
                    <a:pt x="732" y="14176"/>
                    <a:pt x="822" y="14194"/>
                  </a:cubicBezTo>
                  <a:lnTo>
                    <a:pt x="1000" y="14194"/>
                  </a:lnTo>
                  <a:cubicBezTo>
                    <a:pt x="1357" y="14194"/>
                    <a:pt x="2320" y="14122"/>
                    <a:pt x="3855" y="13462"/>
                  </a:cubicBezTo>
                  <a:cubicBezTo>
                    <a:pt x="4997" y="12981"/>
                    <a:pt x="6228" y="12267"/>
                    <a:pt x="7513" y="11357"/>
                  </a:cubicBezTo>
                  <a:cubicBezTo>
                    <a:pt x="9101" y="10233"/>
                    <a:pt x="10796" y="8770"/>
                    <a:pt x="12526" y="7039"/>
                  </a:cubicBezTo>
                  <a:cubicBezTo>
                    <a:pt x="14132" y="5433"/>
                    <a:pt x="14132" y="2810"/>
                    <a:pt x="12526" y="1204"/>
                  </a:cubicBezTo>
                  <a:cubicBezTo>
                    <a:pt x="11724" y="401"/>
                    <a:pt x="10666" y="0"/>
                    <a:pt x="9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9"/>
            <p:cNvSpPr/>
            <p:nvPr/>
          </p:nvSpPr>
          <p:spPr>
            <a:xfrm>
              <a:off x="3940025" y="2379975"/>
              <a:ext cx="73175" cy="107525"/>
            </a:xfrm>
            <a:custGeom>
              <a:avLst/>
              <a:gdLst/>
              <a:ahLst/>
              <a:cxnLst/>
              <a:rect l="l" t="t" r="r" b="b"/>
              <a:pathLst>
                <a:path w="2927" h="4301" extrusionOk="0">
                  <a:moveTo>
                    <a:pt x="2302" y="554"/>
                  </a:moveTo>
                  <a:lnTo>
                    <a:pt x="2302" y="554"/>
                  </a:lnTo>
                  <a:cubicBezTo>
                    <a:pt x="2141" y="928"/>
                    <a:pt x="2016" y="1374"/>
                    <a:pt x="1891" y="1838"/>
                  </a:cubicBezTo>
                  <a:cubicBezTo>
                    <a:pt x="1838" y="2017"/>
                    <a:pt x="1784" y="2213"/>
                    <a:pt x="1731" y="2391"/>
                  </a:cubicBezTo>
                  <a:cubicBezTo>
                    <a:pt x="1535" y="3105"/>
                    <a:pt x="1160" y="3551"/>
                    <a:pt x="625" y="3747"/>
                  </a:cubicBezTo>
                  <a:cubicBezTo>
                    <a:pt x="785" y="3373"/>
                    <a:pt x="910" y="2927"/>
                    <a:pt x="1035" y="2463"/>
                  </a:cubicBezTo>
                  <a:cubicBezTo>
                    <a:pt x="1089" y="2284"/>
                    <a:pt x="1142" y="2088"/>
                    <a:pt x="1196" y="1910"/>
                  </a:cubicBezTo>
                  <a:cubicBezTo>
                    <a:pt x="1392" y="1196"/>
                    <a:pt x="1767" y="750"/>
                    <a:pt x="2302" y="554"/>
                  </a:cubicBezTo>
                  <a:close/>
                  <a:moveTo>
                    <a:pt x="2677" y="0"/>
                  </a:moveTo>
                  <a:cubicBezTo>
                    <a:pt x="1713" y="143"/>
                    <a:pt x="1089" y="732"/>
                    <a:pt x="767" y="1785"/>
                  </a:cubicBezTo>
                  <a:cubicBezTo>
                    <a:pt x="714" y="1963"/>
                    <a:pt x="660" y="2159"/>
                    <a:pt x="607" y="2338"/>
                  </a:cubicBezTo>
                  <a:cubicBezTo>
                    <a:pt x="446" y="2980"/>
                    <a:pt x="268" y="3569"/>
                    <a:pt x="36" y="3962"/>
                  </a:cubicBezTo>
                  <a:cubicBezTo>
                    <a:pt x="0" y="4033"/>
                    <a:pt x="0" y="4122"/>
                    <a:pt x="36" y="4193"/>
                  </a:cubicBezTo>
                  <a:cubicBezTo>
                    <a:pt x="89" y="4265"/>
                    <a:pt x="161" y="4301"/>
                    <a:pt x="232" y="4301"/>
                  </a:cubicBezTo>
                  <a:lnTo>
                    <a:pt x="250" y="4301"/>
                  </a:lnTo>
                  <a:cubicBezTo>
                    <a:pt x="1196" y="4176"/>
                    <a:pt x="1838" y="3569"/>
                    <a:pt x="2159" y="2516"/>
                  </a:cubicBezTo>
                  <a:cubicBezTo>
                    <a:pt x="2213" y="2338"/>
                    <a:pt x="2266" y="2142"/>
                    <a:pt x="2320" y="1963"/>
                  </a:cubicBezTo>
                  <a:cubicBezTo>
                    <a:pt x="2480" y="1321"/>
                    <a:pt x="2641" y="732"/>
                    <a:pt x="2891" y="339"/>
                  </a:cubicBezTo>
                  <a:cubicBezTo>
                    <a:pt x="2926" y="268"/>
                    <a:pt x="2926" y="179"/>
                    <a:pt x="2873" y="108"/>
                  </a:cubicBezTo>
                  <a:cubicBezTo>
                    <a:pt x="2837" y="36"/>
                    <a:pt x="2748" y="0"/>
                    <a:pt x="2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4065350" y="2284075"/>
              <a:ext cx="163750" cy="190050"/>
            </a:xfrm>
            <a:custGeom>
              <a:avLst/>
              <a:gdLst/>
              <a:ahLst/>
              <a:cxnLst/>
              <a:rect l="l" t="t" r="r" b="b"/>
              <a:pathLst>
                <a:path w="6550" h="7602" extrusionOk="0">
                  <a:moveTo>
                    <a:pt x="3498" y="0"/>
                  </a:moveTo>
                  <a:cubicBezTo>
                    <a:pt x="2749" y="0"/>
                    <a:pt x="2053" y="304"/>
                    <a:pt x="1518" y="821"/>
                  </a:cubicBezTo>
                  <a:cubicBezTo>
                    <a:pt x="572" y="1767"/>
                    <a:pt x="518" y="3355"/>
                    <a:pt x="483" y="4764"/>
                  </a:cubicBezTo>
                  <a:cubicBezTo>
                    <a:pt x="447" y="5781"/>
                    <a:pt x="411" y="6727"/>
                    <a:pt x="54" y="7262"/>
                  </a:cubicBezTo>
                  <a:cubicBezTo>
                    <a:pt x="1" y="7334"/>
                    <a:pt x="1" y="7423"/>
                    <a:pt x="54" y="7512"/>
                  </a:cubicBezTo>
                  <a:cubicBezTo>
                    <a:pt x="90" y="7566"/>
                    <a:pt x="162" y="7601"/>
                    <a:pt x="233" y="7601"/>
                  </a:cubicBezTo>
                  <a:lnTo>
                    <a:pt x="269" y="7601"/>
                  </a:lnTo>
                  <a:cubicBezTo>
                    <a:pt x="340" y="7583"/>
                    <a:pt x="1803" y="7316"/>
                    <a:pt x="3516" y="6281"/>
                  </a:cubicBezTo>
                  <a:cubicBezTo>
                    <a:pt x="3605" y="6227"/>
                    <a:pt x="3641" y="6085"/>
                    <a:pt x="3587" y="5995"/>
                  </a:cubicBezTo>
                  <a:cubicBezTo>
                    <a:pt x="3538" y="5922"/>
                    <a:pt x="3463" y="5882"/>
                    <a:pt x="3386" y="5882"/>
                  </a:cubicBezTo>
                  <a:cubicBezTo>
                    <a:pt x="3352" y="5882"/>
                    <a:pt x="3317" y="5890"/>
                    <a:pt x="3284" y="5906"/>
                  </a:cubicBezTo>
                  <a:cubicBezTo>
                    <a:pt x="2196" y="6566"/>
                    <a:pt x="1196" y="6905"/>
                    <a:pt x="643" y="7066"/>
                  </a:cubicBezTo>
                  <a:cubicBezTo>
                    <a:pt x="857" y="6441"/>
                    <a:pt x="893" y="5621"/>
                    <a:pt x="911" y="4764"/>
                  </a:cubicBezTo>
                  <a:cubicBezTo>
                    <a:pt x="964" y="3390"/>
                    <a:pt x="1000" y="1963"/>
                    <a:pt x="1839" y="1124"/>
                  </a:cubicBezTo>
                  <a:cubicBezTo>
                    <a:pt x="2294" y="669"/>
                    <a:pt x="2891" y="442"/>
                    <a:pt x="3491" y="442"/>
                  </a:cubicBezTo>
                  <a:cubicBezTo>
                    <a:pt x="4091" y="442"/>
                    <a:pt x="4694" y="669"/>
                    <a:pt x="5157" y="1124"/>
                  </a:cubicBezTo>
                  <a:cubicBezTo>
                    <a:pt x="5604" y="1570"/>
                    <a:pt x="5835" y="2159"/>
                    <a:pt x="5835" y="2784"/>
                  </a:cubicBezTo>
                  <a:cubicBezTo>
                    <a:pt x="5835" y="3426"/>
                    <a:pt x="5604" y="4015"/>
                    <a:pt x="5157" y="4461"/>
                  </a:cubicBezTo>
                  <a:cubicBezTo>
                    <a:pt x="4854" y="4746"/>
                    <a:pt x="4551" y="5014"/>
                    <a:pt x="4212" y="5264"/>
                  </a:cubicBezTo>
                  <a:cubicBezTo>
                    <a:pt x="4123" y="5335"/>
                    <a:pt x="4105" y="5478"/>
                    <a:pt x="4176" y="5585"/>
                  </a:cubicBezTo>
                  <a:cubicBezTo>
                    <a:pt x="4218" y="5637"/>
                    <a:pt x="4283" y="5665"/>
                    <a:pt x="4349" y="5665"/>
                  </a:cubicBezTo>
                  <a:cubicBezTo>
                    <a:pt x="4396" y="5665"/>
                    <a:pt x="4442" y="5651"/>
                    <a:pt x="4479" y="5621"/>
                  </a:cubicBezTo>
                  <a:cubicBezTo>
                    <a:pt x="4836" y="5353"/>
                    <a:pt x="5157" y="5068"/>
                    <a:pt x="5461" y="4764"/>
                  </a:cubicBezTo>
                  <a:cubicBezTo>
                    <a:pt x="6549" y="3676"/>
                    <a:pt x="6549" y="1909"/>
                    <a:pt x="5461" y="821"/>
                  </a:cubicBezTo>
                  <a:cubicBezTo>
                    <a:pt x="4925" y="304"/>
                    <a:pt x="4230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1" name="Google Shape;2451;p49"/>
          <p:cNvGrpSpPr/>
          <p:nvPr/>
        </p:nvGrpSpPr>
        <p:grpSpPr>
          <a:xfrm>
            <a:off x="4492384" y="3814614"/>
            <a:ext cx="382387" cy="433613"/>
            <a:chOff x="3967675" y="1660475"/>
            <a:chExt cx="313150" cy="355100"/>
          </a:xfrm>
        </p:grpSpPr>
        <p:sp>
          <p:nvSpPr>
            <p:cNvPr id="2452" name="Google Shape;2452;p49"/>
            <p:cNvSpPr/>
            <p:nvPr/>
          </p:nvSpPr>
          <p:spPr>
            <a:xfrm>
              <a:off x="4031900" y="168545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1"/>
                  </a:moveTo>
                  <a:cubicBezTo>
                    <a:pt x="108" y="1"/>
                    <a:pt x="1" y="90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108" y="982"/>
                    <a:pt x="215" y="982"/>
                  </a:cubicBezTo>
                  <a:cubicBezTo>
                    <a:pt x="340" y="982"/>
                    <a:pt x="429" y="893"/>
                    <a:pt x="429" y="768"/>
                  </a:cubicBezTo>
                  <a:lnTo>
                    <a:pt x="429" y="215"/>
                  </a:lnTo>
                  <a:cubicBezTo>
                    <a:pt x="429" y="90"/>
                    <a:pt x="340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9"/>
            <p:cNvSpPr/>
            <p:nvPr/>
          </p:nvSpPr>
          <p:spPr>
            <a:xfrm>
              <a:off x="4031900" y="1722925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0"/>
                  </a:moveTo>
                  <a:cubicBezTo>
                    <a:pt x="108" y="0"/>
                    <a:pt x="1" y="90"/>
                    <a:pt x="1" y="214"/>
                  </a:cubicBezTo>
                  <a:lnTo>
                    <a:pt x="1" y="768"/>
                  </a:lnTo>
                  <a:cubicBezTo>
                    <a:pt x="1" y="892"/>
                    <a:pt x="108" y="982"/>
                    <a:pt x="215" y="982"/>
                  </a:cubicBezTo>
                  <a:cubicBezTo>
                    <a:pt x="340" y="982"/>
                    <a:pt x="429" y="892"/>
                    <a:pt x="429" y="768"/>
                  </a:cubicBezTo>
                  <a:lnTo>
                    <a:pt x="429" y="214"/>
                  </a:lnTo>
                  <a:cubicBezTo>
                    <a:pt x="429" y="90"/>
                    <a:pt x="340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4043950" y="1711325"/>
              <a:ext cx="24550" cy="10275"/>
            </a:xfrm>
            <a:custGeom>
              <a:avLst/>
              <a:gdLst/>
              <a:ahLst/>
              <a:cxnLst/>
              <a:rect l="l" t="t" r="r" b="b"/>
              <a:pathLst>
                <a:path w="982" h="411" extrusionOk="0">
                  <a:moveTo>
                    <a:pt x="215" y="0"/>
                  </a:moveTo>
                  <a:cubicBezTo>
                    <a:pt x="90" y="0"/>
                    <a:pt x="0" y="90"/>
                    <a:pt x="0" y="214"/>
                  </a:cubicBezTo>
                  <a:cubicBezTo>
                    <a:pt x="0" y="322"/>
                    <a:pt x="90" y="411"/>
                    <a:pt x="215" y="411"/>
                  </a:cubicBezTo>
                  <a:lnTo>
                    <a:pt x="768" y="411"/>
                  </a:lnTo>
                  <a:cubicBezTo>
                    <a:pt x="893" y="411"/>
                    <a:pt x="982" y="322"/>
                    <a:pt x="982" y="214"/>
                  </a:cubicBezTo>
                  <a:cubicBezTo>
                    <a:pt x="982" y="90"/>
                    <a:pt x="89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4006475" y="1711325"/>
              <a:ext cx="24575" cy="10275"/>
            </a:xfrm>
            <a:custGeom>
              <a:avLst/>
              <a:gdLst/>
              <a:ahLst/>
              <a:cxnLst/>
              <a:rect l="l" t="t" r="r" b="b"/>
              <a:pathLst>
                <a:path w="983" h="411" extrusionOk="0">
                  <a:moveTo>
                    <a:pt x="197" y="0"/>
                  </a:moveTo>
                  <a:cubicBezTo>
                    <a:pt x="90" y="0"/>
                    <a:pt x="1" y="90"/>
                    <a:pt x="1" y="214"/>
                  </a:cubicBezTo>
                  <a:cubicBezTo>
                    <a:pt x="1" y="322"/>
                    <a:pt x="90" y="411"/>
                    <a:pt x="197" y="411"/>
                  </a:cubicBezTo>
                  <a:lnTo>
                    <a:pt x="768" y="411"/>
                  </a:lnTo>
                  <a:cubicBezTo>
                    <a:pt x="875" y="411"/>
                    <a:pt x="982" y="322"/>
                    <a:pt x="982" y="214"/>
                  </a:cubicBezTo>
                  <a:cubicBezTo>
                    <a:pt x="982" y="90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4221925" y="1712650"/>
              <a:ext cx="10300" cy="24575"/>
            </a:xfrm>
            <a:custGeom>
              <a:avLst/>
              <a:gdLst/>
              <a:ahLst/>
              <a:cxnLst/>
              <a:rect l="l" t="t" r="r" b="b"/>
              <a:pathLst>
                <a:path w="412" h="983" extrusionOk="0">
                  <a:moveTo>
                    <a:pt x="215" y="1"/>
                  </a:moveTo>
                  <a:cubicBezTo>
                    <a:pt x="90" y="1"/>
                    <a:pt x="1" y="108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90" y="982"/>
                    <a:pt x="215" y="982"/>
                  </a:cubicBezTo>
                  <a:cubicBezTo>
                    <a:pt x="322" y="982"/>
                    <a:pt x="411" y="893"/>
                    <a:pt x="411" y="768"/>
                  </a:cubicBezTo>
                  <a:lnTo>
                    <a:pt x="411" y="215"/>
                  </a:lnTo>
                  <a:cubicBezTo>
                    <a:pt x="411" y="108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9"/>
            <p:cNvSpPr/>
            <p:nvPr/>
          </p:nvSpPr>
          <p:spPr>
            <a:xfrm>
              <a:off x="4221925" y="1750575"/>
              <a:ext cx="10300" cy="24550"/>
            </a:xfrm>
            <a:custGeom>
              <a:avLst/>
              <a:gdLst/>
              <a:ahLst/>
              <a:cxnLst/>
              <a:rect l="l" t="t" r="r" b="b"/>
              <a:pathLst>
                <a:path w="412" h="982" extrusionOk="0">
                  <a:moveTo>
                    <a:pt x="215" y="1"/>
                  </a:moveTo>
                  <a:cubicBezTo>
                    <a:pt x="90" y="1"/>
                    <a:pt x="1" y="90"/>
                    <a:pt x="1" y="197"/>
                  </a:cubicBezTo>
                  <a:lnTo>
                    <a:pt x="1" y="768"/>
                  </a:lnTo>
                  <a:cubicBezTo>
                    <a:pt x="1" y="875"/>
                    <a:pt x="90" y="982"/>
                    <a:pt x="215" y="982"/>
                  </a:cubicBezTo>
                  <a:cubicBezTo>
                    <a:pt x="322" y="982"/>
                    <a:pt x="411" y="875"/>
                    <a:pt x="411" y="768"/>
                  </a:cubicBezTo>
                  <a:lnTo>
                    <a:pt x="411" y="197"/>
                  </a:lnTo>
                  <a:cubicBezTo>
                    <a:pt x="411" y="90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9"/>
            <p:cNvSpPr/>
            <p:nvPr/>
          </p:nvSpPr>
          <p:spPr>
            <a:xfrm>
              <a:off x="4233525" y="1738525"/>
              <a:ext cx="24550" cy="10725"/>
            </a:xfrm>
            <a:custGeom>
              <a:avLst/>
              <a:gdLst/>
              <a:ahLst/>
              <a:cxnLst/>
              <a:rect l="l" t="t" r="r" b="b"/>
              <a:pathLst>
                <a:path w="982" h="429" extrusionOk="0">
                  <a:moveTo>
                    <a:pt x="215" y="1"/>
                  </a:moveTo>
                  <a:cubicBezTo>
                    <a:pt x="108" y="1"/>
                    <a:pt x="1" y="90"/>
                    <a:pt x="1" y="215"/>
                  </a:cubicBezTo>
                  <a:cubicBezTo>
                    <a:pt x="1" y="340"/>
                    <a:pt x="108" y="429"/>
                    <a:pt x="215" y="429"/>
                  </a:cubicBezTo>
                  <a:lnTo>
                    <a:pt x="768" y="429"/>
                  </a:lnTo>
                  <a:cubicBezTo>
                    <a:pt x="893" y="429"/>
                    <a:pt x="982" y="340"/>
                    <a:pt x="982" y="215"/>
                  </a:cubicBezTo>
                  <a:cubicBezTo>
                    <a:pt x="982" y="90"/>
                    <a:pt x="89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4196050" y="1738525"/>
              <a:ext cx="24575" cy="10725"/>
            </a:xfrm>
            <a:custGeom>
              <a:avLst/>
              <a:gdLst/>
              <a:ahLst/>
              <a:cxnLst/>
              <a:rect l="l" t="t" r="r" b="b"/>
              <a:pathLst>
                <a:path w="983" h="429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cubicBezTo>
                    <a:pt x="1" y="340"/>
                    <a:pt x="90" y="429"/>
                    <a:pt x="215" y="429"/>
                  </a:cubicBezTo>
                  <a:lnTo>
                    <a:pt x="768" y="429"/>
                  </a:lnTo>
                  <a:cubicBezTo>
                    <a:pt x="893" y="429"/>
                    <a:pt x="982" y="340"/>
                    <a:pt x="982" y="215"/>
                  </a:cubicBezTo>
                  <a:cubicBezTo>
                    <a:pt x="982" y="90"/>
                    <a:pt x="89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3967675" y="1787725"/>
              <a:ext cx="136525" cy="226950"/>
            </a:xfrm>
            <a:custGeom>
              <a:avLst/>
              <a:gdLst/>
              <a:ahLst/>
              <a:cxnLst/>
              <a:rect l="l" t="t" r="r" b="b"/>
              <a:pathLst>
                <a:path w="5461" h="9078" extrusionOk="0">
                  <a:moveTo>
                    <a:pt x="1285" y="0"/>
                  </a:moveTo>
                  <a:cubicBezTo>
                    <a:pt x="1137" y="0"/>
                    <a:pt x="992" y="44"/>
                    <a:pt x="857" y="138"/>
                  </a:cubicBezTo>
                  <a:cubicBezTo>
                    <a:pt x="696" y="245"/>
                    <a:pt x="589" y="424"/>
                    <a:pt x="554" y="620"/>
                  </a:cubicBezTo>
                  <a:lnTo>
                    <a:pt x="54" y="3671"/>
                  </a:lnTo>
                  <a:cubicBezTo>
                    <a:pt x="0" y="4028"/>
                    <a:pt x="72" y="4385"/>
                    <a:pt x="268" y="4688"/>
                  </a:cubicBezTo>
                  <a:lnTo>
                    <a:pt x="839" y="5652"/>
                  </a:lnTo>
                  <a:cubicBezTo>
                    <a:pt x="887" y="5712"/>
                    <a:pt x="961" y="5748"/>
                    <a:pt x="1036" y="5748"/>
                  </a:cubicBezTo>
                  <a:cubicBezTo>
                    <a:pt x="1072" y="5748"/>
                    <a:pt x="1108" y="5740"/>
                    <a:pt x="1142" y="5723"/>
                  </a:cubicBezTo>
                  <a:cubicBezTo>
                    <a:pt x="1232" y="5652"/>
                    <a:pt x="1267" y="5527"/>
                    <a:pt x="1214" y="5420"/>
                  </a:cubicBezTo>
                  <a:lnTo>
                    <a:pt x="625" y="4474"/>
                  </a:lnTo>
                  <a:cubicBezTo>
                    <a:pt x="482" y="4260"/>
                    <a:pt x="429" y="3992"/>
                    <a:pt x="482" y="3725"/>
                  </a:cubicBezTo>
                  <a:lnTo>
                    <a:pt x="982" y="691"/>
                  </a:lnTo>
                  <a:cubicBezTo>
                    <a:pt x="1000" y="602"/>
                    <a:pt x="1035" y="531"/>
                    <a:pt x="1107" y="477"/>
                  </a:cubicBezTo>
                  <a:cubicBezTo>
                    <a:pt x="1160" y="437"/>
                    <a:pt x="1224" y="417"/>
                    <a:pt x="1290" y="417"/>
                  </a:cubicBezTo>
                  <a:cubicBezTo>
                    <a:pt x="1312" y="417"/>
                    <a:pt x="1334" y="419"/>
                    <a:pt x="1356" y="424"/>
                  </a:cubicBezTo>
                  <a:cubicBezTo>
                    <a:pt x="1517" y="442"/>
                    <a:pt x="1642" y="602"/>
                    <a:pt x="1624" y="781"/>
                  </a:cubicBezTo>
                  <a:lnTo>
                    <a:pt x="1392" y="3064"/>
                  </a:lnTo>
                  <a:cubicBezTo>
                    <a:pt x="1356" y="3296"/>
                    <a:pt x="1410" y="3528"/>
                    <a:pt x="1535" y="3707"/>
                  </a:cubicBezTo>
                  <a:lnTo>
                    <a:pt x="2623" y="5402"/>
                  </a:lnTo>
                  <a:cubicBezTo>
                    <a:pt x="2730" y="5592"/>
                    <a:pt x="2933" y="5695"/>
                    <a:pt x="3140" y="5695"/>
                  </a:cubicBezTo>
                  <a:cubicBezTo>
                    <a:pt x="3244" y="5695"/>
                    <a:pt x="3349" y="5669"/>
                    <a:pt x="3444" y="5616"/>
                  </a:cubicBezTo>
                  <a:cubicBezTo>
                    <a:pt x="3605" y="5545"/>
                    <a:pt x="3712" y="5402"/>
                    <a:pt x="3747" y="5223"/>
                  </a:cubicBezTo>
                  <a:cubicBezTo>
                    <a:pt x="3801" y="5063"/>
                    <a:pt x="3765" y="4884"/>
                    <a:pt x="3676" y="4742"/>
                  </a:cubicBezTo>
                  <a:lnTo>
                    <a:pt x="2748" y="3261"/>
                  </a:lnTo>
                  <a:cubicBezTo>
                    <a:pt x="2677" y="3154"/>
                    <a:pt x="2712" y="3011"/>
                    <a:pt x="2802" y="2940"/>
                  </a:cubicBezTo>
                  <a:cubicBezTo>
                    <a:pt x="2855" y="2886"/>
                    <a:pt x="2927" y="2886"/>
                    <a:pt x="2998" y="2886"/>
                  </a:cubicBezTo>
                  <a:cubicBezTo>
                    <a:pt x="3051" y="2904"/>
                    <a:pt x="3105" y="2940"/>
                    <a:pt x="3141" y="2993"/>
                  </a:cubicBezTo>
                  <a:lnTo>
                    <a:pt x="4729" y="5295"/>
                  </a:lnTo>
                  <a:cubicBezTo>
                    <a:pt x="4782" y="5384"/>
                    <a:pt x="4818" y="5455"/>
                    <a:pt x="4854" y="5545"/>
                  </a:cubicBezTo>
                  <a:cubicBezTo>
                    <a:pt x="5014" y="5884"/>
                    <a:pt x="4961" y="6294"/>
                    <a:pt x="4747" y="6615"/>
                  </a:cubicBezTo>
                  <a:cubicBezTo>
                    <a:pt x="4443" y="7061"/>
                    <a:pt x="4229" y="7596"/>
                    <a:pt x="4158" y="8132"/>
                  </a:cubicBezTo>
                  <a:lnTo>
                    <a:pt x="4051" y="8845"/>
                  </a:lnTo>
                  <a:cubicBezTo>
                    <a:pt x="4033" y="8952"/>
                    <a:pt x="4104" y="9060"/>
                    <a:pt x="4211" y="9077"/>
                  </a:cubicBezTo>
                  <a:lnTo>
                    <a:pt x="4247" y="9077"/>
                  </a:lnTo>
                  <a:cubicBezTo>
                    <a:pt x="4354" y="9077"/>
                    <a:pt x="4443" y="9006"/>
                    <a:pt x="4461" y="8899"/>
                  </a:cubicBezTo>
                  <a:lnTo>
                    <a:pt x="4568" y="8185"/>
                  </a:lnTo>
                  <a:cubicBezTo>
                    <a:pt x="4639" y="7721"/>
                    <a:pt x="4818" y="7257"/>
                    <a:pt x="5103" y="6847"/>
                  </a:cubicBezTo>
                  <a:cubicBezTo>
                    <a:pt x="5407" y="6419"/>
                    <a:pt x="5460" y="5848"/>
                    <a:pt x="5246" y="5366"/>
                  </a:cubicBezTo>
                  <a:cubicBezTo>
                    <a:pt x="5193" y="5259"/>
                    <a:pt x="5139" y="5152"/>
                    <a:pt x="5068" y="5063"/>
                  </a:cubicBezTo>
                  <a:lnTo>
                    <a:pt x="3498" y="2761"/>
                  </a:lnTo>
                  <a:cubicBezTo>
                    <a:pt x="3390" y="2600"/>
                    <a:pt x="3230" y="2493"/>
                    <a:pt x="3051" y="2476"/>
                  </a:cubicBezTo>
                  <a:cubicBezTo>
                    <a:pt x="3014" y="2468"/>
                    <a:pt x="2977" y="2465"/>
                    <a:pt x="2940" y="2465"/>
                  </a:cubicBezTo>
                  <a:cubicBezTo>
                    <a:pt x="2800" y="2465"/>
                    <a:pt x="2665" y="2516"/>
                    <a:pt x="2552" y="2600"/>
                  </a:cubicBezTo>
                  <a:cubicBezTo>
                    <a:pt x="2284" y="2797"/>
                    <a:pt x="2213" y="3189"/>
                    <a:pt x="2391" y="3475"/>
                  </a:cubicBezTo>
                  <a:lnTo>
                    <a:pt x="3319" y="4956"/>
                  </a:lnTo>
                  <a:cubicBezTo>
                    <a:pt x="3355" y="5009"/>
                    <a:pt x="3355" y="5063"/>
                    <a:pt x="3355" y="5116"/>
                  </a:cubicBezTo>
                  <a:cubicBezTo>
                    <a:pt x="3337" y="5170"/>
                    <a:pt x="3301" y="5223"/>
                    <a:pt x="3248" y="5259"/>
                  </a:cubicBezTo>
                  <a:cubicBezTo>
                    <a:pt x="3219" y="5270"/>
                    <a:pt x="3188" y="5276"/>
                    <a:pt x="3156" y="5276"/>
                  </a:cubicBezTo>
                  <a:cubicBezTo>
                    <a:pt x="3087" y="5276"/>
                    <a:pt x="3017" y="5249"/>
                    <a:pt x="2980" y="5188"/>
                  </a:cubicBezTo>
                  <a:lnTo>
                    <a:pt x="1892" y="3493"/>
                  </a:lnTo>
                  <a:cubicBezTo>
                    <a:pt x="1820" y="3368"/>
                    <a:pt x="1785" y="3243"/>
                    <a:pt x="1802" y="3118"/>
                  </a:cubicBezTo>
                  <a:lnTo>
                    <a:pt x="2052" y="816"/>
                  </a:lnTo>
                  <a:cubicBezTo>
                    <a:pt x="2088" y="424"/>
                    <a:pt x="1820" y="67"/>
                    <a:pt x="1428" y="13"/>
                  </a:cubicBezTo>
                  <a:cubicBezTo>
                    <a:pt x="1380" y="5"/>
                    <a:pt x="1333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3996675" y="1936400"/>
              <a:ext cx="30800" cy="79175"/>
            </a:xfrm>
            <a:custGeom>
              <a:avLst/>
              <a:gdLst/>
              <a:ahLst/>
              <a:cxnLst/>
              <a:rect l="l" t="t" r="r" b="b"/>
              <a:pathLst>
                <a:path w="1232" h="3167" extrusionOk="0">
                  <a:moveTo>
                    <a:pt x="240" y="1"/>
                  </a:moveTo>
                  <a:cubicBezTo>
                    <a:pt x="206" y="1"/>
                    <a:pt x="171" y="9"/>
                    <a:pt x="143" y="26"/>
                  </a:cubicBezTo>
                  <a:cubicBezTo>
                    <a:pt x="36" y="97"/>
                    <a:pt x="0" y="222"/>
                    <a:pt x="72" y="329"/>
                  </a:cubicBezTo>
                  <a:lnTo>
                    <a:pt x="732" y="1400"/>
                  </a:lnTo>
                  <a:cubicBezTo>
                    <a:pt x="785" y="1489"/>
                    <a:pt x="803" y="1596"/>
                    <a:pt x="785" y="1703"/>
                  </a:cubicBezTo>
                  <a:lnTo>
                    <a:pt x="571" y="2916"/>
                  </a:lnTo>
                  <a:cubicBezTo>
                    <a:pt x="535" y="3041"/>
                    <a:pt x="625" y="3148"/>
                    <a:pt x="732" y="3166"/>
                  </a:cubicBezTo>
                  <a:lnTo>
                    <a:pt x="767" y="3166"/>
                  </a:lnTo>
                  <a:cubicBezTo>
                    <a:pt x="874" y="3166"/>
                    <a:pt x="964" y="3095"/>
                    <a:pt x="982" y="3005"/>
                  </a:cubicBezTo>
                  <a:lnTo>
                    <a:pt x="1196" y="1792"/>
                  </a:lnTo>
                  <a:cubicBezTo>
                    <a:pt x="1231" y="1578"/>
                    <a:pt x="1196" y="1364"/>
                    <a:pt x="1089" y="1186"/>
                  </a:cubicBezTo>
                  <a:lnTo>
                    <a:pt x="428" y="97"/>
                  </a:lnTo>
                  <a:cubicBezTo>
                    <a:pt x="392" y="37"/>
                    <a:pt x="314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4144325" y="1849325"/>
              <a:ext cx="82100" cy="165350"/>
            </a:xfrm>
            <a:custGeom>
              <a:avLst/>
              <a:gdLst/>
              <a:ahLst/>
              <a:cxnLst/>
              <a:rect l="l" t="t" r="r" b="b"/>
              <a:pathLst>
                <a:path w="3284" h="6614" extrusionOk="0">
                  <a:moveTo>
                    <a:pt x="2503" y="1"/>
                  </a:moveTo>
                  <a:cubicBezTo>
                    <a:pt x="2465" y="1"/>
                    <a:pt x="2428" y="4"/>
                    <a:pt x="2391" y="12"/>
                  </a:cubicBezTo>
                  <a:cubicBezTo>
                    <a:pt x="2213" y="29"/>
                    <a:pt x="2070" y="136"/>
                    <a:pt x="1963" y="297"/>
                  </a:cubicBezTo>
                  <a:lnTo>
                    <a:pt x="393" y="2599"/>
                  </a:lnTo>
                  <a:cubicBezTo>
                    <a:pt x="321" y="2688"/>
                    <a:pt x="268" y="2795"/>
                    <a:pt x="214" y="2902"/>
                  </a:cubicBezTo>
                  <a:cubicBezTo>
                    <a:pt x="0" y="3384"/>
                    <a:pt x="54" y="3955"/>
                    <a:pt x="357" y="4383"/>
                  </a:cubicBezTo>
                  <a:cubicBezTo>
                    <a:pt x="625" y="4793"/>
                    <a:pt x="821" y="5257"/>
                    <a:pt x="892" y="5721"/>
                  </a:cubicBezTo>
                  <a:lnTo>
                    <a:pt x="999" y="6435"/>
                  </a:lnTo>
                  <a:cubicBezTo>
                    <a:pt x="1017" y="6542"/>
                    <a:pt x="1106" y="6613"/>
                    <a:pt x="1196" y="6613"/>
                  </a:cubicBezTo>
                  <a:lnTo>
                    <a:pt x="1231" y="6613"/>
                  </a:lnTo>
                  <a:cubicBezTo>
                    <a:pt x="1356" y="6596"/>
                    <a:pt x="1427" y="6488"/>
                    <a:pt x="1410" y="6381"/>
                  </a:cubicBezTo>
                  <a:lnTo>
                    <a:pt x="1303" y="5668"/>
                  </a:lnTo>
                  <a:cubicBezTo>
                    <a:pt x="1213" y="5132"/>
                    <a:pt x="1017" y="4597"/>
                    <a:pt x="696" y="4151"/>
                  </a:cubicBezTo>
                  <a:cubicBezTo>
                    <a:pt x="482" y="3830"/>
                    <a:pt x="446" y="3420"/>
                    <a:pt x="607" y="3081"/>
                  </a:cubicBezTo>
                  <a:cubicBezTo>
                    <a:pt x="642" y="2991"/>
                    <a:pt x="678" y="2920"/>
                    <a:pt x="732" y="2831"/>
                  </a:cubicBezTo>
                  <a:lnTo>
                    <a:pt x="2302" y="529"/>
                  </a:lnTo>
                  <a:cubicBezTo>
                    <a:pt x="2337" y="476"/>
                    <a:pt x="2409" y="440"/>
                    <a:pt x="2462" y="422"/>
                  </a:cubicBezTo>
                  <a:cubicBezTo>
                    <a:pt x="2534" y="422"/>
                    <a:pt x="2587" y="422"/>
                    <a:pt x="2641" y="476"/>
                  </a:cubicBezTo>
                  <a:cubicBezTo>
                    <a:pt x="2748" y="547"/>
                    <a:pt x="2766" y="690"/>
                    <a:pt x="2712" y="797"/>
                  </a:cubicBezTo>
                  <a:lnTo>
                    <a:pt x="1784" y="2278"/>
                  </a:lnTo>
                  <a:cubicBezTo>
                    <a:pt x="1677" y="2420"/>
                    <a:pt x="1659" y="2599"/>
                    <a:pt x="1695" y="2759"/>
                  </a:cubicBezTo>
                  <a:cubicBezTo>
                    <a:pt x="1749" y="2938"/>
                    <a:pt x="1856" y="3081"/>
                    <a:pt x="2016" y="3152"/>
                  </a:cubicBezTo>
                  <a:cubicBezTo>
                    <a:pt x="2111" y="3205"/>
                    <a:pt x="2215" y="3231"/>
                    <a:pt x="2316" y="3231"/>
                  </a:cubicBezTo>
                  <a:cubicBezTo>
                    <a:pt x="2520" y="3231"/>
                    <a:pt x="2718" y="3128"/>
                    <a:pt x="2837" y="2938"/>
                  </a:cubicBezTo>
                  <a:lnTo>
                    <a:pt x="3230" y="2331"/>
                  </a:lnTo>
                  <a:cubicBezTo>
                    <a:pt x="3283" y="2242"/>
                    <a:pt x="3265" y="2117"/>
                    <a:pt x="3158" y="2046"/>
                  </a:cubicBezTo>
                  <a:cubicBezTo>
                    <a:pt x="3126" y="2026"/>
                    <a:pt x="3087" y="2016"/>
                    <a:pt x="3048" y="2016"/>
                  </a:cubicBezTo>
                  <a:cubicBezTo>
                    <a:pt x="2978" y="2016"/>
                    <a:pt x="2907" y="2048"/>
                    <a:pt x="2873" y="2117"/>
                  </a:cubicBezTo>
                  <a:lnTo>
                    <a:pt x="2480" y="2724"/>
                  </a:lnTo>
                  <a:cubicBezTo>
                    <a:pt x="2444" y="2785"/>
                    <a:pt x="2374" y="2812"/>
                    <a:pt x="2305" y="2812"/>
                  </a:cubicBezTo>
                  <a:cubicBezTo>
                    <a:pt x="2273" y="2812"/>
                    <a:pt x="2241" y="2806"/>
                    <a:pt x="2213" y="2795"/>
                  </a:cubicBezTo>
                  <a:cubicBezTo>
                    <a:pt x="2159" y="2759"/>
                    <a:pt x="2123" y="2706"/>
                    <a:pt x="2106" y="2652"/>
                  </a:cubicBezTo>
                  <a:cubicBezTo>
                    <a:pt x="2088" y="2599"/>
                    <a:pt x="2106" y="2545"/>
                    <a:pt x="2141" y="2492"/>
                  </a:cubicBezTo>
                  <a:lnTo>
                    <a:pt x="3069" y="1011"/>
                  </a:lnTo>
                  <a:cubicBezTo>
                    <a:pt x="3247" y="725"/>
                    <a:pt x="3176" y="333"/>
                    <a:pt x="2908" y="136"/>
                  </a:cubicBezTo>
                  <a:cubicBezTo>
                    <a:pt x="2781" y="52"/>
                    <a:pt x="2643" y="1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4220600" y="1787725"/>
              <a:ext cx="60225" cy="227850"/>
            </a:xfrm>
            <a:custGeom>
              <a:avLst/>
              <a:gdLst/>
              <a:ahLst/>
              <a:cxnLst/>
              <a:rect l="l" t="t" r="r" b="b"/>
              <a:pathLst>
                <a:path w="2409" h="9114" extrusionOk="0">
                  <a:moveTo>
                    <a:pt x="1124" y="0"/>
                  </a:moveTo>
                  <a:cubicBezTo>
                    <a:pt x="1077" y="0"/>
                    <a:pt x="1029" y="5"/>
                    <a:pt x="982" y="13"/>
                  </a:cubicBezTo>
                  <a:cubicBezTo>
                    <a:pt x="589" y="67"/>
                    <a:pt x="321" y="424"/>
                    <a:pt x="357" y="816"/>
                  </a:cubicBezTo>
                  <a:lnTo>
                    <a:pt x="607" y="3118"/>
                  </a:lnTo>
                  <a:cubicBezTo>
                    <a:pt x="607" y="3243"/>
                    <a:pt x="589" y="3368"/>
                    <a:pt x="518" y="3493"/>
                  </a:cubicBezTo>
                  <a:lnTo>
                    <a:pt x="214" y="3957"/>
                  </a:lnTo>
                  <a:cubicBezTo>
                    <a:pt x="143" y="4064"/>
                    <a:pt x="179" y="4188"/>
                    <a:pt x="286" y="4242"/>
                  </a:cubicBezTo>
                  <a:cubicBezTo>
                    <a:pt x="318" y="4268"/>
                    <a:pt x="356" y="4280"/>
                    <a:pt x="394" y="4280"/>
                  </a:cubicBezTo>
                  <a:cubicBezTo>
                    <a:pt x="459" y="4280"/>
                    <a:pt x="526" y="4245"/>
                    <a:pt x="571" y="4188"/>
                  </a:cubicBezTo>
                  <a:lnTo>
                    <a:pt x="874" y="3707"/>
                  </a:lnTo>
                  <a:cubicBezTo>
                    <a:pt x="982" y="3528"/>
                    <a:pt x="1053" y="3296"/>
                    <a:pt x="1017" y="3064"/>
                  </a:cubicBezTo>
                  <a:lnTo>
                    <a:pt x="785" y="781"/>
                  </a:lnTo>
                  <a:cubicBezTo>
                    <a:pt x="767" y="602"/>
                    <a:pt x="874" y="442"/>
                    <a:pt x="1053" y="424"/>
                  </a:cubicBezTo>
                  <a:cubicBezTo>
                    <a:pt x="1075" y="419"/>
                    <a:pt x="1097" y="417"/>
                    <a:pt x="1120" y="417"/>
                  </a:cubicBezTo>
                  <a:cubicBezTo>
                    <a:pt x="1186" y="417"/>
                    <a:pt x="1249" y="437"/>
                    <a:pt x="1303" y="477"/>
                  </a:cubicBezTo>
                  <a:cubicBezTo>
                    <a:pt x="1374" y="531"/>
                    <a:pt x="1410" y="602"/>
                    <a:pt x="1428" y="691"/>
                  </a:cubicBezTo>
                  <a:lnTo>
                    <a:pt x="1927" y="3725"/>
                  </a:lnTo>
                  <a:cubicBezTo>
                    <a:pt x="1963" y="3992"/>
                    <a:pt x="1927" y="4260"/>
                    <a:pt x="1784" y="4474"/>
                  </a:cubicBezTo>
                  <a:lnTo>
                    <a:pt x="161" y="7133"/>
                  </a:lnTo>
                  <a:cubicBezTo>
                    <a:pt x="36" y="7311"/>
                    <a:pt x="0" y="7525"/>
                    <a:pt x="36" y="7739"/>
                  </a:cubicBezTo>
                  <a:lnTo>
                    <a:pt x="268" y="8952"/>
                  </a:lnTo>
                  <a:cubicBezTo>
                    <a:pt x="286" y="9042"/>
                    <a:pt x="375" y="9113"/>
                    <a:pt x="464" y="9113"/>
                  </a:cubicBezTo>
                  <a:lnTo>
                    <a:pt x="518" y="9113"/>
                  </a:lnTo>
                  <a:cubicBezTo>
                    <a:pt x="625" y="9095"/>
                    <a:pt x="696" y="8988"/>
                    <a:pt x="678" y="8863"/>
                  </a:cubicBezTo>
                  <a:lnTo>
                    <a:pt x="464" y="7650"/>
                  </a:lnTo>
                  <a:cubicBezTo>
                    <a:pt x="446" y="7543"/>
                    <a:pt x="464" y="7436"/>
                    <a:pt x="518" y="7347"/>
                  </a:cubicBezTo>
                  <a:lnTo>
                    <a:pt x="2141" y="4688"/>
                  </a:lnTo>
                  <a:cubicBezTo>
                    <a:pt x="2338" y="4385"/>
                    <a:pt x="2409" y="4028"/>
                    <a:pt x="2338" y="3671"/>
                  </a:cubicBezTo>
                  <a:lnTo>
                    <a:pt x="1838" y="620"/>
                  </a:lnTo>
                  <a:cubicBezTo>
                    <a:pt x="1802" y="424"/>
                    <a:pt x="1695" y="245"/>
                    <a:pt x="1535" y="138"/>
                  </a:cubicBezTo>
                  <a:cubicBezTo>
                    <a:pt x="1413" y="44"/>
                    <a:pt x="1271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9"/>
            <p:cNvSpPr/>
            <p:nvPr/>
          </p:nvSpPr>
          <p:spPr>
            <a:xfrm>
              <a:off x="4050200" y="1660475"/>
              <a:ext cx="149450" cy="217250"/>
            </a:xfrm>
            <a:custGeom>
              <a:avLst/>
              <a:gdLst/>
              <a:ahLst/>
              <a:cxnLst/>
              <a:rect l="l" t="t" r="r" b="b"/>
              <a:pathLst>
                <a:path w="5978" h="8690" extrusionOk="0">
                  <a:moveTo>
                    <a:pt x="2073" y="0"/>
                  </a:moveTo>
                  <a:cubicBezTo>
                    <a:pt x="2042" y="0"/>
                    <a:pt x="2011" y="6"/>
                    <a:pt x="1981" y="18"/>
                  </a:cubicBezTo>
                  <a:cubicBezTo>
                    <a:pt x="1892" y="72"/>
                    <a:pt x="1856" y="161"/>
                    <a:pt x="1874" y="250"/>
                  </a:cubicBezTo>
                  <a:cubicBezTo>
                    <a:pt x="1874" y="268"/>
                    <a:pt x="2248" y="2320"/>
                    <a:pt x="999" y="3551"/>
                  </a:cubicBezTo>
                  <a:cubicBezTo>
                    <a:pt x="768" y="3783"/>
                    <a:pt x="571" y="4051"/>
                    <a:pt x="393" y="4354"/>
                  </a:cubicBezTo>
                  <a:cubicBezTo>
                    <a:pt x="268" y="4568"/>
                    <a:pt x="161" y="4818"/>
                    <a:pt x="107" y="5068"/>
                  </a:cubicBezTo>
                  <a:cubicBezTo>
                    <a:pt x="72" y="5175"/>
                    <a:pt x="143" y="5300"/>
                    <a:pt x="250" y="5317"/>
                  </a:cubicBezTo>
                  <a:cubicBezTo>
                    <a:pt x="269" y="5324"/>
                    <a:pt x="289" y="5327"/>
                    <a:pt x="308" y="5327"/>
                  </a:cubicBezTo>
                  <a:cubicBezTo>
                    <a:pt x="399" y="5327"/>
                    <a:pt x="488" y="5263"/>
                    <a:pt x="518" y="5175"/>
                  </a:cubicBezTo>
                  <a:cubicBezTo>
                    <a:pt x="571" y="4961"/>
                    <a:pt x="643" y="4746"/>
                    <a:pt x="768" y="4550"/>
                  </a:cubicBezTo>
                  <a:cubicBezTo>
                    <a:pt x="910" y="4300"/>
                    <a:pt x="1089" y="4068"/>
                    <a:pt x="1303" y="3854"/>
                  </a:cubicBezTo>
                  <a:cubicBezTo>
                    <a:pt x="2195" y="2962"/>
                    <a:pt x="2356" y="1767"/>
                    <a:pt x="2356" y="982"/>
                  </a:cubicBezTo>
                  <a:cubicBezTo>
                    <a:pt x="2463" y="1160"/>
                    <a:pt x="2587" y="1374"/>
                    <a:pt x="2695" y="1624"/>
                  </a:cubicBezTo>
                  <a:cubicBezTo>
                    <a:pt x="3016" y="2320"/>
                    <a:pt x="3319" y="3355"/>
                    <a:pt x="3034" y="4443"/>
                  </a:cubicBezTo>
                  <a:cubicBezTo>
                    <a:pt x="3016" y="4532"/>
                    <a:pt x="3051" y="4639"/>
                    <a:pt x="3141" y="4675"/>
                  </a:cubicBezTo>
                  <a:cubicBezTo>
                    <a:pt x="3176" y="4696"/>
                    <a:pt x="3211" y="4706"/>
                    <a:pt x="3245" y="4706"/>
                  </a:cubicBezTo>
                  <a:cubicBezTo>
                    <a:pt x="3297" y="4706"/>
                    <a:pt x="3347" y="4683"/>
                    <a:pt x="3390" y="4639"/>
                  </a:cubicBezTo>
                  <a:cubicBezTo>
                    <a:pt x="3426" y="4604"/>
                    <a:pt x="4229" y="3819"/>
                    <a:pt x="4461" y="2837"/>
                  </a:cubicBezTo>
                  <a:cubicBezTo>
                    <a:pt x="4907" y="3444"/>
                    <a:pt x="5639" y="4729"/>
                    <a:pt x="5424" y="6192"/>
                  </a:cubicBezTo>
                  <a:cubicBezTo>
                    <a:pt x="5317" y="6834"/>
                    <a:pt x="4978" y="7387"/>
                    <a:pt x="4461" y="7780"/>
                  </a:cubicBezTo>
                  <a:cubicBezTo>
                    <a:pt x="4022" y="8102"/>
                    <a:pt x="3511" y="8268"/>
                    <a:pt x="2987" y="8268"/>
                  </a:cubicBezTo>
                  <a:cubicBezTo>
                    <a:pt x="2872" y="8268"/>
                    <a:pt x="2756" y="8260"/>
                    <a:pt x="2641" y="8244"/>
                  </a:cubicBezTo>
                  <a:lnTo>
                    <a:pt x="2605" y="8244"/>
                  </a:lnTo>
                  <a:cubicBezTo>
                    <a:pt x="1999" y="8154"/>
                    <a:pt x="1446" y="7869"/>
                    <a:pt x="1053" y="7405"/>
                  </a:cubicBezTo>
                  <a:cubicBezTo>
                    <a:pt x="660" y="6959"/>
                    <a:pt x="446" y="6406"/>
                    <a:pt x="428" y="5817"/>
                  </a:cubicBezTo>
                  <a:cubicBezTo>
                    <a:pt x="428" y="5710"/>
                    <a:pt x="339" y="5603"/>
                    <a:pt x="214" y="5603"/>
                  </a:cubicBezTo>
                  <a:cubicBezTo>
                    <a:pt x="107" y="5621"/>
                    <a:pt x="0" y="5710"/>
                    <a:pt x="18" y="5835"/>
                  </a:cubicBezTo>
                  <a:cubicBezTo>
                    <a:pt x="18" y="6495"/>
                    <a:pt x="286" y="7155"/>
                    <a:pt x="732" y="7673"/>
                  </a:cubicBezTo>
                  <a:cubicBezTo>
                    <a:pt x="1196" y="8226"/>
                    <a:pt x="1838" y="8565"/>
                    <a:pt x="2552" y="8654"/>
                  </a:cubicBezTo>
                  <a:lnTo>
                    <a:pt x="2587" y="8672"/>
                  </a:lnTo>
                  <a:cubicBezTo>
                    <a:pt x="2712" y="8690"/>
                    <a:pt x="2837" y="8690"/>
                    <a:pt x="2980" y="8690"/>
                  </a:cubicBezTo>
                  <a:cubicBezTo>
                    <a:pt x="3587" y="8690"/>
                    <a:pt x="4193" y="8493"/>
                    <a:pt x="4711" y="8119"/>
                  </a:cubicBezTo>
                  <a:cubicBezTo>
                    <a:pt x="5317" y="7673"/>
                    <a:pt x="5728" y="7012"/>
                    <a:pt x="5835" y="6263"/>
                  </a:cubicBezTo>
                  <a:cubicBezTo>
                    <a:pt x="5978" y="5335"/>
                    <a:pt x="5781" y="4336"/>
                    <a:pt x="5282" y="3355"/>
                  </a:cubicBezTo>
                  <a:cubicBezTo>
                    <a:pt x="4907" y="2641"/>
                    <a:pt x="4497" y="2195"/>
                    <a:pt x="4479" y="2177"/>
                  </a:cubicBezTo>
                  <a:cubicBezTo>
                    <a:pt x="4431" y="2130"/>
                    <a:pt x="4376" y="2106"/>
                    <a:pt x="4323" y="2106"/>
                  </a:cubicBezTo>
                  <a:cubicBezTo>
                    <a:pt x="4296" y="2106"/>
                    <a:pt x="4271" y="2112"/>
                    <a:pt x="4247" y="2124"/>
                  </a:cubicBezTo>
                  <a:cubicBezTo>
                    <a:pt x="4158" y="2141"/>
                    <a:pt x="4104" y="2231"/>
                    <a:pt x="4104" y="2320"/>
                  </a:cubicBezTo>
                  <a:cubicBezTo>
                    <a:pt x="4104" y="2855"/>
                    <a:pt x="3836" y="3390"/>
                    <a:pt x="3569" y="3765"/>
                  </a:cubicBezTo>
                  <a:cubicBezTo>
                    <a:pt x="3604" y="3034"/>
                    <a:pt x="3444" y="2231"/>
                    <a:pt x="3069" y="1446"/>
                  </a:cubicBezTo>
                  <a:cubicBezTo>
                    <a:pt x="2695" y="625"/>
                    <a:pt x="2248" y="107"/>
                    <a:pt x="2231" y="72"/>
                  </a:cubicBezTo>
                  <a:cubicBezTo>
                    <a:pt x="2195" y="24"/>
                    <a:pt x="2135" y="0"/>
                    <a:pt x="2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9"/>
            <p:cNvSpPr/>
            <p:nvPr/>
          </p:nvSpPr>
          <p:spPr>
            <a:xfrm>
              <a:off x="4084100" y="1779575"/>
              <a:ext cx="80300" cy="80300"/>
            </a:xfrm>
            <a:custGeom>
              <a:avLst/>
              <a:gdLst/>
              <a:ahLst/>
              <a:cxnLst/>
              <a:rect l="l" t="t" r="r" b="b"/>
              <a:pathLst>
                <a:path w="3212" h="3212" extrusionOk="0">
                  <a:moveTo>
                    <a:pt x="1606" y="429"/>
                  </a:moveTo>
                  <a:cubicBezTo>
                    <a:pt x="2248" y="429"/>
                    <a:pt x="2784" y="964"/>
                    <a:pt x="2784" y="1606"/>
                  </a:cubicBezTo>
                  <a:cubicBezTo>
                    <a:pt x="2784" y="2266"/>
                    <a:pt x="2248" y="2784"/>
                    <a:pt x="1606" y="2784"/>
                  </a:cubicBezTo>
                  <a:cubicBezTo>
                    <a:pt x="946" y="2784"/>
                    <a:pt x="429" y="2266"/>
                    <a:pt x="429" y="1606"/>
                  </a:cubicBezTo>
                  <a:cubicBezTo>
                    <a:pt x="429" y="964"/>
                    <a:pt x="946" y="429"/>
                    <a:pt x="1606" y="429"/>
                  </a:cubicBezTo>
                  <a:close/>
                  <a:moveTo>
                    <a:pt x="1606" y="0"/>
                  </a:moveTo>
                  <a:cubicBezTo>
                    <a:pt x="714" y="0"/>
                    <a:pt x="0" y="732"/>
                    <a:pt x="0" y="1606"/>
                  </a:cubicBezTo>
                  <a:cubicBezTo>
                    <a:pt x="0" y="2498"/>
                    <a:pt x="714" y="3212"/>
                    <a:pt x="1606" y="3212"/>
                  </a:cubicBezTo>
                  <a:cubicBezTo>
                    <a:pt x="2480" y="3212"/>
                    <a:pt x="3212" y="2498"/>
                    <a:pt x="3212" y="1606"/>
                  </a:cubicBezTo>
                  <a:cubicBezTo>
                    <a:pt x="3212" y="732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49"/>
          <p:cNvGrpSpPr/>
          <p:nvPr/>
        </p:nvGrpSpPr>
        <p:grpSpPr>
          <a:xfrm>
            <a:off x="2657367" y="1852102"/>
            <a:ext cx="433613" cy="407451"/>
            <a:chOff x="2212850" y="1660475"/>
            <a:chExt cx="355100" cy="333675"/>
          </a:xfrm>
        </p:grpSpPr>
        <p:sp>
          <p:nvSpPr>
            <p:cNvPr id="2467" name="Google Shape;2467;p49"/>
            <p:cNvSpPr/>
            <p:nvPr/>
          </p:nvSpPr>
          <p:spPr>
            <a:xfrm>
              <a:off x="2360050" y="1660475"/>
              <a:ext cx="207900" cy="273900"/>
            </a:xfrm>
            <a:custGeom>
              <a:avLst/>
              <a:gdLst/>
              <a:ahLst/>
              <a:cxnLst/>
              <a:rect l="l" t="t" r="r" b="b"/>
              <a:pathLst>
                <a:path w="8316" h="10956" extrusionOk="0">
                  <a:moveTo>
                    <a:pt x="1249" y="0"/>
                  </a:moveTo>
                  <a:cubicBezTo>
                    <a:pt x="554" y="0"/>
                    <a:pt x="0" y="571"/>
                    <a:pt x="0" y="1249"/>
                  </a:cubicBezTo>
                  <a:lnTo>
                    <a:pt x="0" y="9707"/>
                  </a:lnTo>
                  <a:cubicBezTo>
                    <a:pt x="0" y="10385"/>
                    <a:pt x="554" y="10956"/>
                    <a:pt x="1249" y="10956"/>
                  </a:cubicBezTo>
                  <a:lnTo>
                    <a:pt x="7066" y="10956"/>
                  </a:lnTo>
                  <a:cubicBezTo>
                    <a:pt x="7762" y="10956"/>
                    <a:pt x="8315" y="10385"/>
                    <a:pt x="8315" y="9707"/>
                  </a:cubicBezTo>
                  <a:lnTo>
                    <a:pt x="8315" y="1249"/>
                  </a:lnTo>
                  <a:cubicBezTo>
                    <a:pt x="8315" y="571"/>
                    <a:pt x="7762" y="0"/>
                    <a:pt x="7066" y="0"/>
                  </a:cubicBezTo>
                  <a:lnTo>
                    <a:pt x="6085" y="0"/>
                  </a:lnTo>
                  <a:cubicBezTo>
                    <a:pt x="5960" y="0"/>
                    <a:pt x="5871" y="107"/>
                    <a:pt x="5871" y="214"/>
                  </a:cubicBezTo>
                  <a:cubicBezTo>
                    <a:pt x="5871" y="339"/>
                    <a:pt x="5960" y="429"/>
                    <a:pt x="6085" y="429"/>
                  </a:cubicBezTo>
                  <a:lnTo>
                    <a:pt x="7066" y="429"/>
                  </a:lnTo>
                  <a:cubicBezTo>
                    <a:pt x="7530" y="429"/>
                    <a:pt x="7887" y="803"/>
                    <a:pt x="7887" y="1249"/>
                  </a:cubicBezTo>
                  <a:lnTo>
                    <a:pt x="7887" y="9707"/>
                  </a:lnTo>
                  <a:cubicBezTo>
                    <a:pt x="7887" y="10153"/>
                    <a:pt x="7530" y="10527"/>
                    <a:pt x="7066" y="10527"/>
                  </a:cubicBezTo>
                  <a:lnTo>
                    <a:pt x="1249" y="10527"/>
                  </a:lnTo>
                  <a:cubicBezTo>
                    <a:pt x="786" y="10527"/>
                    <a:pt x="429" y="10153"/>
                    <a:pt x="429" y="9707"/>
                  </a:cubicBezTo>
                  <a:lnTo>
                    <a:pt x="429" y="1249"/>
                  </a:lnTo>
                  <a:cubicBezTo>
                    <a:pt x="429" y="803"/>
                    <a:pt x="786" y="429"/>
                    <a:pt x="1249" y="429"/>
                  </a:cubicBezTo>
                  <a:lnTo>
                    <a:pt x="5371" y="429"/>
                  </a:lnTo>
                  <a:cubicBezTo>
                    <a:pt x="5496" y="429"/>
                    <a:pt x="5585" y="339"/>
                    <a:pt x="5585" y="214"/>
                  </a:cubicBezTo>
                  <a:cubicBezTo>
                    <a:pt x="5585" y="107"/>
                    <a:pt x="5496" y="0"/>
                    <a:pt x="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2212850" y="1720700"/>
              <a:ext cx="140525" cy="175325"/>
            </a:xfrm>
            <a:custGeom>
              <a:avLst/>
              <a:gdLst/>
              <a:ahLst/>
              <a:cxnLst/>
              <a:rect l="l" t="t" r="r" b="b"/>
              <a:pathLst>
                <a:path w="5621" h="7013" extrusionOk="0">
                  <a:moveTo>
                    <a:pt x="1249" y="0"/>
                  </a:moveTo>
                  <a:cubicBezTo>
                    <a:pt x="554" y="0"/>
                    <a:pt x="0" y="553"/>
                    <a:pt x="0" y="1249"/>
                  </a:cubicBezTo>
                  <a:lnTo>
                    <a:pt x="0" y="6798"/>
                  </a:lnTo>
                  <a:cubicBezTo>
                    <a:pt x="0" y="6923"/>
                    <a:pt x="90" y="7012"/>
                    <a:pt x="215" y="7012"/>
                  </a:cubicBezTo>
                  <a:cubicBezTo>
                    <a:pt x="322" y="7012"/>
                    <a:pt x="429" y="6923"/>
                    <a:pt x="429" y="6798"/>
                  </a:cubicBezTo>
                  <a:lnTo>
                    <a:pt x="429" y="1249"/>
                  </a:lnTo>
                  <a:cubicBezTo>
                    <a:pt x="429" y="785"/>
                    <a:pt x="785" y="428"/>
                    <a:pt x="1249" y="428"/>
                  </a:cubicBezTo>
                  <a:lnTo>
                    <a:pt x="5407" y="428"/>
                  </a:lnTo>
                  <a:cubicBezTo>
                    <a:pt x="5532" y="428"/>
                    <a:pt x="5621" y="321"/>
                    <a:pt x="5621" y="214"/>
                  </a:cubicBezTo>
                  <a:cubicBezTo>
                    <a:pt x="5621" y="89"/>
                    <a:pt x="5532" y="0"/>
                    <a:pt x="5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2212850" y="1903125"/>
              <a:ext cx="207900" cy="91025"/>
            </a:xfrm>
            <a:custGeom>
              <a:avLst/>
              <a:gdLst/>
              <a:ahLst/>
              <a:cxnLst/>
              <a:rect l="l" t="t" r="r" b="b"/>
              <a:pathLst>
                <a:path w="8316" h="3641" extrusionOk="0">
                  <a:moveTo>
                    <a:pt x="215" y="1"/>
                  </a:moveTo>
                  <a:cubicBezTo>
                    <a:pt x="90" y="1"/>
                    <a:pt x="0" y="90"/>
                    <a:pt x="0" y="215"/>
                  </a:cubicBezTo>
                  <a:lnTo>
                    <a:pt x="0" y="2409"/>
                  </a:lnTo>
                  <a:cubicBezTo>
                    <a:pt x="0" y="3087"/>
                    <a:pt x="554" y="3641"/>
                    <a:pt x="1249" y="3641"/>
                  </a:cubicBezTo>
                  <a:lnTo>
                    <a:pt x="7066" y="3641"/>
                  </a:lnTo>
                  <a:cubicBezTo>
                    <a:pt x="7762" y="3641"/>
                    <a:pt x="8315" y="3087"/>
                    <a:pt x="8315" y="2409"/>
                  </a:cubicBezTo>
                  <a:lnTo>
                    <a:pt x="8315" y="1714"/>
                  </a:lnTo>
                  <a:cubicBezTo>
                    <a:pt x="8315" y="1607"/>
                    <a:pt x="8226" y="1517"/>
                    <a:pt x="8101" y="1517"/>
                  </a:cubicBezTo>
                  <a:cubicBezTo>
                    <a:pt x="7994" y="1517"/>
                    <a:pt x="7887" y="1607"/>
                    <a:pt x="7887" y="1714"/>
                  </a:cubicBezTo>
                  <a:lnTo>
                    <a:pt x="7887" y="2409"/>
                  </a:lnTo>
                  <a:cubicBezTo>
                    <a:pt x="7887" y="2856"/>
                    <a:pt x="7530" y="3230"/>
                    <a:pt x="7066" y="3230"/>
                  </a:cubicBezTo>
                  <a:lnTo>
                    <a:pt x="1249" y="3230"/>
                  </a:lnTo>
                  <a:cubicBezTo>
                    <a:pt x="785" y="3230"/>
                    <a:pt x="429" y="2856"/>
                    <a:pt x="429" y="2409"/>
                  </a:cubicBezTo>
                  <a:lnTo>
                    <a:pt x="429" y="215"/>
                  </a:lnTo>
                  <a:cubicBezTo>
                    <a:pt x="429" y="90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2396175" y="1720250"/>
              <a:ext cx="135625" cy="154350"/>
            </a:xfrm>
            <a:custGeom>
              <a:avLst/>
              <a:gdLst/>
              <a:ahLst/>
              <a:cxnLst/>
              <a:rect l="l" t="t" r="r" b="b"/>
              <a:pathLst>
                <a:path w="5425" h="6174" extrusionOk="0">
                  <a:moveTo>
                    <a:pt x="2713" y="643"/>
                  </a:moveTo>
                  <a:lnTo>
                    <a:pt x="3177" y="1445"/>
                  </a:lnTo>
                  <a:lnTo>
                    <a:pt x="2249" y="1445"/>
                  </a:lnTo>
                  <a:lnTo>
                    <a:pt x="2713" y="643"/>
                  </a:lnTo>
                  <a:close/>
                  <a:moveTo>
                    <a:pt x="1517" y="1856"/>
                  </a:moveTo>
                  <a:lnTo>
                    <a:pt x="1053" y="2659"/>
                  </a:lnTo>
                  <a:lnTo>
                    <a:pt x="590" y="1856"/>
                  </a:lnTo>
                  <a:close/>
                  <a:moveTo>
                    <a:pt x="4836" y="1856"/>
                  </a:moveTo>
                  <a:lnTo>
                    <a:pt x="4372" y="2659"/>
                  </a:lnTo>
                  <a:lnTo>
                    <a:pt x="3908" y="1856"/>
                  </a:lnTo>
                  <a:close/>
                  <a:moveTo>
                    <a:pt x="1053" y="3515"/>
                  </a:moveTo>
                  <a:lnTo>
                    <a:pt x="1517" y="4318"/>
                  </a:lnTo>
                  <a:lnTo>
                    <a:pt x="590" y="4318"/>
                  </a:lnTo>
                  <a:lnTo>
                    <a:pt x="1053" y="3515"/>
                  </a:lnTo>
                  <a:close/>
                  <a:moveTo>
                    <a:pt x="3427" y="1856"/>
                  </a:moveTo>
                  <a:lnTo>
                    <a:pt x="4122" y="3087"/>
                  </a:lnTo>
                  <a:lnTo>
                    <a:pt x="3427" y="4318"/>
                  </a:lnTo>
                  <a:lnTo>
                    <a:pt x="1999" y="4318"/>
                  </a:lnTo>
                  <a:lnTo>
                    <a:pt x="1303" y="3087"/>
                  </a:lnTo>
                  <a:lnTo>
                    <a:pt x="1999" y="1856"/>
                  </a:lnTo>
                  <a:close/>
                  <a:moveTo>
                    <a:pt x="4372" y="3515"/>
                  </a:moveTo>
                  <a:lnTo>
                    <a:pt x="4836" y="4318"/>
                  </a:lnTo>
                  <a:lnTo>
                    <a:pt x="3908" y="4318"/>
                  </a:lnTo>
                  <a:lnTo>
                    <a:pt x="4372" y="3515"/>
                  </a:lnTo>
                  <a:close/>
                  <a:moveTo>
                    <a:pt x="3177" y="4729"/>
                  </a:moveTo>
                  <a:lnTo>
                    <a:pt x="2713" y="5531"/>
                  </a:lnTo>
                  <a:lnTo>
                    <a:pt x="2249" y="4729"/>
                  </a:lnTo>
                  <a:close/>
                  <a:moveTo>
                    <a:pt x="2713" y="0"/>
                  </a:moveTo>
                  <a:cubicBezTo>
                    <a:pt x="2641" y="0"/>
                    <a:pt x="2570" y="54"/>
                    <a:pt x="2534" y="107"/>
                  </a:cubicBezTo>
                  <a:lnTo>
                    <a:pt x="1767" y="1445"/>
                  </a:lnTo>
                  <a:lnTo>
                    <a:pt x="233" y="1445"/>
                  </a:lnTo>
                  <a:cubicBezTo>
                    <a:pt x="143" y="1445"/>
                    <a:pt x="90" y="1481"/>
                    <a:pt x="36" y="1553"/>
                  </a:cubicBezTo>
                  <a:cubicBezTo>
                    <a:pt x="1" y="1606"/>
                    <a:pt x="1" y="1695"/>
                    <a:pt x="36" y="1767"/>
                  </a:cubicBezTo>
                  <a:lnTo>
                    <a:pt x="804" y="3087"/>
                  </a:lnTo>
                  <a:lnTo>
                    <a:pt x="36" y="4425"/>
                  </a:lnTo>
                  <a:cubicBezTo>
                    <a:pt x="1" y="4479"/>
                    <a:pt x="1" y="4568"/>
                    <a:pt x="36" y="4621"/>
                  </a:cubicBezTo>
                  <a:cubicBezTo>
                    <a:pt x="90" y="4693"/>
                    <a:pt x="143" y="4729"/>
                    <a:pt x="233" y="4729"/>
                  </a:cubicBezTo>
                  <a:lnTo>
                    <a:pt x="1767" y="4729"/>
                  </a:lnTo>
                  <a:lnTo>
                    <a:pt x="2534" y="6067"/>
                  </a:lnTo>
                  <a:cubicBezTo>
                    <a:pt x="2570" y="6120"/>
                    <a:pt x="2641" y="6174"/>
                    <a:pt x="2713" y="6174"/>
                  </a:cubicBezTo>
                  <a:cubicBezTo>
                    <a:pt x="2784" y="6174"/>
                    <a:pt x="2856" y="6120"/>
                    <a:pt x="2891" y="6067"/>
                  </a:cubicBezTo>
                  <a:lnTo>
                    <a:pt x="3658" y="4729"/>
                  </a:lnTo>
                  <a:lnTo>
                    <a:pt x="5193" y="4729"/>
                  </a:lnTo>
                  <a:cubicBezTo>
                    <a:pt x="5282" y="4729"/>
                    <a:pt x="5336" y="4693"/>
                    <a:pt x="5389" y="4621"/>
                  </a:cubicBezTo>
                  <a:cubicBezTo>
                    <a:pt x="5425" y="4568"/>
                    <a:pt x="5425" y="4479"/>
                    <a:pt x="5389" y="4425"/>
                  </a:cubicBezTo>
                  <a:lnTo>
                    <a:pt x="4604" y="3087"/>
                  </a:lnTo>
                  <a:lnTo>
                    <a:pt x="5389" y="1767"/>
                  </a:lnTo>
                  <a:cubicBezTo>
                    <a:pt x="5425" y="1695"/>
                    <a:pt x="5425" y="1606"/>
                    <a:pt x="5389" y="1553"/>
                  </a:cubicBezTo>
                  <a:cubicBezTo>
                    <a:pt x="5336" y="1481"/>
                    <a:pt x="5282" y="1445"/>
                    <a:pt x="5193" y="1445"/>
                  </a:cubicBezTo>
                  <a:lnTo>
                    <a:pt x="3658" y="1445"/>
                  </a:lnTo>
                  <a:lnTo>
                    <a:pt x="2891" y="107"/>
                  </a:lnTo>
                  <a:cubicBezTo>
                    <a:pt x="2856" y="54"/>
                    <a:pt x="2784" y="0"/>
                    <a:pt x="2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9"/>
            <p:cNvSpPr/>
            <p:nvPr/>
          </p:nvSpPr>
          <p:spPr>
            <a:xfrm>
              <a:off x="2394850" y="1685450"/>
              <a:ext cx="36150" cy="36150"/>
            </a:xfrm>
            <a:custGeom>
              <a:avLst/>
              <a:gdLst/>
              <a:ahLst/>
              <a:cxnLst/>
              <a:rect l="l" t="t" r="r" b="b"/>
              <a:pathLst>
                <a:path w="1446" h="1446" extrusionOk="0">
                  <a:moveTo>
                    <a:pt x="732" y="1"/>
                  </a:moveTo>
                  <a:cubicBezTo>
                    <a:pt x="607" y="1"/>
                    <a:pt x="518" y="108"/>
                    <a:pt x="518" y="215"/>
                  </a:cubicBezTo>
                  <a:lnTo>
                    <a:pt x="518" y="518"/>
                  </a:lnTo>
                  <a:lnTo>
                    <a:pt x="214" y="518"/>
                  </a:lnTo>
                  <a:cubicBezTo>
                    <a:pt x="107" y="518"/>
                    <a:pt x="0" y="607"/>
                    <a:pt x="0" y="714"/>
                  </a:cubicBezTo>
                  <a:cubicBezTo>
                    <a:pt x="0" y="839"/>
                    <a:pt x="107" y="928"/>
                    <a:pt x="214" y="928"/>
                  </a:cubicBezTo>
                  <a:lnTo>
                    <a:pt x="518" y="928"/>
                  </a:lnTo>
                  <a:lnTo>
                    <a:pt x="518" y="1232"/>
                  </a:lnTo>
                  <a:cubicBezTo>
                    <a:pt x="518" y="1339"/>
                    <a:pt x="607" y="1446"/>
                    <a:pt x="732" y="1446"/>
                  </a:cubicBezTo>
                  <a:cubicBezTo>
                    <a:pt x="839" y="1446"/>
                    <a:pt x="928" y="1339"/>
                    <a:pt x="928" y="1232"/>
                  </a:cubicBezTo>
                  <a:lnTo>
                    <a:pt x="928" y="928"/>
                  </a:lnTo>
                  <a:lnTo>
                    <a:pt x="1231" y="928"/>
                  </a:lnTo>
                  <a:cubicBezTo>
                    <a:pt x="1356" y="928"/>
                    <a:pt x="1445" y="839"/>
                    <a:pt x="1445" y="714"/>
                  </a:cubicBezTo>
                  <a:cubicBezTo>
                    <a:pt x="1445" y="607"/>
                    <a:pt x="1356" y="518"/>
                    <a:pt x="1231" y="518"/>
                  </a:cubicBezTo>
                  <a:lnTo>
                    <a:pt x="928" y="518"/>
                  </a:lnTo>
                  <a:lnTo>
                    <a:pt x="928" y="215"/>
                  </a:lnTo>
                  <a:cubicBezTo>
                    <a:pt x="928" y="108"/>
                    <a:pt x="839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9"/>
            <p:cNvSpPr/>
            <p:nvPr/>
          </p:nvSpPr>
          <p:spPr>
            <a:xfrm>
              <a:off x="2497000" y="1873250"/>
              <a:ext cx="36150" cy="36150"/>
            </a:xfrm>
            <a:custGeom>
              <a:avLst/>
              <a:gdLst/>
              <a:ahLst/>
              <a:cxnLst/>
              <a:rect l="l" t="t" r="r" b="b"/>
              <a:pathLst>
                <a:path w="1446" h="1446" extrusionOk="0">
                  <a:moveTo>
                    <a:pt x="714" y="0"/>
                  </a:moveTo>
                  <a:cubicBezTo>
                    <a:pt x="607" y="0"/>
                    <a:pt x="500" y="107"/>
                    <a:pt x="500" y="214"/>
                  </a:cubicBezTo>
                  <a:lnTo>
                    <a:pt x="500" y="518"/>
                  </a:lnTo>
                  <a:lnTo>
                    <a:pt x="214" y="518"/>
                  </a:lnTo>
                  <a:cubicBezTo>
                    <a:pt x="89" y="518"/>
                    <a:pt x="0" y="607"/>
                    <a:pt x="0" y="732"/>
                  </a:cubicBezTo>
                  <a:cubicBezTo>
                    <a:pt x="0" y="839"/>
                    <a:pt x="89" y="928"/>
                    <a:pt x="214" y="928"/>
                  </a:cubicBezTo>
                  <a:lnTo>
                    <a:pt x="500" y="928"/>
                  </a:lnTo>
                  <a:lnTo>
                    <a:pt x="500" y="1231"/>
                  </a:lnTo>
                  <a:cubicBezTo>
                    <a:pt x="500" y="1356"/>
                    <a:pt x="607" y="1446"/>
                    <a:pt x="714" y="1446"/>
                  </a:cubicBezTo>
                  <a:cubicBezTo>
                    <a:pt x="839" y="1446"/>
                    <a:pt x="928" y="1356"/>
                    <a:pt x="928" y="1231"/>
                  </a:cubicBezTo>
                  <a:lnTo>
                    <a:pt x="928" y="928"/>
                  </a:lnTo>
                  <a:lnTo>
                    <a:pt x="1231" y="928"/>
                  </a:lnTo>
                  <a:cubicBezTo>
                    <a:pt x="1338" y="928"/>
                    <a:pt x="1445" y="839"/>
                    <a:pt x="1445" y="732"/>
                  </a:cubicBezTo>
                  <a:cubicBezTo>
                    <a:pt x="1445" y="607"/>
                    <a:pt x="1338" y="518"/>
                    <a:pt x="1231" y="518"/>
                  </a:cubicBezTo>
                  <a:lnTo>
                    <a:pt x="928" y="518"/>
                  </a:lnTo>
                  <a:lnTo>
                    <a:pt x="928" y="214"/>
                  </a:lnTo>
                  <a:cubicBezTo>
                    <a:pt x="928" y="107"/>
                    <a:pt x="839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2247650" y="1745675"/>
              <a:ext cx="36150" cy="35700"/>
            </a:xfrm>
            <a:custGeom>
              <a:avLst/>
              <a:gdLst/>
              <a:ahLst/>
              <a:cxnLst/>
              <a:rect l="l" t="t" r="r" b="b"/>
              <a:pathLst>
                <a:path w="1446" h="1428" extrusionOk="0">
                  <a:moveTo>
                    <a:pt x="732" y="0"/>
                  </a:moveTo>
                  <a:cubicBezTo>
                    <a:pt x="607" y="0"/>
                    <a:pt x="518" y="89"/>
                    <a:pt x="518" y="214"/>
                  </a:cubicBezTo>
                  <a:lnTo>
                    <a:pt x="518" y="500"/>
                  </a:lnTo>
                  <a:lnTo>
                    <a:pt x="214" y="500"/>
                  </a:lnTo>
                  <a:cubicBezTo>
                    <a:pt x="107" y="500"/>
                    <a:pt x="0" y="607"/>
                    <a:pt x="0" y="714"/>
                  </a:cubicBezTo>
                  <a:cubicBezTo>
                    <a:pt x="0" y="839"/>
                    <a:pt x="107" y="928"/>
                    <a:pt x="214" y="928"/>
                  </a:cubicBezTo>
                  <a:lnTo>
                    <a:pt x="518" y="928"/>
                  </a:lnTo>
                  <a:lnTo>
                    <a:pt x="518" y="1214"/>
                  </a:lnTo>
                  <a:cubicBezTo>
                    <a:pt x="518" y="1338"/>
                    <a:pt x="607" y="1428"/>
                    <a:pt x="732" y="1428"/>
                  </a:cubicBezTo>
                  <a:cubicBezTo>
                    <a:pt x="839" y="1428"/>
                    <a:pt x="928" y="1338"/>
                    <a:pt x="928" y="1214"/>
                  </a:cubicBezTo>
                  <a:lnTo>
                    <a:pt x="928" y="928"/>
                  </a:lnTo>
                  <a:lnTo>
                    <a:pt x="1231" y="928"/>
                  </a:lnTo>
                  <a:cubicBezTo>
                    <a:pt x="1356" y="928"/>
                    <a:pt x="1445" y="839"/>
                    <a:pt x="1445" y="714"/>
                  </a:cubicBezTo>
                  <a:cubicBezTo>
                    <a:pt x="1445" y="607"/>
                    <a:pt x="1356" y="500"/>
                    <a:pt x="1231" y="500"/>
                  </a:cubicBezTo>
                  <a:lnTo>
                    <a:pt x="928" y="500"/>
                  </a:lnTo>
                  <a:lnTo>
                    <a:pt x="928" y="214"/>
                  </a:lnTo>
                  <a:cubicBezTo>
                    <a:pt x="928" y="89"/>
                    <a:pt x="839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2349800" y="1933475"/>
              <a:ext cx="36150" cy="35700"/>
            </a:xfrm>
            <a:custGeom>
              <a:avLst/>
              <a:gdLst/>
              <a:ahLst/>
              <a:cxnLst/>
              <a:rect l="l" t="t" r="r" b="b"/>
              <a:pathLst>
                <a:path w="1446" h="1428" extrusionOk="0">
                  <a:moveTo>
                    <a:pt x="714" y="0"/>
                  </a:moveTo>
                  <a:cubicBezTo>
                    <a:pt x="607" y="0"/>
                    <a:pt x="518" y="89"/>
                    <a:pt x="518" y="214"/>
                  </a:cubicBezTo>
                  <a:lnTo>
                    <a:pt x="518" y="500"/>
                  </a:lnTo>
                  <a:lnTo>
                    <a:pt x="214" y="500"/>
                  </a:lnTo>
                  <a:cubicBezTo>
                    <a:pt x="89" y="500"/>
                    <a:pt x="0" y="607"/>
                    <a:pt x="0" y="714"/>
                  </a:cubicBezTo>
                  <a:cubicBezTo>
                    <a:pt x="0" y="839"/>
                    <a:pt x="89" y="928"/>
                    <a:pt x="214" y="928"/>
                  </a:cubicBezTo>
                  <a:lnTo>
                    <a:pt x="518" y="928"/>
                  </a:lnTo>
                  <a:lnTo>
                    <a:pt x="518" y="1231"/>
                  </a:lnTo>
                  <a:cubicBezTo>
                    <a:pt x="518" y="1338"/>
                    <a:pt x="607" y="1427"/>
                    <a:pt x="714" y="1427"/>
                  </a:cubicBezTo>
                  <a:cubicBezTo>
                    <a:pt x="839" y="1427"/>
                    <a:pt x="928" y="1338"/>
                    <a:pt x="928" y="1231"/>
                  </a:cubicBezTo>
                  <a:lnTo>
                    <a:pt x="928" y="928"/>
                  </a:lnTo>
                  <a:lnTo>
                    <a:pt x="1231" y="928"/>
                  </a:lnTo>
                  <a:cubicBezTo>
                    <a:pt x="1338" y="928"/>
                    <a:pt x="1445" y="839"/>
                    <a:pt x="1445" y="714"/>
                  </a:cubicBezTo>
                  <a:cubicBezTo>
                    <a:pt x="1445" y="607"/>
                    <a:pt x="1338" y="500"/>
                    <a:pt x="1231" y="500"/>
                  </a:cubicBezTo>
                  <a:lnTo>
                    <a:pt x="928" y="500"/>
                  </a:lnTo>
                  <a:lnTo>
                    <a:pt x="928" y="214"/>
                  </a:lnTo>
                  <a:cubicBezTo>
                    <a:pt x="928" y="89"/>
                    <a:pt x="839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2250775" y="1791500"/>
              <a:ext cx="106175" cy="131725"/>
            </a:xfrm>
            <a:custGeom>
              <a:avLst/>
              <a:gdLst/>
              <a:ahLst/>
              <a:cxnLst/>
              <a:rect l="l" t="t" r="r" b="b"/>
              <a:pathLst>
                <a:path w="4247" h="5269" extrusionOk="0">
                  <a:moveTo>
                    <a:pt x="2628" y="1"/>
                  </a:moveTo>
                  <a:cubicBezTo>
                    <a:pt x="1940" y="1"/>
                    <a:pt x="1277" y="281"/>
                    <a:pt x="785" y="772"/>
                  </a:cubicBezTo>
                  <a:cubicBezTo>
                    <a:pt x="286" y="1272"/>
                    <a:pt x="0" y="1932"/>
                    <a:pt x="0" y="2646"/>
                  </a:cubicBezTo>
                  <a:cubicBezTo>
                    <a:pt x="0" y="3342"/>
                    <a:pt x="286" y="4002"/>
                    <a:pt x="785" y="4501"/>
                  </a:cubicBezTo>
                  <a:cubicBezTo>
                    <a:pt x="1285" y="5019"/>
                    <a:pt x="1963" y="5269"/>
                    <a:pt x="2641" y="5269"/>
                  </a:cubicBezTo>
                  <a:cubicBezTo>
                    <a:pt x="3140" y="5269"/>
                    <a:pt x="3658" y="5126"/>
                    <a:pt x="4086" y="4840"/>
                  </a:cubicBezTo>
                  <a:cubicBezTo>
                    <a:pt x="4193" y="4769"/>
                    <a:pt x="4211" y="4644"/>
                    <a:pt x="4157" y="4555"/>
                  </a:cubicBezTo>
                  <a:cubicBezTo>
                    <a:pt x="4112" y="4486"/>
                    <a:pt x="4044" y="4454"/>
                    <a:pt x="3973" y="4454"/>
                  </a:cubicBezTo>
                  <a:cubicBezTo>
                    <a:pt x="3933" y="4454"/>
                    <a:pt x="3892" y="4464"/>
                    <a:pt x="3854" y="4484"/>
                  </a:cubicBezTo>
                  <a:cubicBezTo>
                    <a:pt x="3484" y="4733"/>
                    <a:pt x="3062" y="4854"/>
                    <a:pt x="2642" y="4854"/>
                  </a:cubicBezTo>
                  <a:cubicBezTo>
                    <a:pt x="2071" y="4854"/>
                    <a:pt x="1502" y="4630"/>
                    <a:pt x="1071" y="4198"/>
                  </a:cubicBezTo>
                  <a:cubicBezTo>
                    <a:pt x="214" y="3342"/>
                    <a:pt x="214" y="1932"/>
                    <a:pt x="1071" y="1076"/>
                  </a:cubicBezTo>
                  <a:cubicBezTo>
                    <a:pt x="1338" y="808"/>
                    <a:pt x="1642" y="630"/>
                    <a:pt x="1981" y="522"/>
                  </a:cubicBezTo>
                  <a:lnTo>
                    <a:pt x="1981" y="522"/>
                  </a:lnTo>
                  <a:cubicBezTo>
                    <a:pt x="1981" y="540"/>
                    <a:pt x="1963" y="540"/>
                    <a:pt x="1963" y="540"/>
                  </a:cubicBezTo>
                  <a:cubicBezTo>
                    <a:pt x="1195" y="1308"/>
                    <a:pt x="1195" y="2557"/>
                    <a:pt x="1963" y="3324"/>
                  </a:cubicBezTo>
                  <a:cubicBezTo>
                    <a:pt x="2335" y="3696"/>
                    <a:pt x="2837" y="3899"/>
                    <a:pt x="3348" y="3899"/>
                  </a:cubicBezTo>
                  <a:cubicBezTo>
                    <a:pt x="3597" y="3899"/>
                    <a:pt x="3847" y="3851"/>
                    <a:pt x="4086" y="3752"/>
                  </a:cubicBezTo>
                  <a:cubicBezTo>
                    <a:pt x="4193" y="3698"/>
                    <a:pt x="4247" y="3591"/>
                    <a:pt x="4193" y="3467"/>
                  </a:cubicBezTo>
                  <a:cubicBezTo>
                    <a:pt x="4166" y="3386"/>
                    <a:pt x="4089" y="3346"/>
                    <a:pt x="4007" y="3346"/>
                  </a:cubicBezTo>
                  <a:cubicBezTo>
                    <a:pt x="3980" y="3346"/>
                    <a:pt x="3952" y="3351"/>
                    <a:pt x="3925" y="3359"/>
                  </a:cubicBezTo>
                  <a:cubicBezTo>
                    <a:pt x="3737" y="3436"/>
                    <a:pt x="3538" y="3474"/>
                    <a:pt x="3342" y="3474"/>
                  </a:cubicBezTo>
                  <a:cubicBezTo>
                    <a:pt x="2943" y="3474"/>
                    <a:pt x="2553" y="3319"/>
                    <a:pt x="2266" y="3020"/>
                  </a:cubicBezTo>
                  <a:cubicBezTo>
                    <a:pt x="1659" y="2414"/>
                    <a:pt x="1659" y="1450"/>
                    <a:pt x="2266" y="844"/>
                  </a:cubicBezTo>
                  <a:cubicBezTo>
                    <a:pt x="2462" y="647"/>
                    <a:pt x="2712" y="505"/>
                    <a:pt x="2980" y="433"/>
                  </a:cubicBezTo>
                  <a:cubicBezTo>
                    <a:pt x="3087" y="415"/>
                    <a:pt x="3158" y="326"/>
                    <a:pt x="3140" y="219"/>
                  </a:cubicBezTo>
                  <a:cubicBezTo>
                    <a:pt x="3140" y="112"/>
                    <a:pt x="3069" y="41"/>
                    <a:pt x="2962" y="23"/>
                  </a:cubicBezTo>
                  <a:cubicBezTo>
                    <a:pt x="2850" y="8"/>
                    <a:pt x="2739" y="1"/>
                    <a:pt x="2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49"/>
          <p:cNvGrpSpPr/>
          <p:nvPr/>
        </p:nvGrpSpPr>
        <p:grpSpPr>
          <a:xfrm>
            <a:off x="836601" y="3814630"/>
            <a:ext cx="437398" cy="433582"/>
            <a:chOff x="1062900" y="2831850"/>
            <a:chExt cx="358200" cy="355075"/>
          </a:xfrm>
        </p:grpSpPr>
        <p:sp>
          <p:nvSpPr>
            <p:cNvPr id="2477" name="Google Shape;2477;p49"/>
            <p:cNvSpPr/>
            <p:nvPr/>
          </p:nvSpPr>
          <p:spPr>
            <a:xfrm>
              <a:off x="1228825" y="2903200"/>
              <a:ext cx="10275" cy="24575"/>
            </a:xfrm>
            <a:custGeom>
              <a:avLst/>
              <a:gdLst/>
              <a:ahLst/>
              <a:cxnLst/>
              <a:rect l="l" t="t" r="r" b="b"/>
              <a:pathLst>
                <a:path w="411" h="983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90" y="982"/>
                    <a:pt x="215" y="982"/>
                  </a:cubicBezTo>
                  <a:cubicBezTo>
                    <a:pt x="322" y="982"/>
                    <a:pt x="411" y="893"/>
                    <a:pt x="411" y="768"/>
                  </a:cubicBezTo>
                  <a:lnTo>
                    <a:pt x="411" y="215"/>
                  </a:lnTo>
                  <a:cubicBezTo>
                    <a:pt x="411" y="90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9"/>
            <p:cNvSpPr/>
            <p:nvPr/>
          </p:nvSpPr>
          <p:spPr>
            <a:xfrm>
              <a:off x="1228825" y="2940675"/>
              <a:ext cx="10275" cy="24550"/>
            </a:xfrm>
            <a:custGeom>
              <a:avLst/>
              <a:gdLst/>
              <a:ahLst/>
              <a:cxnLst/>
              <a:rect l="l" t="t" r="r" b="b"/>
              <a:pathLst>
                <a:path w="411" h="982" extrusionOk="0">
                  <a:moveTo>
                    <a:pt x="215" y="1"/>
                  </a:moveTo>
                  <a:cubicBezTo>
                    <a:pt x="90" y="1"/>
                    <a:pt x="1" y="108"/>
                    <a:pt x="1" y="215"/>
                  </a:cubicBezTo>
                  <a:lnTo>
                    <a:pt x="1" y="786"/>
                  </a:lnTo>
                  <a:cubicBezTo>
                    <a:pt x="1" y="893"/>
                    <a:pt x="90" y="982"/>
                    <a:pt x="215" y="982"/>
                  </a:cubicBezTo>
                  <a:cubicBezTo>
                    <a:pt x="322" y="982"/>
                    <a:pt x="411" y="893"/>
                    <a:pt x="411" y="786"/>
                  </a:cubicBezTo>
                  <a:lnTo>
                    <a:pt x="411" y="215"/>
                  </a:lnTo>
                  <a:cubicBezTo>
                    <a:pt x="411" y="108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1240425" y="2929075"/>
              <a:ext cx="24550" cy="10300"/>
            </a:xfrm>
            <a:custGeom>
              <a:avLst/>
              <a:gdLst/>
              <a:ahLst/>
              <a:cxnLst/>
              <a:rect l="l" t="t" r="r" b="b"/>
              <a:pathLst>
                <a:path w="982" h="412" extrusionOk="0">
                  <a:moveTo>
                    <a:pt x="215" y="1"/>
                  </a:moveTo>
                  <a:cubicBezTo>
                    <a:pt x="107" y="1"/>
                    <a:pt x="0" y="90"/>
                    <a:pt x="0" y="215"/>
                  </a:cubicBezTo>
                  <a:cubicBezTo>
                    <a:pt x="0" y="322"/>
                    <a:pt x="107" y="411"/>
                    <a:pt x="215" y="411"/>
                  </a:cubicBezTo>
                  <a:lnTo>
                    <a:pt x="768" y="411"/>
                  </a:lnTo>
                  <a:cubicBezTo>
                    <a:pt x="893" y="411"/>
                    <a:pt x="982" y="322"/>
                    <a:pt x="982" y="215"/>
                  </a:cubicBezTo>
                  <a:cubicBezTo>
                    <a:pt x="982" y="90"/>
                    <a:pt x="89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1202950" y="2929075"/>
              <a:ext cx="24550" cy="10300"/>
            </a:xfrm>
            <a:custGeom>
              <a:avLst/>
              <a:gdLst/>
              <a:ahLst/>
              <a:cxnLst/>
              <a:rect l="l" t="t" r="r" b="b"/>
              <a:pathLst>
                <a:path w="982" h="412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cubicBezTo>
                    <a:pt x="1" y="322"/>
                    <a:pt x="90" y="411"/>
                    <a:pt x="215" y="411"/>
                  </a:cubicBezTo>
                  <a:lnTo>
                    <a:pt x="768" y="411"/>
                  </a:lnTo>
                  <a:cubicBezTo>
                    <a:pt x="893" y="411"/>
                    <a:pt x="982" y="322"/>
                    <a:pt x="982" y="215"/>
                  </a:cubicBezTo>
                  <a:cubicBezTo>
                    <a:pt x="982" y="90"/>
                    <a:pt x="89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1373350" y="297770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90" y="982"/>
                    <a:pt x="215" y="982"/>
                  </a:cubicBezTo>
                  <a:cubicBezTo>
                    <a:pt x="322" y="982"/>
                    <a:pt x="429" y="893"/>
                    <a:pt x="429" y="768"/>
                  </a:cubicBezTo>
                  <a:lnTo>
                    <a:pt x="429" y="215"/>
                  </a:lnTo>
                  <a:cubicBezTo>
                    <a:pt x="429" y="90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1373350" y="3015175"/>
              <a:ext cx="10725" cy="25000"/>
            </a:xfrm>
            <a:custGeom>
              <a:avLst/>
              <a:gdLst/>
              <a:ahLst/>
              <a:cxnLst/>
              <a:rect l="l" t="t" r="r" b="b"/>
              <a:pathLst>
                <a:path w="429" h="1000" extrusionOk="0">
                  <a:moveTo>
                    <a:pt x="215" y="0"/>
                  </a:moveTo>
                  <a:cubicBezTo>
                    <a:pt x="90" y="0"/>
                    <a:pt x="1" y="107"/>
                    <a:pt x="1" y="214"/>
                  </a:cubicBezTo>
                  <a:lnTo>
                    <a:pt x="1" y="785"/>
                  </a:lnTo>
                  <a:cubicBezTo>
                    <a:pt x="1" y="893"/>
                    <a:pt x="90" y="1000"/>
                    <a:pt x="215" y="1000"/>
                  </a:cubicBezTo>
                  <a:cubicBezTo>
                    <a:pt x="322" y="1000"/>
                    <a:pt x="429" y="893"/>
                    <a:pt x="429" y="785"/>
                  </a:cubicBezTo>
                  <a:lnTo>
                    <a:pt x="429" y="214"/>
                  </a:lnTo>
                  <a:cubicBezTo>
                    <a:pt x="429" y="107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1385400" y="3003575"/>
              <a:ext cx="24550" cy="10725"/>
            </a:xfrm>
            <a:custGeom>
              <a:avLst/>
              <a:gdLst/>
              <a:ahLst/>
              <a:cxnLst/>
              <a:rect l="l" t="t" r="r" b="b"/>
              <a:pathLst>
                <a:path w="982" h="429" extrusionOk="0">
                  <a:moveTo>
                    <a:pt x="197" y="0"/>
                  </a:moveTo>
                  <a:cubicBezTo>
                    <a:pt x="90" y="0"/>
                    <a:pt x="0" y="90"/>
                    <a:pt x="0" y="215"/>
                  </a:cubicBezTo>
                  <a:cubicBezTo>
                    <a:pt x="0" y="322"/>
                    <a:pt x="90" y="429"/>
                    <a:pt x="197" y="429"/>
                  </a:cubicBezTo>
                  <a:lnTo>
                    <a:pt x="768" y="429"/>
                  </a:lnTo>
                  <a:cubicBezTo>
                    <a:pt x="875" y="429"/>
                    <a:pt x="982" y="322"/>
                    <a:pt x="982" y="215"/>
                  </a:cubicBezTo>
                  <a:cubicBezTo>
                    <a:pt x="982" y="90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1347475" y="3003575"/>
              <a:ext cx="24575" cy="10725"/>
            </a:xfrm>
            <a:custGeom>
              <a:avLst/>
              <a:gdLst/>
              <a:ahLst/>
              <a:cxnLst/>
              <a:rect l="l" t="t" r="r" b="b"/>
              <a:pathLst>
                <a:path w="983" h="429" extrusionOk="0">
                  <a:moveTo>
                    <a:pt x="215" y="0"/>
                  </a:moveTo>
                  <a:cubicBezTo>
                    <a:pt x="90" y="0"/>
                    <a:pt x="1" y="90"/>
                    <a:pt x="1" y="215"/>
                  </a:cubicBezTo>
                  <a:cubicBezTo>
                    <a:pt x="1" y="322"/>
                    <a:pt x="90" y="429"/>
                    <a:pt x="215" y="429"/>
                  </a:cubicBezTo>
                  <a:lnTo>
                    <a:pt x="768" y="429"/>
                  </a:lnTo>
                  <a:cubicBezTo>
                    <a:pt x="893" y="429"/>
                    <a:pt x="982" y="322"/>
                    <a:pt x="982" y="215"/>
                  </a:cubicBezTo>
                  <a:cubicBezTo>
                    <a:pt x="982" y="90"/>
                    <a:pt x="89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1284150" y="2831850"/>
              <a:ext cx="135625" cy="135625"/>
            </a:xfrm>
            <a:custGeom>
              <a:avLst/>
              <a:gdLst/>
              <a:ahLst/>
              <a:cxnLst/>
              <a:rect l="l" t="t" r="r" b="b"/>
              <a:pathLst>
                <a:path w="5425" h="5425" extrusionOk="0">
                  <a:moveTo>
                    <a:pt x="2712" y="428"/>
                  </a:moveTo>
                  <a:cubicBezTo>
                    <a:pt x="2748" y="428"/>
                    <a:pt x="2766" y="446"/>
                    <a:pt x="2783" y="482"/>
                  </a:cubicBezTo>
                  <a:lnTo>
                    <a:pt x="2908" y="1106"/>
                  </a:lnTo>
                  <a:cubicBezTo>
                    <a:pt x="3051" y="1820"/>
                    <a:pt x="3604" y="2373"/>
                    <a:pt x="4318" y="2516"/>
                  </a:cubicBezTo>
                  <a:lnTo>
                    <a:pt x="4942" y="2641"/>
                  </a:lnTo>
                  <a:cubicBezTo>
                    <a:pt x="4978" y="2659"/>
                    <a:pt x="5014" y="2676"/>
                    <a:pt x="5014" y="2712"/>
                  </a:cubicBezTo>
                  <a:cubicBezTo>
                    <a:pt x="5014" y="2748"/>
                    <a:pt x="4978" y="2784"/>
                    <a:pt x="4942" y="2784"/>
                  </a:cubicBezTo>
                  <a:lnTo>
                    <a:pt x="4318" y="2908"/>
                  </a:lnTo>
                  <a:cubicBezTo>
                    <a:pt x="3604" y="3051"/>
                    <a:pt x="3051" y="3604"/>
                    <a:pt x="2908" y="4318"/>
                  </a:cubicBezTo>
                  <a:lnTo>
                    <a:pt x="2783" y="4960"/>
                  </a:lnTo>
                  <a:cubicBezTo>
                    <a:pt x="2766" y="4996"/>
                    <a:pt x="2748" y="5014"/>
                    <a:pt x="2712" y="5014"/>
                  </a:cubicBezTo>
                  <a:cubicBezTo>
                    <a:pt x="2676" y="5014"/>
                    <a:pt x="2659" y="4996"/>
                    <a:pt x="2641" y="4960"/>
                  </a:cubicBezTo>
                  <a:lnTo>
                    <a:pt x="2516" y="4318"/>
                  </a:lnTo>
                  <a:cubicBezTo>
                    <a:pt x="2373" y="3604"/>
                    <a:pt x="1820" y="3051"/>
                    <a:pt x="1106" y="2908"/>
                  </a:cubicBezTo>
                  <a:lnTo>
                    <a:pt x="482" y="2784"/>
                  </a:lnTo>
                  <a:cubicBezTo>
                    <a:pt x="446" y="2784"/>
                    <a:pt x="428" y="2748"/>
                    <a:pt x="428" y="2712"/>
                  </a:cubicBezTo>
                  <a:cubicBezTo>
                    <a:pt x="428" y="2676"/>
                    <a:pt x="446" y="2659"/>
                    <a:pt x="482" y="2641"/>
                  </a:cubicBezTo>
                  <a:lnTo>
                    <a:pt x="1106" y="2516"/>
                  </a:lnTo>
                  <a:cubicBezTo>
                    <a:pt x="1820" y="2373"/>
                    <a:pt x="2373" y="1820"/>
                    <a:pt x="2516" y="1106"/>
                  </a:cubicBezTo>
                  <a:lnTo>
                    <a:pt x="2641" y="482"/>
                  </a:lnTo>
                  <a:cubicBezTo>
                    <a:pt x="2659" y="446"/>
                    <a:pt x="2676" y="428"/>
                    <a:pt x="2712" y="428"/>
                  </a:cubicBezTo>
                  <a:close/>
                  <a:moveTo>
                    <a:pt x="2712" y="0"/>
                  </a:moveTo>
                  <a:cubicBezTo>
                    <a:pt x="2480" y="0"/>
                    <a:pt x="2284" y="161"/>
                    <a:pt x="2230" y="393"/>
                  </a:cubicBezTo>
                  <a:lnTo>
                    <a:pt x="2105" y="1035"/>
                  </a:lnTo>
                  <a:cubicBezTo>
                    <a:pt x="1998" y="1570"/>
                    <a:pt x="1570" y="1998"/>
                    <a:pt x="1035" y="2105"/>
                  </a:cubicBezTo>
                  <a:lnTo>
                    <a:pt x="393" y="2230"/>
                  </a:lnTo>
                  <a:cubicBezTo>
                    <a:pt x="161" y="2284"/>
                    <a:pt x="0" y="2480"/>
                    <a:pt x="0" y="2712"/>
                  </a:cubicBezTo>
                  <a:cubicBezTo>
                    <a:pt x="0" y="2944"/>
                    <a:pt x="161" y="3140"/>
                    <a:pt x="393" y="3194"/>
                  </a:cubicBezTo>
                  <a:lnTo>
                    <a:pt x="1035" y="3319"/>
                  </a:lnTo>
                  <a:cubicBezTo>
                    <a:pt x="1570" y="3444"/>
                    <a:pt x="1998" y="3854"/>
                    <a:pt x="2105" y="4407"/>
                  </a:cubicBezTo>
                  <a:lnTo>
                    <a:pt x="2230" y="5032"/>
                  </a:lnTo>
                  <a:cubicBezTo>
                    <a:pt x="2284" y="5264"/>
                    <a:pt x="2480" y="5424"/>
                    <a:pt x="2712" y="5424"/>
                  </a:cubicBezTo>
                  <a:cubicBezTo>
                    <a:pt x="2944" y="5424"/>
                    <a:pt x="3140" y="5264"/>
                    <a:pt x="3194" y="5032"/>
                  </a:cubicBezTo>
                  <a:lnTo>
                    <a:pt x="3319" y="4407"/>
                  </a:lnTo>
                  <a:cubicBezTo>
                    <a:pt x="3426" y="3854"/>
                    <a:pt x="3854" y="3444"/>
                    <a:pt x="4407" y="3319"/>
                  </a:cubicBezTo>
                  <a:lnTo>
                    <a:pt x="5032" y="3194"/>
                  </a:lnTo>
                  <a:cubicBezTo>
                    <a:pt x="5264" y="3140"/>
                    <a:pt x="5424" y="2944"/>
                    <a:pt x="5424" y="2712"/>
                  </a:cubicBezTo>
                  <a:cubicBezTo>
                    <a:pt x="5424" y="2480"/>
                    <a:pt x="5264" y="2284"/>
                    <a:pt x="5032" y="2230"/>
                  </a:cubicBezTo>
                  <a:lnTo>
                    <a:pt x="4407" y="2105"/>
                  </a:lnTo>
                  <a:cubicBezTo>
                    <a:pt x="3854" y="1998"/>
                    <a:pt x="3426" y="1570"/>
                    <a:pt x="3319" y="1035"/>
                  </a:cubicBezTo>
                  <a:lnTo>
                    <a:pt x="3194" y="393"/>
                  </a:lnTo>
                  <a:cubicBezTo>
                    <a:pt x="3140" y="161"/>
                    <a:pt x="2944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1265850" y="3078250"/>
              <a:ext cx="82550" cy="18125"/>
            </a:xfrm>
            <a:custGeom>
              <a:avLst/>
              <a:gdLst/>
              <a:ahLst/>
              <a:cxnLst/>
              <a:rect l="l" t="t" r="r" b="b"/>
              <a:pathLst>
                <a:path w="3302" h="725" extrusionOk="0">
                  <a:moveTo>
                    <a:pt x="3066" y="0"/>
                  </a:moveTo>
                  <a:cubicBezTo>
                    <a:pt x="3043" y="0"/>
                    <a:pt x="3020" y="4"/>
                    <a:pt x="2998" y="11"/>
                  </a:cubicBezTo>
                  <a:cubicBezTo>
                    <a:pt x="2440" y="205"/>
                    <a:pt x="1853" y="304"/>
                    <a:pt x="1269" y="304"/>
                  </a:cubicBezTo>
                  <a:cubicBezTo>
                    <a:pt x="939" y="304"/>
                    <a:pt x="609" y="272"/>
                    <a:pt x="286" y="207"/>
                  </a:cubicBezTo>
                  <a:cubicBezTo>
                    <a:pt x="273" y="205"/>
                    <a:pt x="260" y="205"/>
                    <a:pt x="248" y="205"/>
                  </a:cubicBezTo>
                  <a:cubicBezTo>
                    <a:pt x="140" y="205"/>
                    <a:pt x="52" y="272"/>
                    <a:pt x="36" y="368"/>
                  </a:cubicBezTo>
                  <a:cubicBezTo>
                    <a:pt x="0" y="493"/>
                    <a:pt x="90" y="600"/>
                    <a:pt x="197" y="618"/>
                  </a:cubicBezTo>
                  <a:cubicBezTo>
                    <a:pt x="554" y="689"/>
                    <a:pt x="910" y="725"/>
                    <a:pt x="1267" y="725"/>
                  </a:cubicBezTo>
                  <a:cubicBezTo>
                    <a:pt x="1910" y="725"/>
                    <a:pt x="2534" y="618"/>
                    <a:pt x="3141" y="404"/>
                  </a:cubicBezTo>
                  <a:cubicBezTo>
                    <a:pt x="3248" y="368"/>
                    <a:pt x="3301" y="243"/>
                    <a:pt x="3266" y="136"/>
                  </a:cubicBezTo>
                  <a:cubicBezTo>
                    <a:pt x="3237" y="51"/>
                    <a:pt x="3153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1062900" y="2935250"/>
              <a:ext cx="358200" cy="251675"/>
            </a:xfrm>
            <a:custGeom>
              <a:avLst/>
              <a:gdLst/>
              <a:ahLst/>
              <a:cxnLst/>
              <a:rect l="l" t="t" r="r" b="b"/>
              <a:pathLst>
                <a:path w="14328" h="10067" extrusionOk="0">
                  <a:moveTo>
                    <a:pt x="911" y="0"/>
                  </a:moveTo>
                  <a:cubicBezTo>
                    <a:pt x="830" y="0"/>
                    <a:pt x="753" y="50"/>
                    <a:pt x="714" y="128"/>
                  </a:cubicBezTo>
                  <a:cubicBezTo>
                    <a:pt x="161" y="1413"/>
                    <a:pt x="0" y="2841"/>
                    <a:pt x="250" y="4232"/>
                  </a:cubicBezTo>
                  <a:cubicBezTo>
                    <a:pt x="500" y="5660"/>
                    <a:pt x="1178" y="6962"/>
                    <a:pt x="2213" y="7979"/>
                  </a:cubicBezTo>
                  <a:cubicBezTo>
                    <a:pt x="3551" y="9335"/>
                    <a:pt x="5335" y="10067"/>
                    <a:pt x="7244" y="10067"/>
                  </a:cubicBezTo>
                  <a:cubicBezTo>
                    <a:pt x="9135" y="10067"/>
                    <a:pt x="10920" y="9335"/>
                    <a:pt x="12258" y="7979"/>
                  </a:cubicBezTo>
                  <a:cubicBezTo>
                    <a:pt x="13471" y="6784"/>
                    <a:pt x="14203" y="5178"/>
                    <a:pt x="14328" y="3483"/>
                  </a:cubicBezTo>
                  <a:cubicBezTo>
                    <a:pt x="14328" y="3394"/>
                    <a:pt x="14274" y="3304"/>
                    <a:pt x="14185" y="3269"/>
                  </a:cubicBezTo>
                  <a:cubicBezTo>
                    <a:pt x="14161" y="3261"/>
                    <a:pt x="14139" y="3257"/>
                    <a:pt x="14117" y="3257"/>
                  </a:cubicBezTo>
                  <a:cubicBezTo>
                    <a:pt x="14041" y="3257"/>
                    <a:pt x="13977" y="3302"/>
                    <a:pt x="13935" y="3358"/>
                  </a:cubicBezTo>
                  <a:cubicBezTo>
                    <a:pt x="13703" y="3786"/>
                    <a:pt x="13418" y="4161"/>
                    <a:pt x="13079" y="4500"/>
                  </a:cubicBezTo>
                  <a:cubicBezTo>
                    <a:pt x="12740" y="4839"/>
                    <a:pt x="12347" y="5124"/>
                    <a:pt x="11919" y="5374"/>
                  </a:cubicBezTo>
                  <a:cubicBezTo>
                    <a:pt x="11812" y="5428"/>
                    <a:pt x="11776" y="5553"/>
                    <a:pt x="11830" y="5660"/>
                  </a:cubicBezTo>
                  <a:cubicBezTo>
                    <a:pt x="11878" y="5720"/>
                    <a:pt x="11951" y="5756"/>
                    <a:pt x="12027" y="5756"/>
                  </a:cubicBezTo>
                  <a:cubicBezTo>
                    <a:pt x="12063" y="5756"/>
                    <a:pt x="12099" y="5748"/>
                    <a:pt x="12133" y="5731"/>
                  </a:cubicBezTo>
                  <a:cubicBezTo>
                    <a:pt x="12579" y="5481"/>
                    <a:pt x="13007" y="5160"/>
                    <a:pt x="13382" y="4785"/>
                  </a:cubicBezTo>
                  <a:cubicBezTo>
                    <a:pt x="13525" y="4643"/>
                    <a:pt x="13650" y="4500"/>
                    <a:pt x="13775" y="4339"/>
                  </a:cubicBezTo>
                  <a:lnTo>
                    <a:pt x="13775" y="4339"/>
                  </a:lnTo>
                  <a:cubicBezTo>
                    <a:pt x="13525" y="5606"/>
                    <a:pt x="12882" y="6766"/>
                    <a:pt x="11972" y="7694"/>
                  </a:cubicBezTo>
                  <a:cubicBezTo>
                    <a:pt x="10706" y="8943"/>
                    <a:pt x="9028" y="9639"/>
                    <a:pt x="7244" y="9639"/>
                  </a:cubicBezTo>
                  <a:cubicBezTo>
                    <a:pt x="5460" y="9639"/>
                    <a:pt x="3783" y="8943"/>
                    <a:pt x="2516" y="7694"/>
                  </a:cubicBezTo>
                  <a:cubicBezTo>
                    <a:pt x="1552" y="6712"/>
                    <a:pt x="910" y="5499"/>
                    <a:pt x="660" y="4161"/>
                  </a:cubicBezTo>
                  <a:cubicBezTo>
                    <a:pt x="428" y="2841"/>
                    <a:pt x="571" y="1502"/>
                    <a:pt x="1106" y="289"/>
                  </a:cubicBezTo>
                  <a:cubicBezTo>
                    <a:pt x="1160" y="182"/>
                    <a:pt x="1106" y="57"/>
                    <a:pt x="999" y="21"/>
                  </a:cubicBezTo>
                  <a:cubicBezTo>
                    <a:pt x="971" y="7"/>
                    <a:pt x="941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1090100" y="2831850"/>
              <a:ext cx="146775" cy="207000"/>
            </a:xfrm>
            <a:custGeom>
              <a:avLst/>
              <a:gdLst/>
              <a:ahLst/>
              <a:cxnLst/>
              <a:rect l="l" t="t" r="r" b="b"/>
              <a:pathLst>
                <a:path w="5871" h="8280" extrusionOk="0">
                  <a:moveTo>
                    <a:pt x="5621" y="0"/>
                  </a:moveTo>
                  <a:cubicBezTo>
                    <a:pt x="3926" y="125"/>
                    <a:pt x="2338" y="856"/>
                    <a:pt x="1125" y="2070"/>
                  </a:cubicBezTo>
                  <a:cubicBezTo>
                    <a:pt x="714" y="2480"/>
                    <a:pt x="357" y="2944"/>
                    <a:pt x="54" y="3426"/>
                  </a:cubicBezTo>
                  <a:cubicBezTo>
                    <a:pt x="0" y="3533"/>
                    <a:pt x="36" y="3658"/>
                    <a:pt x="125" y="3729"/>
                  </a:cubicBezTo>
                  <a:cubicBezTo>
                    <a:pt x="160" y="3746"/>
                    <a:pt x="196" y="3754"/>
                    <a:pt x="231" y="3754"/>
                  </a:cubicBezTo>
                  <a:cubicBezTo>
                    <a:pt x="305" y="3754"/>
                    <a:pt x="374" y="3718"/>
                    <a:pt x="411" y="3658"/>
                  </a:cubicBezTo>
                  <a:cubicBezTo>
                    <a:pt x="696" y="3194"/>
                    <a:pt x="1035" y="2748"/>
                    <a:pt x="1428" y="2373"/>
                  </a:cubicBezTo>
                  <a:cubicBezTo>
                    <a:pt x="2338" y="1445"/>
                    <a:pt x="3515" y="821"/>
                    <a:pt x="4764" y="553"/>
                  </a:cubicBezTo>
                  <a:lnTo>
                    <a:pt x="4764" y="553"/>
                  </a:lnTo>
                  <a:cubicBezTo>
                    <a:pt x="4622" y="678"/>
                    <a:pt x="4461" y="821"/>
                    <a:pt x="4318" y="964"/>
                  </a:cubicBezTo>
                  <a:cubicBezTo>
                    <a:pt x="3373" y="1909"/>
                    <a:pt x="2802" y="3158"/>
                    <a:pt x="2695" y="4496"/>
                  </a:cubicBezTo>
                  <a:cubicBezTo>
                    <a:pt x="2588" y="5799"/>
                    <a:pt x="2944" y="7119"/>
                    <a:pt x="3694" y="8190"/>
                  </a:cubicBezTo>
                  <a:cubicBezTo>
                    <a:pt x="3747" y="8243"/>
                    <a:pt x="3801" y="8279"/>
                    <a:pt x="3872" y="8279"/>
                  </a:cubicBezTo>
                  <a:cubicBezTo>
                    <a:pt x="3908" y="8279"/>
                    <a:pt x="3962" y="8261"/>
                    <a:pt x="3997" y="8243"/>
                  </a:cubicBezTo>
                  <a:cubicBezTo>
                    <a:pt x="4086" y="8172"/>
                    <a:pt x="4104" y="8047"/>
                    <a:pt x="4051" y="7940"/>
                  </a:cubicBezTo>
                  <a:cubicBezTo>
                    <a:pt x="3337" y="6959"/>
                    <a:pt x="3016" y="5745"/>
                    <a:pt x="3105" y="4514"/>
                  </a:cubicBezTo>
                  <a:cubicBezTo>
                    <a:pt x="3212" y="3283"/>
                    <a:pt x="3747" y="2123"/>
                    <a:pt x="4622" y="1249"/>
                  </a:cubicBezTo>
                  <a:cubicBezTo>
                    <a:pt x="4961" y="928"/>
                    <a:pt x="5335" y="625"/>
                    <a:pt x="5746" y="393"/>
                  </a:cubicBezTo>
                  <a:cubicBezTo>
                    <a:pt x="5835" y="357"/>
                    <a:pt x="5871" y="250"/>
                    <a:pt x="5835" y="161"/>
                  </a:cubicBezTo>
                  <a:cubicBezTo>
                    <a:pt x="5817" y="54"/>
                    <a:pt x="5728" y="0"/>
                    <a:pt x="5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1175750" y="3004025"/>
              <a:ext cx="116900" cy="116900"/>
            </a:xfrm>
            <a:custGeom>
              <a:avLst/>
              <a:gdLst/>
              <a:ahLst/>
              <a:cxnLst/>
              <a:rect l="l" t="t" r="r" b="b"/>
              <a:pathLst>
                <a:path w="4676" h="4676" extrusionOk="0">
                  <a:moveTo>
                    <a:pt x="2338" y="429"/>
                  </a:moveTo>
                  <a:cubicBezTo>
                    <a:pt x="2355" y="429"/>
                    <a:pt x="2373" y="446"/>
                    <a:pt x="2373" y="446"/>
                  </a:cubicBezTo>
                  <a:lnTo>
                    <a:pt x="2480" y="982"/>
                  </a:lnTo>
                  <a:cubicBezTo>
                    <a:pt x="2605" y="1606"/>
                    <a:pt x="3087" y="2088"/>
                    <a:pt x="3694" y="2213"/>
                  </a:cubicBezTo>
                  <a:lnTo>
                    <a:pt x="4229" y="2320"/>
                  </a:lnTo>
                  <a:cubicBezTo>
                    <a:pt x="4247" y="2320"/>
                    <a:pt x="4247" y="2320"/>
                    <a:pt x="4247" y="2338"/>
                  </a:cubicBezTo>
                  <a:cubicBezTo>
                    <a:pt x="4247" y="2356"/>
                    <a:pt x="4247" y="2356"/>
                    <a:pt x="4229" y="2373"/>
                  </a:cubicBezTo>
                  <a:lnTo>
                    <a:pt x="3694" y="2480"/>
                  </a:lnTo>
                  <a:cubicBezTo>
                    <a:pt x="3087" y="2605"/>
                    <a:pt x="2605" y="3069"/>
                    <a:pt x="2480" y="3694"/>
                  </a:cubicBezTo>
                  <a:lnTo>
                    <a:pt x="2373" y="4229"/>
                  </a:lnTo>
                  <a:cubicBezTo>
                    <a:pt x="2373" y="4247"/>
                    <a:pt x="2355" y="4247"/>
                    <a:pt x="2338" y="4247"/>
                  </a:cubicBezTo>
                  <a:cubicBezTo>
                    <a:pt x="2320" y="4247"/>
                    <a:pt x="2320" y="4247"/>
                    <a:pt x="2320" y="4229"/>
                  </a:cubicBezTo>
                  <a:lnTo>
                    <a:pt x="2213" y="3694"/>
                  </a:lnTo>
                  <a:cubicBezTo>
                    <a:pt x="2088" y="3069"/>
                    <a:pt x="1606" y="2605"/>
                    <a:pt x="982" y="2480"/>
                  </a:cubicBezTo>
                  <a:lnTo>
                    <a:pt x="446" y="2373"/>
                  </a:lnTo>
                  <a:cubicBezTo>
                    <a:pt x="446" y="2356"/>
                    <a:pt x="428" y="2356"/>
                    <a:pt x="428" y="2338"/>
                  </a:cubicBezTo>
                  <a:cubicBezTo>
                    <a:pt x="428" y="2320"/>
                    <a:pt x="446" y="2320"/>
                    <a:pt x="446" y="2320"/>
                  </a:cubicBezTo>
                  <a:lnTo>
                    <a:pt x="982" y="2213"/>
                  </a:lnTo>
                  <a:cubicBezTo>
                    <a:pt x="1606" y="2088"/>
                    <a:pt x="2088" y="1606"/>
                    <a:pt x="2213" y="982"/>
                  </a:cubicBezTo>
                  <a:lnTo>
                    <a:pt x="2320" y="446"/>
                  </a:lnTo>
                  <a:cubicBezTo>
                    <a:pt x="2320" y="446"/>
                    <a:pt x="2320" y="429"/>
                    <a:pt x="2338" y="429"/>
                  </a:cubicBezTo>
                  <a:close/>
                  <a:moveTo>
                    <a:pt x="2338" y="0"/>
                  </a:moveTo>
                  <a:cubicBezTo>
                    <a:pt x="2124" y="0"/>
                    <a:pt x="1945" y="161"/>
                    <a:pt x="1892" y="357"/>
                  </a:cubicBezTo>
                  <a:lnTo>
                    <a:pt x="1785" y="910"/>
                  </a:lnTo>
                  <a:cubicBezTo>
                    <a:pt x="1695" y="1356"/>
                    <a:pt x="1356" y="1695"/>
                    <a:pt x="910" y="1785"/>
                  </a:cubicBezTo>
                  <a:lnTo>
                    <a:pt x="357" y="1892"/>
                  </a:lnTo>
                  <a:cubicBezTo>
                    <a:pt x="161" y="1945"/>
                    <a:pt x="0" y="2124"/>
                    <a:pt x="0" y="2338"/>
                  </a:cubicBezTo>
                  <a:cubicBezTo>
                    <a:pt x="0" y="2552"/>
                    <a:pt x="161" y="2730"/>
                    <a:pt x="357" y="2784"/>
                  </a:cubicBezTo>
                  <a:lnTo>
                    <a:pt x="910" y="2891"/>
                  </a:lnTo>
                  <a:cubicBezTo>
                    <a:pt x="1356" y="2980"/>
                    <a:pt x="1695" y="3337"/>
                    <a:pt x="1785" y="3783"/>
                  </a:cubicBezTo>
                  <a:lnTo>
                    <a:pt x="1892" y="4318"/>
                  </a:lnTo>
                  <a:cubicBezTo>
                    <a:pt x="1945" y="4532"/>
                    <a:pt x="2124" y="4675"/>
                    <a:pt x="2338" y="4675"/>
                  </a:cubicBezTo>
                  <a:cubicBezTo>
                    <a:pt x="2552" y="4675"/>
                    <a:pt x="2730" y="4532"/>
                    <a:pt x="2784" y="4318"/>
                  </a:cubicBezTo>
                  <a:lnTo>
                    <a:pt x="2891" y="3783"/>
                  </a:lnTo>
                  <a:cubicBezTo>
                    <a:pt x="2980" y="3337"/>
                    <a:pt x="3337" y="2980"/>
                    <a:pt x="3783" y="2891"/>
                  </a:cubicBezTo>
                  <a:lnTo>
                    <a:pt x="4318" y="2784"/>
                  </a:lnTo>
                  <a:cubicBezTo>
                    <a:pt x="4532" y="2730"/>
                    <a:pt x="4675" y="2552"/>
                    <a:pt x="4675" y="2338"/>
                  </a:cubicBezTo>
                  <a:cubicBezTo>
                    <a:pt x="4675" y="2124"/>
                    <a:pt x="4532" y="1945"/>
                    <a:pt x="4318" y="1892"/>
                  </a:cubicBezTo>
                  <a:lnTo>
                    <a:pt x="3783" y="1785"/>
                  </a:lnTo>
                  <a:cubicBezTo>
                    <a:pt x="3337" y="1695"/>
                    <a:pt x="2980" y="1356"/>
                    <a:pt x="2891" y="910"/>
                  </a:cubicBezTo>
                  <a:lnTo>
                    <a:pt x="2784" y="357"/>
                  </a:lnTo>
                  <a:cubicBezTo>
                    <a:pt x="2730" y="161"/>
                    <a:pt x="2552" y="0"/>
                    <a:pt x="2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533;p31">
            <a:extLst>
              <a:ext uri="{FF2B5EF4-FFF2-40B4-BE49-F238E27FC236}">
                <a16:creationId xmlns:a16="http://schemas.microsoft.com/office/drawing/2014/main" id="{7BA5EB1A-AB26-4D54-8197-12DFFE8DBF50}"/>
              </a:ext>
            </a:extLst>
          </p:cNvPr>
          <p:cNvSpPr/>
          <p:nvPr/>
        </p:nvSpPr>
        <p:spPr>
          <a:xfrm>
            <a:off x="7665439" y="3667219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8AAF2C-92FF-4449-96AD-B2157DB02FBC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035639" y="3263694"/>
            <a:ext cx="0" cy="403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1533;p31">
            <a:extLst>
              <a:ext uri="{FF2B5EF4-FFF2-40B4-BE49-F238E27FC236}">
                <a16:creationId xmlns:a16="http://schemas.microsoft.com/office/drawing/2014/main" id="{1415B497-5444-4CD1-B30C-1FC7C17C9E62}"/>
              </a:ext>
            </a:extLst>
          </p:cNvPr>
          <p:cNvSpPr/>
          <p:nvPr/>
        </p:nvSpPr>
        <p:spPr>
          <a:xfrm>
            <a:off x="7823538" y="2832059"/>
            <a:ext cx="424201" cy="424201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9F715F-BFD2-464A-A1D5-90F2BEFC193C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7489820" y="3039592"/>
            <a:ext cx="333718" cy="4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A71E1-315F-4868-A266-C76582127AF1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8247739" y="3044160"/>
            <a:ext cx="8345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oogle Shape;1713;p34">
            <a:extLst>
              <a:ext uri="{FF2B5EF4-FFF2-40B4-BE49-F238E27FC236}">
                <a16:creationId xmlns:a16="http://schemas.microsoft.com/office/drawing/2014/main" id="{F995E23C-AEF7-4BA8-81F9-8FA55453DFDC}"/>
              </a:ext>
            </a:extLst>
          </p:cNvPr>
          <p:cNvCxnSpPr>
            <a:cxnSpLocks/>
          </p:cNvCxnSpPr>
          <p:nvPr/>
        </p:nvCxnSpPr>
        <p:spPr>
          <a:xfrm flipV="1">
            <a:off x="8035689" y="2536799"/>
            <a:ext cx="0" cy="29204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9A9EDC0-60C7-4660-BF83-6C1743B08CB4}"/>
              </a:ext>
            </a:extLst>
          </p:cNvPr>
          <p:cNvSpPr txBox="1"/>
          <p:nvPr/>
        </p:nvSpPr>
        <p:spPr>
          <a:xfrm>
            <a:off x="7847120" y="2873549"/>
            <a:ext cx="42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rPr>
              <a:t>V</a:t>
            </a:r>
            <a:endParaRPr lang="en-US" sz="1800"/>
          </a:p>
        </p:txBody>
      </p:sp>
      <p:grpSp>
        <p:nvGrpSpPr>
          <p:cNvPr id="102" name="Google Shape;1835;p34">
            <a:extLst>
              <a:ext uri="{FF2B5EF4-FFF2-40B4-BE49-F238E27FC236}">
                <a16:creationId xmlns:a16="http://schemas.microsoft.com/office/drawing/2014/main" id="{509C17A0-AEA9-47A6-B09D-D877663751A3}"/>
              </a:ext>
            </a:extLst>
          </p:cNvPr>
          <p:cNvGrpSpPr/>
          <p:nvPr/>
        </p:nvGrpSpPr>
        <p:grpSpPr>
          <a:xfrm>
            <a:off x="7801707" y="3783086"/>
            <a:ext cx="482731" cy="523533"/>
            <a:chOff x="509325" y="3388975"/>
            <a:chExt cx="327425" cy="355100"/>
          </a:xfrm>
        </p:grpSpPr>
        <p:sp>
          <p:nvSpPr>
            <p:cNvPr id="103" name="Google Shape;1836;p34">
              <a:extLst>
                <a:ext uri="{FF2B5EF4-FFF2-40B4-BE49-F238E27FC236}">
                  <a16:creationId xmlns:a16="http://schemas.microsoft.com/office/drawing/2014/main" id="{7165314F-419E-4654-94E2-D1D74288C7BC}"/>
                </a:ext>
              </a:extLst>
            </p:cNvPr>
            <p:cNvSpPr/>
            <p:nvPr/>
          </p:nvSpPr>
          <p:spPr>
            <a:xfrm>
              <a:off x="535200" y="3478625"/>
              <a:ext cx="10725" cy="24125"/>
            </a:xfrm>
            <a:custGeom>
              <a:avLst/>
              <a:gdLst/>
              <a:ahLst/>
              <a:cxnLst/>
              <a:rect l="l" t="t" r="r" b="b"/>
              <a:pathLst>
                <a:path w="429" h="965" extrusionOk="0">
                  <a:moveTo>
                    <a:pt x="214" y="1"/>
                  </a:moveTo>
                  <a:cubicBezTo>
                    <a:pt x="89" y="1"/>
                    <a:pt x="0" y="90"/>
                    <a:pt x="0" y="197"/>
                  </a:cubicBezTo>
                  <a:lnTo>
                    <a:pt x="0" y="768"/>
                  </a:lnTo>
                  <a:cubicBezTo>
                    <a:pt x="0" y="875"/>
                    <a:pt x="89" y="964"/>
                    <a:pt x="214" y="964"/>
                  </a:cubicBezTo>
                  <a:cubicBezTo>
                    <a:pt x="339" y="964"/>
                    <a:pt x="428" y="875"/>
                    <a:pt x="428" y="768"/>
                  </a:cubicBezTo>
                  <a:lnTo>
                    <a:pt x="428" y="197"/>
                  </a:lnTo>
                  <a:cubicBezTo>
                    <a:pt x="428" y="90"/>
                    <a:pt x="339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37;p34">
              <a:extLst>
                <a:ext uri="{FF2B5EF4-FFF2-40B4-BE49-F238E27FC236}">
                  <a16:creationId xmlns:a16="http://schemas.microsoft.com/office/drawing/2014/main" id="{A242B9B7-68BC-47F7-A016-7E205D7CAE4C}"/>
                </a:ext>
              </a:extLst>
            </p:cNvPr>
            <p:cNvSpPr/>
            <p:nvPr/>
          </p:nvSpPr>
          <p:spPr>
            <a:xfrm>
              <a:off x="535200" y="351610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4" y="1"/>
                  </a:moveTo>
                  <a:cubicBezTo>
                    <a:pt x="89" y="1"/>
                    <a:pt x="0" y="90"/>
                    <a:pt x="0" y="215"/>
                  </a:cubicBezTo>
                  <a:lnTo>
                    <a:pt x="0" y="768"/>
                  </a:lnTo>
                  <a:cubicBezTo>
                    <a:pt x="0" y="893"/>
                    <a:pt x="89" y="982"/>
                    <a:pt x="214" y="982"/>
                  </a:cubicBezTo>
                  <a:cubicBezTo>
                    <a:pt x="339" y="982"/>
                    <a:pt x="428" y="893"/>
                    <a:pt x="428" y="768"/>
                  </a:cubicBezTo>
                  <a:lnTo>
                    <a:pt x="428" y="215"/>
                  </a:lnTo>
                  <a:cubicBezTo>
                    <a:pt x="428" y="90"/>
                    <a:pt x="339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38;p34">
              <a:extLst>
                <a:ext uri="{FF2B5EF4-FFF2-40B4-BE49-F238E27FC236}">
                  <a16:creationId xmlns:a16="http://schemas.microsoft.com/office/drawing/2014/main" id="{1AEB0860-0242-46A4-8294-A71EBC560DD5}"/>
                </a:ext>
              </a:extLst>
            </p:cNvPr>
            <p:cNvSpPr/>
            <p:nvPr/>
          </p:nvSpPr>
          <p:spPr>
            <a:xfrm>
              <a:off x="547225" y="3504050"/>
              <a:ext cx="24575" cy="10750"/>
            </a:xfrm>
            <a:custGeom>
              <a:avLst/>
              <a:gdLst/>
              <a:ahLst/>
              <a:cxnLst/>
              <a:rect l="l" t="t" r="r" b="b"/>
              <a:pathLst>
                <a:path w="983" h="430" extrusionOk="0">
                  <a:moveTo>
                    <a:pt x="197" y="1"/>
                  </a:moveTo>
                  <a:cubicBezTo>
                    <a:pt x="90" y="1"/>
                    <a:pt x="1" y="108"/>
                    <a:pt x="1" y="215"/>
                  </a:cubicBezTo>
                  <a:cubicBezTo>
                    <a:pt x="1" y="340"/>
                    <a:pt x="90" y="429"/>
                    <a:pt x="197" y="429"/>
                  </a:cubicBezTo>
                  <a:lnTo>
                    <a:pt x="768" y="429"/>
                  </a:lnTo>
                  <a:cubicBezTo>
                    <a:pt x="875" y="429"/>
                    <a:pt x="982" y="340"/>
                    <a:pt x="982" y="215"/>
                  </a:cubicBezTo>
                  <a:cubicBezTo>
                    <a:pt x="982" y="108"/>
                    <a:pt x="875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39;p34">
              <a:extLst>
                <a:ext uri="{FF2B5EF4-FFF2-40B4-BE49-F238E27FC236}">
                  <a16:creationId xmlns:a16="http://schemas.microsoft.com/office/drawing/2014/main" id="{4111BBDD-BB7D-4060-8182-2CE1A761D528}"/>
                </a:ext>
              </a:extLst>
            </p:cNvPr>
            <p:cNvSpPr/>
            <p:nvPr/>
          </p:nvSpPr>
          <p:spPr>
            <a:xfrm>
              <a:off x="509325" y="3504050"/>
              <a:ext cx="24550" cy="10750"/>
            </a:xfrm>
            <a:custGeom>
              <a:avLst/>
              <a:gdLst/>
              <a:ahLst/>
              <a:cxnLst/>
              <a:rect l="l" t="t" r="r" b="b"/>
              <a:pathLst>
                <a:path w="982" h="430" extrusionOk="0">
                  <a:moveTo>
                    <a:pt x="214" y="1"/>
                  </a:moveTo>
                  <a:cubicBezTo>
                    <a:pt x="107" y="1"/>
                    <a:pt x="0" y="108"/>
                    <a:pt x="0" y="215"/>
                  </a:cubicBezTo>
                  <a:cubicBezTo>
                    <a:pt x="0" y="340"/>
                    <a:pt x="107" y="429"/>
                    <a:pt x="214" y="429"/>
                  </a:cubicBezTo>
                  <a:lnTo>
                    <a:pt x="768" y="429"/>
                  </a:lnTo>
                  <a:cubicBezTo>
                    <a:pt x="892" y="429"/>
                    <a:pt x="982" y="340"/>
                    <a:pt x="982" y="215"/>
                  </a:cubicBezTo>
                  <a:cubicBezTo>
                    <a:pt x="982" y="108"/>
                    <a:pt x="892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40;p34">
              <a:extLst>
                <a:ext uri="{FF2B5EF4-FFF2-40B4-BE49-F238E27FC236}">
                  <a16:creationId xmlns:a16="http://schemas.microsoft.com/office/drawing/2014/main" id="{CE24D19E-F336-4869-859E-FB6590325221}"/>
                </a:ext>
              </a:extLst>
            </p:cNvPr>
            <p:cNvSpPr/>
            <p:nvPr/>
          </p:nvSpPr>
          <p:spPr>
            <a:xfrm>
              <a:off x="795250" y="340905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0"/>
                  </a:moveTo>
                  <a:cubicBezTo>
                    <a:pt x="108" y="0"/>
                    <a:pt x="0" y="90"/>
                    <a:pt x="0" y="197"/>
                  </a:cubicBezTo>
                  <a:lnTo>
                    <a:pt x="0" y="768"/>
                  </a:lnTo>
                  <a:cubicBezTo>
                    <a:pt x="0" y="875"/>
                    <a:pt x="108" y="982"/>
                    <a:pt x="215" y="982"/>
                  </a:cubicBezTo>
                  <a:cubicBezTo>
                    <a:pt x="339" y="982"/>
                    <a:pt x="429" y="875"/>
                    <a:pt x="429" y="768"/>
                  </a:cubicBezTo>
                  <a:lnTo>
                    <a:pt x="429" y="197"/>
                  </a:lnTo>
                  <a:cubicBezTo>
                    <a:pt x="429" y="90"/>
                    <a:pt x="339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41;p34">
              <a:extLst>
                <a:ext uri="{FF2B5EF4-FFF2-40B4-BE49-F238E27FC236}">
                  <a16:creationId xmlns:a16="http://schemas.microsoft.com/office/drawing/2014/main" id="{BCC1D1A2-DFC7-479F-942F-0320D8CB3583}"/>
                </a:ext>
              </a:extLst>
            </p:cNvPr>
            <p:cNvSpPr/>
            <p:nvPr/>
          </p:nvSpPr>
          <p:spPr>
            <a:xfrm>
              <a:off x="795250" y="3446525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0"/>
                  </a:moveTo>
                  <a:cubicBezTo>
                    <a:pt x="108" y="0"/>
                    <a:pt x="0" y="89"/>
                    <a:pt x="0" y="214"/>
                  </a:cubicBezTo>
                  <a:lnTo>
                    <a:pt x="0" y="767"/>
                  </a:lnTo>
                  <a:cubicBezTo>
                    <a:pt x="0" y="892"/>
                    <a:pt x="108" y="982"/>
                    <a:pt x="215" y="982"/>
                  </a:cubicBezTo>
                  <a:cubicBezTo>
                    <a:pt x="339" y="982"/>
                    <a:pt x="429" y="892"/>
                    <a:pt x="429" y="767"/>
                  </a:cubicBezTo>
                  <a:lnTo>
                    <a:pt x="429" y="214"/>
                  </a:lnTo>
                  <a:cubicBezTo>
                    <a:pt x="429" y="89"/>
                    <a:pt x="339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42;p34">
              <a:extLst>
                <a:ext uri="{FF2B5EF4-FFF2-40B4-BE49-F238E27FC236}">
                  <a16:creationId xmlns:a16="http://schemas.microsoft.com/office/drawing/2014/main" id="{0E0AD238-7E6A-482C-967B-DDD81238EBA8}"/>
                </a:ext>
              </a:extLst>
            </p:cNvPr>
            <p:cNvSpPr/>
            <p:nvPr/>
          </p:nvSpPr>
          <p:spPr>
            <a:xfrm>
              <a:off x="807300" y="3434925"/>
              <a:ext cx="24550" cy="10275"/>
            </a:xfrm>
            <a:custGeom>
              <a:avLst/>
              <a:gdLst/>
              <a:ahLst/>
              <a:cxnLst/>
              <a:rect l="l" t="t" r="r" b="b"/>
              <a:pathLst>
                <a:path w="982" h="411" extrusionOk="0">
                  <a:moveTo>
                    <a:pt x="214" y="0"/>
                  </a:moveTo>
                  <a:cubicBezTo>
                    <a:pt x="89" y="0"/>
                    <a:pt x="0" y="89"/>
                    <a:pt x="0" y="197"/>
                  </a:cubicBezTo>
                  <a:cubicBezTo>
                    <a:pt x="0" y="321"/>
                    <a:pt x="89" y="411"/>
                    <a:pt x="214" y="411"/>
                  </a:cubicBezTo>
                  <a:lnTo>
                    <a:pt x="767" y="411"/>
                  </a:lnTo>
                  <a:cubicBezTo>
                    <a:pt x="892" y="411"/>
                    <a:pt x="982" y="321"/>
                    <a:pt x="982" y="197"/>
                  </a:cubicBezTo>
                  <a:cubicBezTo>
                    <a:pt x="982" y="89"/>
                    <a:pt x="892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43;p34">
              <a:extLst>
                <a:ext uri="{FF2B5EF4-FFF2-40B4-BE49-F238E27FC236}">
                  <a16:creationId xmlns:a16="http://schemas.microsoft.com/office/drawing/2014/main" id="{4CB402AB-E77A-4C90-9E98-D408C6E73F3D}"/>
                </a:ext>
              </a:extLst>
            </p:cNvPr>
            <p:cNvSpPr/>
            <p:nvPr/>
          </p:nvSpPr>
          <p:spPr>
            <a:xfrm>
              <a:off x="769825" y="3434925"/>
              <a:ext cx="24550" cy="10275"/>
            </a:xfrm>
            <a:custGeom>
              <a:avLst/>
              <a:gdLst/>
              <a:ahLst/>
              <a:cxnLst/>
              <a:rect l="l" t="t" r="r" b="b"/>
              <a:pathLst>
                <a:path w="982" h="411" extrusionOk="0">
                  <a:moveTo>
                    <a:pt x="197" y="0"/>
                  </a:moveTo>
                  <a:cubicBezTo>
                    <a:pt x="90" y="0"/>
                    <a:pt x="0" y="89"/>
                    <a:pt x="0" y="197"/>
                  </a:cubicBezTo>
                  <a:cubicBezTo>
                    <a:pt x="0" y="321"/>
                    <a:pt x="90" y="411"/>
                    <a:pt x="197" y="411"/>
                  </a:cubicBezTo>
                  <a:lnTo>
                    <a:pt x="768" y="411"/>
                  </a:lnTo>
                  <a:cubicBezTo>
                    <a:pt x="875" y="411"/>
                    <a:pt x="982" y="321"/>
                    <a:pt x="982" y="197"/>
                  </a:cubicBezTo>
                  <a:cubicBezTo>
                    <a:pt x="982" y="89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44;p34">
              <a:extLst>
                <a:ext uri="{FF2B5EF4-FFF2-40B4-BE49-F238E27FC236}">
                  <a16:creationId xmlns:a16="http://schemas.microsoft.com/office/drawing/2014/main" id="{3957B436-584A-4786-9FB0-A363918E4A6F}"/>
                </a:ext>
              </a:extLst>
            </p:cNvPr>
            <p:cNvSpPr/>
            <p:nvPr/>
          </p:nvSpPr>
          <p:spPr>
            <a:xfrm>
              <a:off x="527600" y="3509975"/>
              <a:ext cx="163300" cy="173875"/>
            </a:xfrm>
            <a:custGeom>
              <a:avLst/>
              <a:gdLst/>
              <a:ahLst/>
              <a:cxnLst/>
              <a:rect l="l" t="t" r="r" b="b"/>
              <a:pathLst>
                <a:path w="6532" h="6955" extrusionOk="0">
                  <a:moveTo>
                    <a:pt x="2392" y="0"/>
                  </a:moveTo>
                  <a:cubicBezTo>
                    <a:pt x="2338" y="0"/>
                    <a:pt x="2285" y="23"/>
                    <a:pt x="2249" y="67"/>
                  </a:cubicBezTo>
                  <a:cubicBezTo>
                    <a:pt x="1571" y="710"/>
                    <a:pt x="1018" y="1512"/>
                    <a:pt x="608" y="2387"/>
                  </a:cubicBezTo>
                  <a:cubicBezTo>
                    <a:pt x="215" y="3261"/>
                    <a:pt x="1" y="4153"/>
                    <a:pt x="1" y="4956"/>
                  </a:cubicBezTo>
                  <a:cubicBezTo>
                    <a:pt x="1" y="5652"/>
                    <a:pt x="161" y="6276"/>
                    <a:pt x="465" y="6847"/>
                  </a:cubicBezTo>
                  <a:cubicBezTo>
                    <a:pt x="500" y="6919"/>
                    <a:pt x="572" y="6954"/>
                    <a:pt x="661" y="6954"/>
                  </a:cubicBezTo>
                  <a:cubicBezTo>
                    <a:pt x="679" y="6954"/>
                    <a:pt x="715" y="6954"/>
                    <a:pt x="750" y="6937"/>
                  </a:cubicBezTo>
                  <a:cubicBezTo>
                    <a:pt x="857" y="6883"/>
                    <a:pt x="893" y="6758"/>
                    <a:pt x="839" y="6651"/>
                  </a:cubicBezTo>
                  <a:cubicBezTo>
                    <a:pt x="572" y="6152"/>
                    <a:pt x="429" y="5581"/>
                    <a:pt x="429" y="4956"/>
                  </a:cubicBezTo>
                  <a:cubicBezTo>
                    <a:pt x="429" y="4653"/>
                    <a:pt x="465" y="4349"/>
                    <a:pt x="518" y="4028"/>
                  </a:cubicBezTo>
                  <a:cubicBezTo>
                    <a:pt x="1250" y="4867"/>
                    <a:pt x="3498" y="5295"/>
                    <a:pt x="5639" y="5295"/>
                  </a:cubicBezTo>
                  <a:lnTo>
                    <a:pt x="6317" y="5295"/>
                  </a:lnTo>
                  <a:cubicBezTo>
                    <a:pt x="6442" y="5277"/>
                    <a:pt x="6531" y="5188"/>
                    <a:pt x="6531" y="5063"/>
                  </a:cubicBezTo>
                  <a:cubicBezTo>
                    <a:pt x="6513" y="4956"/>
                    <a:pt x="6424" y="4867"/>
                    <a:pt x="6299" y="4867"/>
                  </a:cubicBezTo>
                  <a:cubicBezTo>
                    <a:pt x="6085" y="4867"/>
                    <a:pt x="5853" y="4885"/>
                    <a:pt x="5639" y="4885"/>
                  </a:cubicBezTo>
                  <a:cubicBezTo>
                    <a:pt x="4283" y="4885"/>
                    <a:pt x="3016" y="4706"/>
                    <a:pt x="2053" y="4403"/>
                  </a:cubicBezTo>
                  <a:cubicBezTo>
                    <a:pt x="1196" y="4135"/>
                    <a:pt x="697" y="3778"/>
                    <a:pt x="697" y="3439"/>
                  </a:cubicBezTo>
                  <a:cubicBezTo>
                    <a:pt x="697" y="3243"/>
                    <a:pt x="893" y="3011"/>
                    <a:pt x="1250" y="2815"/>
                  </a:cubicBezTo>
                  <a:cubicBezTo>
                    <a:pt x="1642" y="2583"/>
                    <a:pt x="2213" y="2387"/>
                    <a:pt x="2927" y="2244"/>
                  </a:cubicBezTo>
                  <a:cubicBezTo>
                    <a:pt x="3034" y="2226"/>
                    <a:pt x="3105" y="2119"/>
                    <a:pt x="3088" y="1994"/>
                  </a:cubicBezTo>
                  <a:cubicBezTo>
                    <a:pt x="3056" y="1898"/>
                    <a:pt x="2966" y="1831"/>
                    <a:pt x="2871" y="1831"/>
                  </a:cubicBezTo>
                  <a:cubicBezTo>
                    <a:pt x="2860" y="1831"/>
                    <a:pt x="2849" y="1832"/>
                    <a:pt x="2838" y="1834"/>
                  </a:cubicBezTo>
                  <a:cubicBezTo>
                    <a:pt x="2088" y="1994"/>
                    <a:pt x="1500" y="2190"/>
                    <a:pt x="1071" y="2422"/>
                  </a:cubicBezTo>
                  <a:cubicBezTo>
                    <a:pt x="1428" y="1673"/>
                    <a:pt x="1928" y="942"/>
                    <a:pt x="2535" y="371"/>
                  </a:cubicBezTo>
                  <a:cubicBezTo>
                    <a:pt x="2624" y="281"/>
                    <a:pt x="2624" y="156"/>
                    <a:pt x="2535" y="67"/>
                  </a:cubicBezTo>
                  <a:cubicBezTo>
                    <a:pt x="2499" y="23"/>
                    <a:pt x="2445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45;p34">
              <a:extLst>
                <a:ext uri="{FF2B5EF4-FFF2-40B4-BE49-F238E27FC236}">
                  <a16:creationId xmlns:a16="http://schemas.microsoft.com/office/drawing/2014/main" id="{C98BC37D-4548-4875-A0D5-5E48120180DE}"/>
                </a:ext>
              </a:extLst>
            </p:cNvPr>
            <p:cNvSpPr/>
            <p:nvPr/>
          </p:nvSpPr>
          <p:spPr>
            <a:xfrm>
              <a:off x="549925" y="3619525"/>
              <a:ext cx="259175" cy="124550"/>
            </a:xfrm>
            <a:custGeom>
              <a:avLst/>
              <a:gdLst/>
              <a:ahLst/>
              <a:cxnLst/>
              <a:rect l="l" t="t" r="r" b="b"/>
              <a:pathLst>
                <a:path w="10367" h="4982" extrusionOk="0">
                  <a:moveTo>
                    <a:pt x="10162" y="1"/>
                  </a:moveTo>
                  <a:cubicBezTo>
                    <a:pt x="10153" y="1"/>
                    <a:pt x="10144" y="2"/>
                    <a:pt x="10135" y="3"/>
                  </a:cubicBezTo>
                  <a:cubicBezTo>
                    <a:pt x="10010" y="3"/>
                    <a:pt x="9921" y="110"/>
                    <a:pt x="9938" y="235"/>
                  </a:cubicBezTo>
                  <a:cubicBezTo>
                    <a:pt x="9938" y="342"/>
                    <a:pt x="9956" y="467"/>
                    <a:pt x="9956" y="574"/>
                  </a:cubicBezTo>
                  <a:cubicBezTo>
                    <a:pt x="9956" y="1770"/>
                    <a:pt x="9439" y="2769"/>
                    <a:pt x="8457" y="3500"/>
                  </a:cubicBezTo>
                  <a:cubicBezTo>
                    <a:pt x="7512" y="4178"/>
                    <a:pt x="6191" y="4553"/>
                    <a:pt x="4746" y="4553"/>
                  </a:cubicBezTo>
                  <a:cubicBezTo>
                    <a:pt x="2891" y="4553"/>
                    <a:pt x="1303" y="3946"/>
                    <a:pt x="393" y="2911"/>
                  </a:cubicBezTo>
                  <a:cubicBezTo>
                    <a:pt x="353" y="2862"/>
                    <a:pt x="293" y="2835"/>
                    <a:pt x="231" y="2835"/>
                  </a:cubicBezTo>
                  <a:cubicBezTo>
                    <a:pt x="180" y="2835"/>
                    <a:pt x="129" y="2853"/>
                    <a:pt x="89" y="2894"/>
                  </a:cubicBezTo>
                  <a:cubicBezTo>
                    <a:pt x="0" y="2965"/>
                    <a:pt x="0" y="3108"/>
                    <a:pt x="71" y="3179"/>
                  </a:cubicBezTo>
                  <a:cubicBezTo>
                    <a:pt x="1071" y="4321"/>
                    <a:pt x="2766" y="4981"/>
                    <a:pt x="4746" y="4981"/>
                  </a:cubicBezTo>
                  <a:cubicBezTo>
                    <a:pt x="6281" y="4981"/>
                    <a:pt x="7690" y="4571"/>
                    <a:pt x="8707" y="3839"/>
                  </a:cubicBezTo>
                  <a:cubicBezTo>
                    <a:pt x="9796" y="3036"/>
                    <a:pt x="10367" y="1912"/>
                    <a:pt x="10367" y="574"/>
                  </a:cubicBezTo>
                  <a:cubicBezTo>
                    <a:pt x="10367" y="449"/>
                    <a:pt x="10367" y="324"/>
                    <a:pt x="10349" y="199"/>
                  </a:cubicBezTo>
                  <a:cubicBezTo>
                    <a:pt x="10349" y="85"/>
                    <a:pt x="10259" y="1"/>
                    <a:pt x="10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46;p34">
              <a:extLst>
                <a:ext uri="{FF2B5EF4-FFF2-40B4-BE49-F238E27FC236}">
                  <a16:creationId xmlns:a16="http://schemas.microsoft.com/office/drawing/2014/main" id="{F2615B07-D013-4B24-972A-FDC827C89D56}"/>
                </a:ext>
              </a:extLst>
            </p:cNvPr>
            <p:cNvSpPr/>
            <p:nvPr/>
          </p:nvSpPr>
          <p:spPr>
            <a:xfrm>
              <a:off x="742175" y="3508575"/>
              <a:ext cx="25000" cy="24500"/>
            </a:xfrm>
            <a:custGeom>
              <a:avLst/>
              <a:gdLst/>
              <a:ahLst/>
              <a:cxnLst/>
              <a:rect l="l" t="t" r="r" b="b"/>
              <a:pathLst>
                <a:path w="1000" h="980" extrusionOk="0">
                  <a:moveTo>
                    <a:pt x="241" y="0"/>
                  </a:moveTo>
                  <a:cubicBezTo>
                    <a:pt x="185" y="0"/>
                    <a:pt x="127" y="23"/>
                    <a:pt x="89" y="70"/>
                  </a:cubicBezTo>
                  <a:cubicBezTo>
                    <a:pt x="0" y="159"/>
                    <a:pt x="0" y="284"/>
                    <a:pt x="89" y="373"/>
                  </a:cubicBezTo>
                  <a:cubicBezTo>
                    <a:pt x="268" y="534"/>
                    <a:pt x="428" y="712"/>
                    <a:pt x="589" y="908"/>
                  </a:cubicBezTo>
                  <a:cubicBezTo>
                    <a:pt x="643" y="944"/>
                    <a:pt x="696" y="980"/>
                    <a:pt x="750" y="980"/>
                  </a:cubicBezTo>
                  <a:cubicBezTo>
                    <a:pt x="803" y="980"/>
                    <a:pt x="857" y="962"/>
                    <a:pt x="892" y="926"/>
                  </a:cubicBezTo>
                  <a:cubicBezTo>
                    <a:pt x="982" y="855"/>
                    <a:pt x="999" y="712"/>
                    <a:pt x="910" y="623"/>
                  </a:cubicBezTo>
                  <a:cubicBezTo>
                    <a:pt x="750" y="427"/>
                    <a:pt x="571" y="230"/>
                    <a:pt x="375" y="52"/>
                  </a:cubicBezTo>
                  <a:cubicBezTo>
                    <a:pt x="341" y="18"/>
                    <a:pt x="292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47;p34">
              <a:extLst>
                <a:ext uri="{FF2B5EF4-FFF2-40B4-BE49-F238E27FC236}">
                  <a16:creationId xmlns:a16="http://schemas.microsoft.com/office/drawing/2014/main" id="{FF276879-C1ED-4096-9D65-61D79B338348}"/>
                </a:ext>
              </a:extLst>
            </p:cNvPr>
            <p:cNvSpPr/>
            <p:nvPr/>
          </p:nvSpPr>
          <p:spPr>
            <a:xfrm>
              <a:off x="686400" y="3426100"/>
              <a:ext cx="11625" cy="10350"/>
            </a:xfrm>
            <a:custGeom>
              <a:avLst/>
              <a:gdLst/>
              <a:ahLst/>
              <a:cxnLst/>
              <a:rect l="l" t="t" r="r" b="b"/>
              <a:pathLst>
                <a:path w="465" h="414" extrusionOk="0">
                  <a:moveTo>
                    <a:pt x="233" y="1"/>
                  </a:moveTo>
                  <a:cubicBezTo>
                    <a:pt x="153" y="1"/>
                    <a:pt x="72" y="41"/>
                    <a:pt x="37" y="121"/>
                  </a:cubicBezTo>
                  <a:cubicBezTo>
                    <a:pt x="1" y="211"/>
                    <a:pt x="19" y="318"/>
                    <a:pt x="90" y="371"/>
                  </a:cubicBezTo>
                  <a:cubicBezTo>
                    <a:pt x="129" y="401"/>
                    <a:pt x="179" y="414"/>
                    <a:pt x="228" y="414"/>
                  </a:cubicBezTo>
                  <a:cubicBezTo>
                    <a:pt x="269" y="414"/>
                    <a:pt x="308" y="405"/>
                    <a:pt x="340" y="389"/>
                  </a:cubicBezTo>
                  <a:cubicBezTo>
                    <a:pt x="429" y="335"/>
                    <a:pt x="465" y="228"/>
                    <a:pt x="429" y="121"/>
                  </a:cubicBezTo>
                  <a:cubicBezTo>
                    <a:pt x="393" y="41"/>
                    <a:pt x="313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48;p34">
              <a:extLst>
                <a:ext uri="{FF2B5EF4-FFF2-40B4-BE49-F238E27FC236}">
                  <a16:creationId xmlns:a16="http://schemas.microsoft.com/office/drawing/2014/main" id="{A00AD867-348D-424E-8DCE-D80C20BC4F37}"/>
                </a:ext>
              </a:extLst>
            </p:cNvPr>
            <p:cNvSpPr/>
            <p:nvPr/>
          </p:nvSpPr>
          <p:spPr>
            <a:xfrm>
              <a:off x="662775" y="3429625"/>
              <a:ext cx="11625" cy="10550"/>
            </a:xfrm>
            <a:custGeom>
              <a:avLst/>
              <a:gdLst/>
              <a:ahLst/>
              <a:cxnLst/>
              <a:rect l="l" t="t" r="r" b="b"/>
              <a:pathLst>
                <a:path w="465" h="422" extrusionOk="0">
                  <a:moveTo>
                    <a:pt x="232" y="0"/>
                  </a:moveTo>
                  <a:cubicBezTo>
                    <a:pt x="156" y="0"/>
                    <a:pt x="79" y="36"/>
                    <a:pt x="36" y="105"/>
                  </a:cubicBezTo>
                  <a:cubicBezTo>
                    <a:pt x="0" y="194"/>
                    <a:pt x="18" y="301"/>
                    <a:pt x="89" y="355"/>
                  </a:cubicBezTo>
                  <a:cubicBezTo>
                    <a:pt x="133" y="398"/>
                    <a:pt x="182" y="422"/>
                    <a:pt x="235" y="422"/>
                  </a:cubicBezTo>
                  <a:cubicBezTo>
                    <a:pt x="269" y="422"/>
                    <a:pt x="304" y="412"/>
                    <a:pt x="339" y="391"/>
                  </a:cubicBezTo>
                  <a:cubicBezTo>
                    <a:pt x="428" y="337"/>
                    <a:pt x="464" y="230"/>
                    <a:pt x="428" y="123"/>
                  </a:cubicBezTo>
                  <a:cubicBezTo>
                    <a:pt x="392" y="40"/>
                    <a:pt x="312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49;p34">
              <a:extLst>
                <a:ext uri="{FF2B5EF4-FFF2-40B4-BE49-F238E27FC236}">
                  <a16:creationId xmlns:a16="http://schemas.microsoft.com/office/drawing/2014/main" id="{75F1DD19-0233-4F6D-89F3-0E5D912AACBF}"/>
                </a:ext>
              </a:extLst>
            </p:cNvPr>
            <p:cNvSpPr/>
            <p:nvPr/>
          </p:nvSpPr>
          <p:spPr>
            <a:xfrm>
              <a:off x="676850" y="3443750"/>
              <a:ext cx="12250" cy="10575"/>
            </a:xfrm>
            <a:custGeom>
              <a:avLst/>
              <a:gdLst/>
              <a:ahLst/>
              <a:cxnLst/>
              <a:rect l="l" t="t" r="r" b="b"/>
              <a:pathLst>
                <a:path w="490" h="423" extrusionOk="0">
                  <a:moveTo>
                    <a:pt x="274" y="1"/>
                  </a:moveTo>
                  <a:cubicBezTo>
                    <a:pt x="263" y="1"/>
                    <a:pt x="252" y="2"/>
                    <a:pt x="240" y="4"/>
                  </a:cubicBezTo>
                  <a:cubicBezTo>
                    <a:pt x="151" y="4"/>
                    <a:pt x="80" y="58"/>
                    <a:pt x="44" y="147"/>
                  </a:cubicBezTo>
                  <a:cubicBezTo>
                    <a:pt x="1" y="290"/>
                    <a:pt x="119" y="422"/>
                    <a:pt x="251" y="422"/>
                  </a:cubicBezTo>
                  <a:cubicBezTo>
                    <a:pt x="283" y="422"/>
                    <a:pt x="316" y="414"/>
                    <a:pt x="347" y="397"/>
                  </a:cubicBezTo>
                  <a:cubicBezTo>
                    <a:pt x="436" y="343"/>
                    <a:pt x="490" y="218"/>
                    <a:pt x="436" y="129"/>
                  </a:cubicBezTo>
                  <a:cubicBezTo>
                    <a:pt x="405" y="51"/>
                    <a:pt x="347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50;p34">
              <a:extLst>
                <a:ext uri="{FF2B5EF4-FFF2-40B4-BE49-F238E27FC236}">
                  <a16:creationId xmlns:a16="http://schemas.microsoft.com/office/drawing/2014/main" id="{D9195818-BB3F-4251-B694-F785D366AB45}"/>
                </a:ext>
              </a:extLst>
            </p:cNvPr>
            <p:cNvSpPr/>
            <p:nvPr/>
          </p:nvSpPr>
          <p:spPr>
            <a:xfrm>
              <a:off x="736375" y="3621300"/>
              <a:ext cx="24100" cy="13925"/>
            </a:xfrm>
            <a:custGeom>
              <a:avLst/>
              <a:gdLst/>
              <a:ahLst/>
              <a:cxnLst/>
              <a:rect l="l" t="t" r="r" b="b"/>
              <a:pathLst>
                <a:path w="964" h="557" extrusionOk="0">
                  <a:moveTo>
                    <a:pt x="720" y="0"/>
                  </a:moveTo>
                  <a:cubicBezTo>
                    <a:pt x="706" y="0"/>
                    <a:pt x="692" y="1"/>
                    <a:pt x="678" y="4"/>
                  </a:cubicBezTo>
                  <a:cubicBezTo>
                    <a:pt x="518" y="57"/>
                    <a:pt x="357" y="93"/>
                    <a:pt x="197" y="128"/>
                  </a:cubicBezTo>
                  <a:cubicBezTo>
                    <a:pt x="72" y="164"/>
                    <a:pt x="0" y="271"/>
                    <a:pt x="36" y="378"/>
                  </a:cubicBezTo>
                  <a:cubicBezTo>
                    <a:pt x="54" y="485"/>
                    <a:pt x="143" y="557"/>
                    <a:pt x="232" y="557"/>
                  </a:cubicBezTo>
                  <a:cubicBezTo>
                    <a:pt x="250" y="557"/>
                    <a:pt x="268" y="557"/>
                    <a:pt x="286" y="539"/>
                  </a:cubicBezTo>
                  <a:cubicBezTo>
                    <a:pt x="464" y="503"/>
                    <a:pt x="625" y="467"/>
                    <a:pt x="803" y="414"/>
                  </a:cubicBezTo>
                  <a:cubicBezTo>
                    <a:pt x="910" y="378"/>
                    <a:pt x="964" y="271"/>
                    <a:pt x="946" y="146"/>
                  </a:cubicBezTo>
                  <a:cubicBezTo>
                    <a:pt x="915" y="53"/>
                    <a:pt x="816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51;p34">
              <a:extLst>
                <a:ext uri="{FF2B5EF4-FFF2-40B4-BE49-F238E27FC236}">
                  <a16:creationId xmlns:a16="http://schemas.microsoft.com/office/drawing/2014/main" id="{86C6BC82-435A-42AE-BA09-E5F46C34C099}"/>
                </a:ext>
              </a:extLst>
            </p:cNvPr>
            <p:cNvSpPr/>
            <p:nvPr/>
          </p:nvSpPr>
          <p:spPr>
            <a:xfrm>
              <a:off x="615475" y="3549100"/>
              <a:ext cx="137875" cy="19675"/>
            </a:xfrm>
            <a:custGeom>
              <a:avLst/>
              <a:gdLst/>
              <a:ahLst/>
              <a:cxnLst/>
              <a:rect l="l" t="t" r="r" b="b"/>
              <a:pathLst>
                <a:path w="5515" h="787" extrusionOk="0">
                  <a:moveTo>
                    <a:pt x="2124" y="1"/>
                  </a:moveTo>
                  <a:cubicBezTo>
                    <a:pt x="1464" y="1"/>
                    <a:pt x="822" y="55"/>
                    <a:pt x="197" y="126"/>
                  </a:cubicBezTo>
                  <a:cubicBezTo>
                    <a:pt x="90" y="144"/>
                    <a:pt x="1" y="251"/>
                    <a:pt x="19" y="358"/>
                  </a:cubicBezTo>
                  <a:cubicBezTo>
                    <a:pt x="35" y="470"/>
                    <a:pt x="123" y="539"/>
                    <a:pt x="218" y="539"/>
                  </a:cubicBezTo>
                  <a:cubicBezTo>
                    <a:pt x="229" y="539"/>
                    <a:pt x="240" y="538"/>
                    <a:pt x="251" y="536"/>
                  </a:cubicBezTo>
                  <a:cubicBezTo>
                    <a:pt x="857" y="465"/>
                    <a:pt x="1482" y="429"/>
                    <a:pt x="2124" y="429"/>
                  </a:cubicBezTo>
                  <a:cubicBezTo>
                    <a:pt x="3266" y="429"/>
                    <a:pt x="4337" y="554"/>
                    <a:pt x="5229" y="768"/>
                  </a:cubicBezTo>
                  <a:cubicBezTo>
                    <a:pt x="5247" y="768"/>
                    <a:pt x="5264" y="786"/>
                    <a:pt x="5282" y="786"/>
                  </a:cubicBezTo>
                  <a:cubicBezTo>
                    <a:pt x="5372" y="786"/>
                    <a:pt x="5461" y="715"/>
                    <a:pt x="5479" y="625"/>
                  </a:cubicBezTo>
                  <a:cubicBezTo>
                    <a:pt x="5514" y="501"/>
                    <a:pt x="5443" y="394"/>
                    <a:pt x="5336" y="358"/>
                  </a:cubicBezTo>
                  <a:cubicBezTo>
                    <a:pt x="4408" y="126"/>
                    <a:pt x="3302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52;p34">
              <a:extLst>
                <a:ext uri="{FF2B5EF4-FFF2-40B4-BE49-F238E27FC236}">
                  <a16:creationId xmlns:a16="http://schemas.microsoft.com/office/drawing/2014/main" id="{F808F569-C276-455E-8D6B-FC647F84D956}"/>
                </a:ext>
              </a:extLst>
            </p:cNvPr>
            <p:cNvSpPr/>
            <p:nvPr/>
          </p:nvSpPr>
          <p:spPr>
            <a:xfrm>
              <a:off x="586050" y="3388975"/>
              <a:ext cx="165075" cy="138750"/>
            </a:xfrm>
            <a:custGeom>
              <a:avLst/>
              <a:gdLst/>
              <a:ahLst/>
              <a:cxnLst/>
              <a:rect l="l" t="t" r="r" b="b"/>
              <a:pathLst>
                <a:path w="6603" h="5550" extrusionOk="0">
                  <a:moveTo>
                    <a:pt x="3301" y="411"/>
                  </a:moveTo>
                  <a:cubicBezTo>
                    <a:pt x="4175" y="411"/>
                    <a:pt x="4657" y="625"/>
                    <a:pt x="4746" y="714"/>
                  </a:cubicBezTo>
                  <a:cubicBezTo>
                    <a:pt x="4657" y="821"/>
                    <a:pt x="4175" y="1018"/>
                    <a:pt x="3301" y="1018"/>
                  </a:cubicBezTo>
                  <a:cubicBezTo>
                    <a:pt x="2409" y="1018"/>
                    <a:pt x="1927" y="821"/>
                    <a:pt x="1838" y="714"/>
                  </a:cubicBezTo>
                  <a:cubicBezTo>
                    <a:pt x="1927" y="625"/>
                    <a:pt x="2409" y="411"/>
                    <a:pt x="3301" y="411"/>
                  </a:cubicBezTo>
                  <a:close/>
                  <a:moveTo>
                    <a:pt x="4764" y="1196"/>
                  </a:moveTo>
                  <a:lnTo>
                    <a:pt x="4764" y="3212"/>
                  </a:lnTo>
                  <a:cubicBezTo>
                    <a:pt x="4711" y="3301"/>
                    <a:pt x="4247" y="3498"/>
                    <a:pt x="3426" y="3515"/>
                  </a:cubicBezTo>
                  <a:lnTo>
                    <a:pt x="3176" y="3515"/>
                  </a:lnTo>
                  <a:cubicBezTo>
                    <a:pt x="2338" y="3498"/>
                    <a:pt x="1892" y="3301"/>
                    <a:pt x="1838" y="3212"/>
                  </a:cubicBezTo>
                  <a:lnTo>
                    <a:pt x="1838" y="2249"/>
                  </a:lnTo>
                  <a:lnTo>
                    <a:pt x="1838" y="1196"/>
                  </a:lnTo>
                  <a:cubicBezTo>
                    <a:pt x="2248" y="1374"/>
                    <a:pt x="2855" y="1446"/>
                    <a:pt x="3301" y="1446"/>
                  </a:cubicBezTo>
                  <a:cubicBezTo>
                    <a:pt x="3729" y="1446"/>
                    <a:pt x="4354" y="1374"/>
                    <a:pt x="4764" y="1196"/>
                  </a:cubicBezTo>
                  <a:close/>
                  <a:moveTo>
                    <a:pt x="3301" y="0"/>
                  </a:moveTo>
                  <a:cubicBezTo>
                    <a:pt x="2605" y="0"/>
                    <a:pt x="1410" y="143"/>
                    <a:pt x="1410" y="714"/>
                  </a:cubicBezTo>
                  <a:lnTo>
                    <a:pt x="1410" y="2106"/>
                  </a:lnTo>
                  <a:cubicBezTo>
                    <a:pt x="518" y="2463"/>
                    <a:pt x="0" y="3034"/>
                    <a:pt x="0" y="3658"/>
                  </a:cubicBezTo>
                  <a:cubicBezTo>
                    <a:pt x="0" y="4729"/>
                    <a:pt x="1446" y="5550"/>
                    <a:pt x="3301" y="5550"/>
                  </a:cubicBezTo>
                  <a:cubicBezTo>
                    <a:pt x="3729" y="5550"/>
                    <a:pt x="4158" y="5496"/>
                    <a:pt x="4550" y="5407"/>
                  </a:cubicBezTo>
                  <a:cubicBezTo>
                    <a:pt x="4657" y="5389"/>
                    <a:pt x="4729" y="5282"/>
                    <a:pt x="4711" y="5157"/>
                  </a:cubicBezTo>
                  <a:cubicBezTo>
                    <a:pt x="4679" y="5061"/>
                    <a:pt x="4589" y="4994"/>
                    <a:pt x="4494" y="4994"/>
                  </a:cubicBezTo>
                  <a:cubicBezTo>
                    <a:pt x="4483" y="4994"/>
                    <a:pt x="4472" y="4995"/>
                    <a:pt x="4461" y="4996"/>
                  </a:cubicBezTo>
                  <a:cubicBezTo>
                    <a:pt x="4086" y="5086"/>
                    <a:pt x="3694" y="5121"/>
                    <a:pt x="3301" y="5121"/>
                  </a:cubicBezTo>
                  <a:cubicBezTo>
                    <a:pt x="1731" y="5121"/>
                    <a:pt x="411" y="4461"/>
                    <a:pt x="411" y="3658"/>
                  </a:cubicBezTo>
                  <a:cubicBezTo>
                    <a:pt x="411" y="3248"/>
                    <a:pt x="785" y="2837"/>
                    <a:pt x="1410" y="2570"/>
                  </a:cubicBezTo>
                  <a:lnTo>
                    <a:pt x="1410" y="3176"/>
                  </a:lnTo>
                  <a:cubicBezTo>
                    <a:pt x="1356" y="3159"/>
                    <a:pt x="1285" y="3123"/>
                    <a:pt x="1231" y="3105"/>
                  </a:cubicBezTo>
                  <a:cubicBezTo>
                    <a:pt x="1204" y="3089"/>
                    <a:pt x="1171" y="3081"/>
                    <a:pt x="1137" y="3081"/>
                  </a:cubicBezTo>
                  <a:cubicBezTo>
                    <a:pt x="1062" y="3081"/>
                    <a:pt x="983" y="3120"/>
                    <a:pt x="946" y="3194"/>
                  </a:cubicBezTo>
                  <a:cubicBezTo>
                    <a:pt x="892" y="3301"/>
                    <a:pt x="946" y="3426"/>
                    <a:pt x="1035" y="3480"/>
                  </a:cubicBezTo>
                  <a:cubicBezTo>
                    <a:pt x="1606" y="3765"/>
                    <a:pt x="2427" y="3944"/>
                    <a:pt x="3301" y="3944"/>
                  </a:cubicBezTo>
                  <a:cubicBezTo>
                    <a:pt x="4158" y="3944"/>
                    <a:pt x="4978" y="3765"/>
                    <a:pt x="5549" y="3480"/>
                  </a:cubicBezTo>
                  <a:cubicBezTo>
                    <a:pt x="5656" y="3426"/>
                    <a:pt x="5692" y="3301"/>
                    <a:pt x="5639" y="3194"/>
                  </a:cubicBezTo>
                  <a:cubicBezTo>
                    <a:pt x="5602" y="3120"/>
                    <a:pt x="5531" y="3081"/>
                    <a:pt x="5455" y="3081"/>
                  </a:cubicBezTo>
                  <a:cubicBezTo>
                    <a:pt x="5421" y="3081"/>
                    <a:pt x="5386" y="3089"/>
                    <a:pt x="5353" y="3105"/>
                  </a:cubicBezTo>
                  <a:cubicBezTo>
                    <a:pt x="5300" y="3123"/>
                    <a:pt x="5246" y="3159"/>
                    <a:pt x="5175" y="3176"/>
                  </a:cubicBezTo>
                  <a:lnTo>
                    <a:pt x="5175" y="2570"/>
                  </a:lnTo>
                  <a:cubicBezTo>
                    <a:pt x="5799" y="2837"/>
                    <a:pt x="6174" y="3248"/>
                    <a:pt x="6174" y="3658"/>
                  </a:cubicBezTo>
                  <a:cubicBezTo>
                    <a:pt x="6174" y="4051"/>
                    <a:pt x="5853" y="4443"/>
                    <a:pt x="5264" y="4729"/>
                  </a:cubicBezTo>
                  <a:cubicBezTo>
                    <a:pt x="5157" y="4782"/>
                    <a:pt x="5121" y="4907"/>
                    <a:pt x="5175" y="5014"/>
                  </a:cubicBezTo>
                  <a:cubicBezTo>
                    <a:pt x="5210" y="5086"/>
                    <a:pt x="5282" y="5121"/>
                    <a:pt x="5353" y="5121"/>
                  </a:cubicBezTo>
                  <a:cubicBezTo>
                    <a:pt x="5389" y="5121"/>
                    <a:pt x="5424" y="5121"/>
                    <a:pt x="5442" y="5103"/>
                  </a:cubicBezTo>
                  <a:cubicBezTo>
                    <a:pt x="6174" y="4747"/>
                    <a:pt x="6602" y="4229"/>
                    <a:pt x="6602" y="3658"/>
                  </a:cubicBezTo>
                  <a:cubicBezTo>
                    <a:pt x="6602" y="3034"/>
                    <a:pt x="6067" y="2463"/>
                    <a:pt x="5175" y="2106"/>
                  </a:cubicBezTo>
                  <a:lnTo>
                    <a:pt x="5175" y="714"/>
                  </a:lnTo>
                  <a:cubicBezTo>
                    <a:pt x="5175" y="143"/>
                    <a:pt x="3997" y="0"/>
                    <a:pt x="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53;p34">
              <a:extLst>
                <a:ext uri="{FF2B5EF4-FFF2-40B4-BE49-F238E27FC236}">
                  <a16:creationId xmlns:a16="http://schemas.microsoft.com/office/drawing/2014/main" id="{D965258F-93C0-45FD-BE49-248897CF879F}"/>
                </a:ext>
              </a:extLst>
            </p:cNvPr>
            <p:cNvSpPr/>
            <p:nvPr/>
          </p:nvSpPr>
          <p:spPr>
            <a:xfrm>
              <a:off x="718075" y="3530825"/>
              <a:ext cx="118675" cy="118225"/>
            </a:xfrm>
            <a:custGeom>
              <a:avLst/>
              <a:gdLst/>
              <a:ahLst/>
              <a:cxnLst/>
              <a:rect l="l" t="t" r="r" b="b"/>
              <a:pathLst>
                <a:path w="4747" h="4729" extrusionOk="0">
                  <a:moveTo>
                    <a:pt x="2374" y="411"/>
                  </a:moveTo>
                  <a:cubicBezTo>
                    <a:pt x="2392" y="411"/>
                    <a:pt x="2409" y="429"/>
                    <a:pt x="2409" y="447"/>
                  </a:cubicBezTo>
                  <a:lnTo>
                    <a:pt x="2517" y="982"/>
                  </a:lnTo>
                  <a:cubicBezTo>
                    <a:pt x="2641" y="1606"/>
                    <a:pt x="3123" y="2106"/>
                    <a:pt x="3748" y="2231"/>
                  </a:cubicBezTo>
                  <a:lnTo>
                    <a:pt x="4301" y="2338"/>
                  </a:lnTo>
                  <a:cubicBezTo>
                    <a:pt x="4301" y="2338"/>
                    <a:pt x="4319" y="2338"/>
                    <a:pt x="4319" y="2374"/>
                  </a:cubicBezTo>
                  <a:cubicBezTo>
                    <a:pt x="4319" y="2391"/>
                    <a:pt x="4301" y="2391"/>
                    <a:pt x="4301" y="2391"/>
                  </a:cubicBezTo>
                  <a:lnTo>
                    <a:pt x="3748" y="2498"/>
                  </a:lnTo>
                  <a:cubicBezTo>
                    <a:pt x="3123" y="2641"/>
                    <a:pt x="2641" y="3123"/>
                    <a:pt x="2517" y="3747"/>
                  </a:cubicBezTo>
                  <a:lnTo>
                    <a:pt x="2409" y="4283"/>
                  </a:lnTo>
                  <a:cubicBezTo>
                    <a:pt x="2409" y="4301"/>
                    <a:pt x="2392" y="4318"/>
                    <a:pt x="2374" y="4318"/>
                  </a:cubicBezTo>
                  <a:cubicBezTo>
                    <a:pt x="2356" y="4318"/>
                    <a:pt x="2338" y="4301"/>
                    <a:pt x="2338" y="4283"/>
                  </a:cubicBezTo>
                  <a:lnTo>
                    <a:pt x="2231" y="3747"/>
                  </a:lnTo>
                  <a:cubicBezTo>
                    <a:pt x="2106" y="3123"/>
                    <a:pt x="1624" y="2641"/>
                    <a:pt x="1000" y="2498"/>
                  </a:cubicBezTo>
                  <a:lnTo>
                    <a:pt x="447" y="2391"/>
                  </a:lnTo>
                  <a:cubicBezTo>
                    <a:pt x="447" y="2391"/>
                    <a:pt x="429" y="2391"/>
                    <a:pt x="429" y="2374"/>
                  </a:cubicBezTo>
                  <a:cubicBezTo>
                    <a:pt x="429" y="2338"/>
                    <a:pt x="447" y="2338"/>
                    <a:pt x="447" y="2338"/>
                  </a:cubicBezTo>
                  <a:lnTo>
                    <a:pt x="1000" y="2231"/>
                  </a:lnTo>
                  <a:cubicBezTo>
                    <a:pt x="1624" y="2106"/>
                    <a:pt x="2106" y="1606"/>
                    <a:pt x="2231" y="982"/>
                  </a:cubicBezTo>
                  <a:lnTo>
                    <a:pt x="2338" y="447"/>
                  </a:lnTo>
                  <a:cubicBezTo>
                    <a:pt x="2338" y="429"/>
                    <a:pt x="2356" y="411"/>
                    <a:pt x="2374" y="411"/>
                  </a:cubicBezTo>
                  <a:close/>
                  <a:moveTo>
                    <a:pt x="2374" y="0"/>
                  </a:moveTo>
                  <a:cubicBezTo>
                    <a:pt x="2160" y="0"/>
                    <a:pt x="1981" y="143"/>
                    <a:pt x="1928" y="357"/>
                  </a:cubicBezTo>
                  <a:lnTo>
                    <a:pt x="1821" y="910"/>
                  </a:lnTo>
                  <a:cubicBezTo>
                    <a:pt x="1731" y="1356"/>
                    <a:pt x="1375" y="1713"/>
                    <a:pt x="911" y="1803"/>
                  </a:cubicBezTo>
                  <a:lnTo>
                    <a:pt x="375" y="1927"/>
                  </a:lnTo>
                  <a:cubicBezTo>
                    <a:pt x="161" y="1963"/>
                    <a:pt x="1" y="2142"/>
                    <a:pt x="1" y="2374"/>
                  </a:cubicBezTo>
                  <a:cubicBezTo>
                    <a:pt x="1" y="2588"/>
                    <a:pt x="161" y="2766"/>
                    <a:pt x="375" y="2802"/>
                  </a:cubicBezTo>
                  <a:lnTo>
                    <a:pt x="911" y="2927"/>
                  </a:lnTo>
                  <a:cubicBezTo>
                    <a:pt x="1375" y="3016"/>
                    <a:pt x="1731" y="3373"/>
                    <a:pt x="1821" y="3819"/>
                  </a:cubicBezTo>
                  <a:lnTo>
                    <a:pt x="1928" y="4372"/>
                  </a:lnTo>
                  <a:cubicBezTo>
                    <a:pt x="1981" y="4586"/>
                    <a:pt x="2160" y="4729"/>
                    <a:pt x="2374" y="4729"/>
                  </a:cubicBezTo>
                  <a:cubicBezTo>
                    <a:pt x="2588" y="4729"/>
                    <a:pt x="2766" y="4586"/>
                    <a:pt x="2820" y="4372"/>
                  </a:cubicBezTo>
                  <a:lnTo>
                    <a:pt x="2927" y="3819"/>
                  </a:lnTo>
                  <a:cubicBezTo>
                    <a:pt x="3016" y="3373"/>
                    <a:pt x="3373" y="3016"/>
                    <a:pt x="3837" y="2927"/>
                  </a:cubicBezTo>
                  <a:lnTo>
                    <a:pt x="4372" y="2802"/>
                  </a:lnTo>
                  <a:cubicBezTo>
                    <a:pt x="4586" y="2766"/>
                    <a:pt x="4747" y="2588"/>
                    <a:pt x="4747" y="2374"/>
                  </a:cubicBezTo>
                  <a:cubicBezTo>
                    <a:pt x="4747" y="2142"/>
                    <a:pt x="4586" y="1963"/>
                    <a:pt x="4372" y="1927"/>
                  </a:cubicBezTo>
                  <a:lnTo>
                    <a:pt x="3837" y="1803"/>
                  </a:lnTo>
                  <a:cubicBezTo>
                    <a:pt x="3373" y="1713"/>
                    <a:pt x="3016" y="1356"/>
                    <a:pt x="2927" y="910"/>
                  </a:cubicBezTo>
                  <a:lnTo>
                    <a:pt x="2820" y="357"/>
                  </a:lnTo>
                  <a:cubicBezTo>
                    <a:pt x="2766" y="143"/>
                    <a:pt x="2588" y="0"/>
                    <a:pt x="2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54;p34">
              <a:extLst>
                <a:ext uri="{FF2B5EF4-FFF2-40B4-BE49-F238E27FC236}">
                  <a16:creationId xmlns:a16="http://schemas.microsoft.com/office/drawing/2014/main" id="{5DC509A5-54E0-459F-BF28-62660E77BB5C}"/>
                </a:ext>
              </a:extLst>
            </p:cNvPr>
            <p:cNvSpPr/>
            <p:nvPr/>
          </p:nvSpPr>
          <p:spPr>
            <a:xfrm>
              <a:off x="676150" y="361602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3302" h="3302" extrusionOk="0">
                  <a:moveTo>
                    <a:pt x="1660" y="429"/>
                  </a:moveTo>
                  <a:lnTo>
                    <a:pt x="1696" y="589"/>
                  </a:lnTo>
                  <a:cubicBezTo>
                    <a:pt x="1785" y="1107"/>
                    <a:pt x="2195" y="1517"/>
                    <a:pt x="2713" y="1624"/>
                  </a:cubicBezTo>
                  <a:lnTo>
                    <a:pt x="2873" y="1642"/>
                  </a:lnTo>
                  <a:lnTo>
                    <a:pt x="2873" y="1660"/>
                  </a:lnTo>
                  <a:lnTo>
                    <a:pt x="2713" y="1678"/>
                  </a:lnTo>
                  <a:cubicBezTo>
                    <a:pt x="2195" y="1785"/>
                    <a:pt x="1785" y="2195"/>
                    <a:pt x="1696" y="2712"/>
                  </a:cubicBezTo>
                  <a:lnTo>
                    <a:pt x="1660" y="2873"/>
                  </a:lnTo>
                  <a:lnTo>
                    <a:pt x="1624" y="2712"/>
                  </a:lnTo>
                  <a:cubicBezTo>
                    <a:pt x="1517" y="2195"/>
                    <a:pt x="1107" y="1785"/>
                    <a:pt x="589" y="1678"/>
                  </a:cubicBezTo>
                  <a:lnTo>
                    <a:pt x="429" y="1660"/>
                  </a:lnTo>
                  <a:lnTo>
                    <a:pt x="429" y="1642"/>
                  </a:lnTo>
                  <a:lnTo>
                    <a:pt x="589" y="1624"/>
                  </a:lnTo>
                  <a:cubicBezTo>
                    <a:pt x="1107" y="1517"/>
                    <a:pt x="1517" y="1107"/>
                    <a:pt x="1624" y="589"/>
                  </a:cubicBezTo>
                  <a:lnTo>
                    <a:pt x="1660" y="429"/>
                  </a:lnTo>
                  <a:close/>
                  <a:moveTo>
                    <a:pt x="1660" y="0"/>
                  </a:moveTo>
                  <a:cubicBezTo>
                    <a:pt x="1446" y="0"/>
                    <a:pt x="1285" y="143"/>
                    <a:pt x="1232" y="339"/>
                  </a:cubicBezTo>
                  <a:lnTo>
                    <a:pt x="1196" y="518"/>
                  </a:lnTo>
                  <a:cubicBezTo>
                    <a:pt x="1125" y="857"/>
                    <a:pt x="857" y="1124"/>
                    <a:pt x="518" y="1196"/>
                  </a:cubicBezTo>
                  <a:lnTo>
                    <a:pt x="339" y="1232"/>
                  </a:lnTo>
                  <a:cubicBezTo>
                    <a:pt x="143" y="1285"/>
                    <a:pt x="0" y="1446"/>
                    <a:pt x="0" y="1660"/>
                  </a:cubicBezTo>
                  <a:cubicBezTo>
                    <a:pt x="0" y="1856"/>
                    <a:pt x="143" y="2017"/>
                    <a:pt x="339" y="2070"/>
                  </a:cubicBezTo>
                  <a:lnTo>
                    <a:pt x="518" y="2106"/>
                  </a:lnTo>
                  <a:cubicBezTo>
                    <a:pt x="857" y="2177"/>
                    <a:pt x="1125" y="2445"/>
                    <a:pt x="1196" y="2784"/>
                  </a:cubicBezTo>
                  <a:lnTo>
                    <a:pt x="1232" y="2962"/>
                  </a:lnTo>
                  <a:cubicBezTo>
                    <a:pt x="1285" y="3159"/>
                    <a:pt x="1446" y="3301"/>
                    <a:pt x="1660" y="3301"/>
                  </a:cubicBezTo>
                  <a:cubicBezTo>
                    <a:pt x="1856" y="3301"/>
                    <a:pt x="2035" y="3159"/>
                    <a:pt x="2070" y="2962"/>
                  </a:cubicBezTo>
                  <a:lnTo>
                    <a:pt x="2106" y="2784"/>
                  </a:lnTo>
                  <a:cubicBezTo>
                    <a:pt x="2177" y="2445"/>
                    <a:pt x="2445" y="2177"/>
                    <a:pt x="2784" y="2106"/>
                  </a:cubicBezTo>
                  <a:lnTo>
                    <a:pt x="2962" y="2070"/>
                  </a:lnTo>
                  <a:cubicBezTo>
                    <a:pt x="3159" y="2017"/>
                    <a:pt x="3301" y="1856"/>
                    <a:pt x="3301" y="1660"/>
                  </a:cubicBezTo>
                  <a:cubicBezTo>
                    <a:pt x="3301" y="1446"/>
                    <a:pt x="3159" y="1285"/>
                    <a:pt x="2962" y="1232"/>
                  </a:cubicBezTo>
                  <a:lnTo>
                    <a:pt x="2784" y="1196"/>
                  </a:lnTo>
                  <a:cubicBezTo>
                    <a:pt x="2445" y="1124"/>
                    <a:pt x="2177" y="857"/>
                    <a:pt x="2106" y="518"/>
                  </a:cubicBezTo>
                  <a:lnTo>
                    <a:pt x="2070" y="339"/>
                  </a:lnTo>
                  <a:cubicBezTo>
                    <a:pt x="2035" y="143"/>
                    <a:pt x="1856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2444;p49">
            <a:extLst>
              <a:ext uri="{FF2B5EF4-FFF2-40B4-BE49-F238E27FC236}">
                <a16:creationId xmlns:a16="http://schemas.microsoft.com/office/drawing/2014/main" id="{8F7C0C43-3FD5-4B3A-90AC-59C1897CD0E4}"/>
              </a:ext>
            </a:extLst>
          </p:cNvPr>
          <p:cNvSpPr txBox="1"/>
          <p:nvPr/>
        </p:nvSpPr>
        <p:spPr>
          <a:xfrm>
            <a:off x="7120892" y="1690491"/>
            <a:ext cx="18141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Hồ Thị Mỹ Ngân</a:t>
            </a:r>
            <a:endParaRPr sz="16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123" name="Google Shape;2434;p49">
            <a:extLst>
              <a:ext uri="{FF2B5EF4-FFF2-40B4-BE49-F238E27FC236}">
                <a16:creationId xmlns:a16="http://schemas.microsoft.com/office/drawing/2014/main" id="{3B52F96C-2E07-4DB0-9062-6130BDCEA33F}"/>
              </a:ext>
            </a:extLst>
          </p:cNvPr>
          <p:cNvSpPr txBox="1"/>
          <p:nvPr/>
        </p:nvSpPr>
        <p:spPr>
          <a:xfrm>
            <a:off x="7075168" y="1924050"/>
            <a:ext cx="181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</a:rPr>
              <a:t>K214061741 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  <a:latin typeface="SVN-Sarifa" panose="00000500000000000000" pitchFamily="50" charset="0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1"/>
          <p:cNvSpPr/>
          <p:nvPr/>
        </p:nvSpPr>
        <p:spPr>
          <a:xfrm>
            <a:off x="975588" y="1751000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31"/>
          <p:cNvSpPr/>
          <p:nvPr/>
        </p:nvSpPr>
        <p:spPr>
          <a:xfrm>
            <a:off x="4922113" y="3459675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1"/>
          <p:cNvSpPr/>
          <p:nvPr/>
        </p:nvSpPr>
        <p:spPr>
          <a:xfrm>
            <a:off x="975588" y="3459675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1"/>
          <p:cNvSpPr/>
          <p:nvPr/>
        </p:nvSpPr>
        <p:spPr>
          <a:xfrm>
            <a:off x="4922113" y="1751000"/>
            <a:ext cx="740400" cy="74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1"/>
          <p:cNvSpPr txBox="1">
            <a:spLocks noGrp="1"/>
          </p:cNvSpPr>
          <p:nvPr>
            <p:ph type="title"/>
          </p:nvPr>
        </p:nvSpPr>
        <p:spPr>
          <a:xfrm>
            <a:off x="1987188" y="1845648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VN-Sarifa" panose="00000500000000000000" pitchFamily="50" charset="0"/>
              </a:rPr>
              <a:t>Mô tả bài toán</a:t>
            </a:r>
            <a:endParaRPr dirty="0">
              <a:latin typeface="SVN-Sarifa" panose="00000500000000000000" pitchFamily="50" charset="0"/>
            </a:endParaRPr>
          </a:p>
        </p:txBody>
      </p:sp>
      <p:sp>
        <p:nvSpPr>
          <p:cNvPr id="1536" name="Google Shape;1536;p31"/>
          <p:cNvSpPr txBox="1">
            <a:spLocks noGrp="1"/>
          </p:cNvSpPr>
          <p:nvPr>
            <p:ph type="title" idx="6"/>
          </p:nvPr>
        </p:nvSpPr>
        <p:spPr>
          <a:xfrm>
            <a:off x="1987188" y="3554123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VN-Sarifa" panose="00000500000000000000" pitchFamily="50" charset="0"/>
              </a:rPr>
              <a:t>Mô tả các thuật toán xử lý</a:t>
            </a:r>
            <a:endParaRPr dirty="0">
              <a:latin typeface="SVN-Sarifa" panose="00000500000000000000" pitchFamily="50" charset="0"/>
            </a:endParaRPr>
          </a:p>
        </p:txBody>
      </p:sp>
      <p:sp>
        <p:nvSpPr>
          <p:cNvPr id="1538" name="Google Shape;1538;p31"/>
          <p:cNvSpPr txBox="1">
            <a:spLocks noGrp="1"/>
          </p:cNvSpPr>
          <p:nvPr>
            <p:ph type="title" idx="9"/>
          </p:nvPr>
        </p:nvSpPr>
        <p:spPr>
          <a:xfrm>
            <a:off x="5933712" y="3554123"/>
            <a:ext cx="2771673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VN-Sarifa" panose="00000500000000000000" pitchFamily="50" charset="0"/>
              </a:rPr>
              <a:t>Chương trình Python</a:t>
            </a:r>
            <a:endParaRPr dirty="0">
              <a:latin typeface="SVN-Sarifa" panose="00000500000000000000" pitchFamily="50" charset="0"/>
            </a:endParaRPr>
          </a:p>
        </p:txBody>
      </p:sp>
      <p:sp>
        <p:nvSpPr>
          <p:cNvPr id="1540" name="Google Shape;1540;p31"/>
          <p:cNvSpPr txBox="1">
            <a:spLocks noGrp="1"/>
          </p:cNvSpPr>
          <p:nvPr>
            <p:ph type="title" idx="2"/>
          </p:nvPr>
        </p:nvSpPr>
        <p:spPr>
          <a:xfrm>
            <a:off x="932988" y="1868118"/>
            <a:ext cx="825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542" name="Google Shape;1542;p31"/>
          <p:cNvSpPr txBox="1">
            <a:spLocks noGrp="1"/>
          </p:cNvSpPr>
          <p:nvPr>
            <p:ph type="title" idx="3"/>
          </p:nvPr>
        </p:nvSpPr>
        <p:spPr>
          <a:xfrm>
            <a:off x="5933713" y="1845648"/>
            <a:ext cx="2277300" cy="6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VN-Sarifa" panose="00000500000000000000" pitchFamily="50" charset="0"/>
              </a:rPr>
              <a:t>Mô tả quá trình xử lý</a:t>
            </a:r>
            <a:endParaRPr dirty="0">
              <a:latin typeface="SVN-Sarifa" panose="00000500000000000000" pitchFamily="50" charset="0"/>
            </a:endParaRPr>
          </a:p>
        </p:txBody>
      </p:sp>
      <p:sp>
        <p:nvSpPr>
          <p:cNvPr id="1544" name="Google Shape;1544;p31"/>
          <p:cNvSpPr txBox="1">
            <a:spLocks noGrp="1"/>
          </p:cNvSpPr>
          <p:nvPr>
            <p:ph type="title" idx="4"/>
          </p:nvPr>
        </p:nvSpPr>
        <p:spPr>
          <a:xfrm>
            <a:off x="4879513" y="1860088"/>
            <a:ext cx="825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</a:t>
            </a:r>
            <a:endParaRPr/>
          </a:p>
        </p:txBody>
      </p:sp>
      <p:sp>
        <p:nvSpPr>
          <p:cNvPr id="1545" name="Google Shape;1545;p31"/>
          <p:cNvSpPr txBox="1">
            <a:spLocks noGrp="1"/>
          </p:cNvSpPr>
          <p:nvPr>
            <p:ph type="title" idx="7"/>
          </p:nvPr>
        </p:nvSpPr>
        <p:spPr>
          <a:xfrm>
            <a:off x="932988" y="3572800"/>
            <a:ext cx="8256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</a:t>
            </a:r>
            <a:endParaRPr/>
          </a:p>
        </p:txBody>
      </p:sp>
      <p:sp>
        <p:nvSpPr>
          <p:cNvPr id="1546" name="Google Shape;1546;p31"/>
          <p:cNvSpPr txBox="1">
            <a:spLocks noGrp="1"/>
          </p:cNvSpPr>
          <p:nvPr>
            <p:ph type="title" idx="13"/>
          </p:nvPr>
        </p:nvSpPr>
        <p:spPr>
          <a:xfrm>
            <a:off x="4879513" y="3583546"/>
            <a:ext cx="8256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</a:t>
            </a:r>
            <a:endParaRPr/>
          </a:p>
        </p:txBody>
      </p:sp>
      <p:sp>
        <p:nvSpPr>
          <p:cNvPr id="1547" name="Google Shape;1547;p3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Nội dung thuyết trình</a:t>
            </a:r>
            <a:endParaRPr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0" animBg="1"/>
      <p:bldP spid="1532" grpId="0" animBg="1"/>
      <p:bldP spid="1533" grpId="0" animBg="1"/>
      <p:bldP spid="1534" grpId="0" animBg="1"/>
      <p:bldP spid="1535" grpId="0"/>
      <p:bldP spid="1536" grpId="0"/>
      <p:bldP spid="1538" grpId="0"/>
      <p:bldP spid="1540" grpId="0"/>
      <p:bldP spid="1542" grpId="0"/>
      <p:bldP spid="1544" grpId="0"/>
      <p:bldP spid="1545" grpId="0"/>
      <p:bldP spid="1546" grpId="0"/>
      <p:bldP spid="15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2"/>
          <p:cNvSpPr txBox="1">
            <a:spLocks noGrp="1"/>
          </p:cNvSpPr>
          <p:nvPr>
            <p:ph type="title"/>
          </p:nvPr>
        </p:nvSpPr>
        <p:spPr>
          <a:xfrm>
            <a:off x="496518" y="300325"/>
            <a:ext cx="44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I. Mô tả bài toán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sp>
        <p:nvSpPr>
          <p:cNvPr id="1553" name="Google Shape;1553;p32"/>
          <p:cNvSpPr txBox="1">
            <a:spLocks noGrp="1"/>
          </p:cNvSpPr>
          <p:nvPr>
            <p:ph type="subTitle" idx="1"/>
          </p:nvPr>
        </p:nvSpPr>
        <p:spPr>
          <a:xfrm>
            <a:off x="600984" y="1394793"/>
            <a:ext cx="5518373" cy="2946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Chức năng: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Bài toán được xây dựng nhằm mục đích dựa vào ngày, tháng, năm sinh để tính ra một con số đại diện cho người dùng.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Từ đó, đưa ra thông tin tương ứng về con số đã được xử lý thông qua quá trình tính toán.</a:t>
            </a:r>
          </a:p>
          <a:p>
            <a:pPr marL="457200" lvl="1" indent="0" algn="l"/>
            <a:endParaRPr lang="en" dirty="0">
              <a:solidFill>
                <a:schemeClr val="accent3">
                  <a:lumMod val="40000"/>
                  <a:lumOff val="60000"/>
                </a:schemeClr>
              </a:solidFill>
              <a:latin typeface="SVN-Calling Code" panose="020B05090202020202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Dữ liệu: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Dữ liệu mà người dùng nhập vào: ngày, tháng, năm sinh.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Dữ liệu lưu trữ sẵn trong file excel: điểm nổi bật, điểm cần khắc phục, hướng phát triển của người có con số chủ đạo tương ứng.</a:t>
            </a:r>
          </a:p>
        </p:txBody>
      </p:sp>
      <p:grpSp>
        <p:nvGrpSpPr>
          <p:cNvPr id="1554" name="Google Shape;1554;p32"/>
          <p:cNvGrpSpPr/>
          <p:nvPr/>
        </p:nvGrpSpPr>
        <p:grpSpPr>
          <a:xfrm rot="-804661">
            <a:off x="7283337" y="2787527"/>
            <a:ext cx="1874249" cy="2749030"/>
            <a:chOff x="565760" y="858218"/>
            <a:chExt cx="611054" cy="896255"/>
          </a:xfrm>
        </p:grpSpPr>
        <p:sp>
          <p:nvSpPr>
            <p:cNvPr id="1555" name="Google Shape;1555;p32"/>
            <p:cNvSpPr/>
            <p:nvPr/>
          </p:nvSpPr>
          <p:spPr>
            <a:xfrm>
              <a:off x="760791" y="858218"/>
              <a:ext cx="218269" cy="207385"/>
            </a:xfrm>
            <a:custGeom>
              <a:avLst/>
              <a:gdLst/>
              <a:ahLst/>
              <a:cxnLst/>
              <a:rect l="l" t="t" r="r" b="b"/>
              <a:pathLst>
                <a:path w="4011" h="3811" extrusionOk="0">
                  <a:moveTo>
                    <a:pt x="2162" y="0"/>
                  </a:moveTo>
                  <a:cubicBezTo>
                    <a:pt x="2110" y="0"/>
                    <a:pt x="2058" y="1"/>
                    <a:pt x="2006" y="4"/>
                  </a:cubicBezTo>
                  <a:cubicBezTo>
                    <a:pt x="1404" y="54"/>
                    <a:pt x="803" y="229"/>
                    <a:pt x="226" y="430"/>
                  </a:cubicBezTo>
                  <a:cubicBezTo>
                    <a:pt x="76" y="480"/>
                    <a:pt x="1" y="630"/>
                    <a:pt x="26" y="780"/>
                  </a:cubicBezTo>
                  <a:cubicBezTo>
                    <a:pt x="201" y="1658"/>
                    <a:pt x="352" y="2535"/>
                    <a:pt x="477" y="3437"/>
                  </a:cubicBezTo>
                  <a:cubicBezTo>
                    <a:pt x="477" y="3562"/>
                    <a:pt x="577" y="3663"/>
                    <a:pt x="702" y="3688"/>
                  </a:cubicBezTo>
                  <a:cubicBezTo>
                    <a:pt x="1112" y="3772"/>
                    <a:pt x="1528" y="3810"/>
                    <a:pt x="1944" y="3810"/>
                  </a:cubicBezTo>
                  <a:cubicBezTo>
                    <a:pt x="2392" y="3810"/>
                    <a:pt x="2842" y="3766"/>
                    <a:pt x="3284" y="3688"/>
                  </a:cubicBezTo>
                  <a:cubicBezTo>
                    <a:pt x="3409" y="3663"/>
                    <a:pt x="3509" y="3562"/>
                    <a:pt x="3535" y="3437"/>
                  </a:cubicBezTo>
                  <a:cubicBezTo>
                    <a:pt x="3635" y="2510"/>
                    <a:pt x="3785" y="1633"/>
                    <a:pt x="3986" y="730"/>
                  </a:cubicBezTo>
                  <a:cubicBezTo>
                    <a:pt x="4011" y="605"/>
                    <a:pt x="3936" y="455"/>
                    <a:pt x="3835" y="405"/>
                  </a:cubicBezTo>
                  <a:cubicBezTo>
                    <a:pt x="3330" y="129"/>
                    <a:pt x="2739" y="0"/>
                    <a:pt x="2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565760" y="964767"/>
              <a:ext cx="611054" cy="789707"/>
            </a:xfrm>
            <a:custGeom>
              <a:avLst/>
              <a:gdLst/>
              <a:ahLst/>
              <a:cxnLst/>
              <a:rect l="l" t="t" r="r" b="b"/>
              <a:pathLst>
                <a:path w="11229" h="14512" extrusionOk="0">
                  <a:moveTo>
                    <a:pt x="4910" y="109"/>
                  </a:moveTo>
                  <a:cubicBezTo>
                    <a:pt x="5142" y="109"/>
                    <a:pt x="5376" y="115"/>
                    <a:pt x="5615" y="126"/>
                  </a:cubicBezTo>
                  <a:cubicBezTo>
                    <a:pt x="6016" y="126"/>
                    <a:pt x="6467" y="126"/>
                    <a:pt x="6868" y="151"/>
                  </a:cubicBezTo>
                  <a:cubicBezTo>
                    <a:pt x="7068" y="176"/>
                    <a:pt x="7294" y="176"/>
                    <a:pt x="7494" y="251"/>
                  </a:cubicBezTo>
                  <a:cubicBezTo>
                    <a:pt x="7645" y="301"/>
                    <a:pt x="7845" y="401"/>
                    <a:pt x="7971" y="577"/>
                  </a:cubicBezTo>
                  <a:cubicBezTo>
                    <a:pt x="8096" y="752"/>
                    <a:pt x="8121" y="953"/>
                    <a:pt x="8071" y="1128"/>
                  </a:cubicBezTo>
                  <a:cubicBezTo>
                    <a:pt x="7989" y="1293"/>
                    <a:pt x="7737" y="1424"/>
                    <a:pt x="7525" y="1424"/>
                  </a:cubicBezTo>
                  <a:cubicBezTo>
                    <a:pt x="7479" y="1424"/>
                    <a:pt x="7435" y="1417"/>
                    <a:pt x="7394" y="1404"/>
                  </a:cubicBezTo>
                  <a:cubicBezTo>
                    <a:pt x="7382" y="1391"/>
                    <a:pt x="7369" y="1385"/>
                    <a:pt x="7360" y="1385"/>
                  </a:cubicBezTo>
                  <a:cubicBezTo>
                    <a:pt x="7350" y="1385"/>
                    <a:pt x="7344" y="1391"/>
                    <a:pt x="7344" y="1404"/>
                  </a:cubicBezTo>
                  <a:cubicBezTo>
                    <a:pt x="7319" y="1404"/>
                    <a:pt x="7319" y="1429"/>
                    <a:pt x="7319" y="1454"/>
                  </a:cubicBezTo>
                  <a:cubicBezTo>
                    <a:pt x="7319" y="2031"/>
                    <a:pt x="7319" y="2381"/>
                    <a:pt x="7319" y="2732"/>
                  </a:cubicBezTo>
                  <a:cubicBezTo>
                    <a:pt x="7319" y="3083"/>
                    <a:pt x="7319" y="3434"/>
                    <a:pt x="7294" y="4010"/>
                  </a:cubicBezTo>
                  <a:cubicBezTo>
                    <a:pt x="7294" y="4036"/>
                    <a:pt x="7319" y="4061"/>
                    <a:pt x="7344" y="4086"/>
                  </a:cubicBezTo>
                  <a:cubicBezTo>
                    <a:pt x="9600" y="4812"/>
                    <a:pt x="11129" y="6918"/>
                    <a:pt x="11129" y="9299"/>
                  </a:cubicBezTo>
                  <a:cubicBezTo>
                    <a:pt x="11129" y="11529"/>
                    <a:pt x="9800" y="13534"/>
                    <a:pt x="7745" y="14386"/>
                  </a:cubicBezTo>
                  <a:lnTo>
                    <a:pt x="3535" y="14386"/>
                  </a:lnTo>
                  <a:cubicBezTo>
                    <a:pt x="1454" y="13534"/>
                    <a:pt x="126" y="11554"/>
                    <a:pt x="126" y="9299"/>
                  </a:cubicBezTo>
                  <a:cubicBezTo>
                    <a:pt x="126" y="6943"/>
                    <a:pt x="1630" y="4863"/>
                    <a:pt x="3835" y="4086"/>
                  </a:cubicBezTo>
                  <a:cubicBezTo>
                    <a:pt x="3860" y="4086"/>
                    <a:pt x="3885" y="4061"/>
                    <a:pt x="3885" y="4036"/>
                  </a:cubicBezTo>
                  <a:cubicBezTo>
                    <a:pt x="3885" y="3484"/>
                    <a:pt x="3885" y="3108"/>
                    <a:pt x="3885" y="2732"/>
                  </a:cubicBezTo>
                  <a:cubicBezTo>
                    <a:pt x="3885" y="2356"/>
                    <a:pt x="3885" y="2005"/>
                    <a:pt x="3885" y="1429"/>
                  </a:cubicBezTo>
                  <a:cubicBezTo>
                    <a:pt x="3885" y="1429"/>
                    <a:pt x="3885" y="1404"/>
                    <a:pt x="3860" y="1379"/>
                  </a:cubicBezTo>
                  <a:lnTo>
                    <a:pt x="3835" y="1379"/>
                  </a:lnTo>
                  <a:cubicBezTo>
                    <a:pt x="3781" y="1394"/>
                    <a:pt x="3726" y="1401"/>
                    <a:pt x="3671" y="1401"/>
                  </a:cubicBezTo>
                  <a:cubicBezTo>
                    <a:pt x="3449" y="1401"/>
                    <a:pt x="3239" y="1284"/>
                    <a:pt x="3159" y="1103"/>
                  </a:cubicBezTo>
                  <a:cubicBezTo>
                    <a:pt x="3033" y="878"/>
                    <a:pt x="3083" y="577"/>
                    <a:pt x="3259" y="401"/>
                  </a:cubicBezTo>
                  <a:cubicBezTo>
                    <a:pt x="3434" y="226"/>
                    <a:pt x="3685" y="176"/>
                    <a:pt x="3936" y="151"/>
                  </a:cubicBezTo>
                  <a:cubicBezTo>
                    <a:pt x="4259" y="121"/>
                    <a:pt x="4582" y="109"/>
                    <a:pt x="4910" y="109"/>
                  </a:cubicBezTo>
                  <a:close/>
                  <a:moveTo>
                    <a:pt x="5590" y="0"/>
                  </a:moveTo>
                  <a:cubicBezTo>
                    <a:pt x="5038" y="0"/>
                    <a:pt x="4487" y="0"/>
                    <a:pt x="3911" y="51"/>
                  </a:cubicBezTo>
                  <a:cubicBezTo>
                    <a:pt x="3660" y="76"/>
                    <a:pt x="3384" y="126"/>
                    <a:pt x="3184" y="326"/>
                  </a:cubicBezTo>
                  <a:cubicBezTo>
                    <a:pt x="2958" y="527"/>
                    <a:pt x="2908" y="878"/>
                    <a:pt x="3058" y="1153"/>
                  </a:cubicBezTo>
                  <a:cubicBezTo>
                    <a:pt x="3173" y="1383"/>
                    <a:pt x="3435" y="1507"/>
                    <a:pt x="3710" y="1507"/>
                  </a:cubicBezTo>
                  <a:cubicBezTo>
                    <a:pt x="3735" y="1507"/>
                    <a:pt x="3760" y="1506"/>
                    <a:pt x="3785" y="1504"/>
                  </a:cubicBezTo>
                  <a:cubicBezTo>
                    <a:pt x="3785" y="2031"/>
                    <a:pt x="3785" y="2381"/>
                    <a:pt x="3785" y="2732"/>
                  </a:cubicBezTo>
                  <a:cubicBezTo>
                    <a:pt x="3785" y="3108"/>
                    <a:pt x="3785" y="3459"/>
                    <a:pt x="3785" y="4010"/>
                  </a:cubicBezTo>
                  <a:cubicBezTo>
                    <a:pt x="1530" y="4787"/>
                    <a:pt x="1" y="6918"/>
                    <a:pt x="1" y="9299"/>
                  </a:cubicBezTo>
                  <a:cubicBezTo>
                    <a:pt x="1" y="11605"/>
                    <a:pt x="1379" y="13635"/>
                    <a:pt x="3510" y="14512"/>
                  </a:cubicBezTo>
                  <a:lnTo>
                    <a:pt x="7745" y="14512"/>
                  </a:lnTo>
                  <a:cubicBezTo>
                    <a:pt x="7745" y="14512"/>
                    <a:pt x="7770" y="14512"/>
                    <a:pt x="7770" y="14487"/>
                  </a:cubicBezTo>
                  <a:cubicBezTo>
                    <a:pt x="9875" y="13635"/>
                    <a:pt x="11229" y="11579"/>
                    <a:pt x="11229" y="9299"/>
                  </a:cubicBezTo>
                  <a:cubicBezTo>
                    <a:pt x="11229" y="6893"/>
                    <a:pt x="9700" y="4737"/>
                    <a:pt x="7419" y="3985"/>
                  </a:cubicBezTo>
                  <a:cubicBezTo>
                    <a:pt x="7419" y="3434"/>
                    <a:pt x="7419" y="3083"/>
                    <a:pt x="7419" y="2732"/>
                  </a:cubicBezTo>
                  <a:cubicBezTo>
                    <a:pt x="7419" y="2381"/>
                    <a:pt x="7419" y="2056"/>
                    <a:pt x="7419" y="1529"/>
                  </a:cubicBezTo>
                  <a:cubicBezTo>
                    <a:pt x="7455" y="1536"/>
                    <a:pt x="7492" y="1539"/>
                    <a:pt x="7529" y="1539"/>
                  </a:cubicBezTo>
                  <a:cubicBezTo>
                    <a:pt x="7782" y="1539"/>
                    <a:pt x="8062" y="1397"/>
                    <a:pt x="8171" y="1178"/>
                  </a:cubicBezTo>
                  <a:cubicBezTo>
                    <a:pt x="8246" y="978"/>
                    <a:pt x="8196" y="702"/>
                    <a:pt x="8071" y="527"/>
                  </a:cubicBezTo>
                  <a:cubicBezTo>
                    <a:pt x="7921" y="301"/>
                    <a:pt x="7695" y="201"/>
                    <a:pt x="7520" y="151"/>
                  </a:cubicBezTo>
                  <a:cubicBezTo>
                    <a:pt x="7319" y="76"/>
                    <a:pt x="7093" y="51"/>
                    <a:pt x="6893" y="51"/>
                  </a:cubicBezTo>
                  <a:cubicBezTo>
                    <a:pt x="6467" y="25"/>
                    <a:pt x="6016" y="0"/>
                    <a:pt x="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590302" y="1377956"/>
              <a:ext cx="561970" cy="351972"/>
            </a:xfrm>
            <a:custGeom>
              <a:avLst/>
              <a:gdLst/>
              <a:ahLst/>
              <a:cxnLst/>
              <a:rect l="l" t="t" r="r" b="b"/>
              <a:pathLst>
                <a:path w="10327" h="6468" extrusionOk="0">
                  <a:moveTo>
                    <a:pt x="887" y="0"/>
                  </a:moveTo>
                  <a:cubicBezTo>
                    <a:pt x="568" y="0"/>
                    <a:pt x="277" y="82"/>
                    <a:pt x="201" y="352"/>
                  </a:cubicBezTo>
                  <a:cubicBezTo>
                    <a:pt x="76" y="803"/>
                    <a:pt x="1" y="1255"/>
                    <a:pt x="1" y="1706"/>
                  </a:cubicBezTo>
                  <a:cubicBezTo>
                    <a:pt x="1" y="3786"/>
                    <a:pt x="1229" y="5641"/>
                    <a:pt x="3159" y="6468"/>
                  </a:cubicBezTo>
                  <a:lnTo>
                    <a:pt x="7219" y="6468"/>
                  </a:lnTo>
                  <a:cubicBezTo>
                    <a:pt x="9124" y="5641"/>
                    <a:pt x="10327" y="3786"/>
                    <a:pt x="10327" y="1706"/>
                  </a:cubicBezTo>
                  <a:cubicBezTo>
                    <a:pt x="10327" y="1204"/>
                    <a:pt x="10277" y="728"/>
                    <a:pt x="10126" y="277"/>
                  </a:cubicBezTo>
                  <a:cubicBezTo>
                    <a:pt x="9970" y="199"/>
                    <a:pt x="9803" y="170"/>
                    <a:pt x="9630" y="170"/>
                  </a:cubicBezTo>
                  <a:cubicBezTo>
                    <a:pt x="9358" y="170"/>
                    <a:pt x="9073" y="241"/>
                    <a:pt x="8798" y="302"/>
                  </a:cubicBezTo>
                  <a:cubicBezTo>
                    <a:pt x="8381" y="395"/>
                    <a:pt x="7985" y="531"/>
                    <a:pt x="7551" y="531"/>
                  </a:cubicBezTo>
                  <a:cubicBezTo>
                    <a:pt x="7516" y="531"/>
                    <a:pt x="7480" y="530"/>
                    <a:pt x="7445" y="528"/>
                  </a:cubicBezTo>
                  <a:cubicBezTo>
                    <a:pt x="6868" y="503"/>
                    <a:pt x="6317" y="177"/>
                    <a:pt x="5740" y="102"/>
                  </a:cubicBezTo>
                  <a:cubicBezTo>
                    <a:pt x="5620" y="83"/>
                    <a:pt x="5499" y="74"/>
                    <a:pt x="5379" y="74"/>
                  </a:cubicBezTo>
                  <a:cubicBezTo>
                    <a:pt x="4631" y="74"/>
                    <a:pt x="3883" y="390"/>
                    <a:pt x="3135" y="390"/>
                  </a:cubicBezTo>
                  <a:cubicBezTo>
                    <a:pt x="3051" y="390"/>
                    <a:pt x="2967" y="386"/>
                    <a:pt x="2883" y="377"/>
                  </a:cubicBezTo>
                  <a:cubicBezTo>
                    <a:pt x="2407" y="352"/>
                    <a:pt x="1981" y="152"/>
                    <a:pt x="1505" y="77"/>
                  </a:cubicBezTo>
                  <a:cubicBezTo>
                    <a:pt x="1324" y="37"/>
                    <a:pt x="1100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771728" y="964767"/>
              <a:ext cx="195087" cy="10938"/>
            </a:xfrm>
            <a:custGeom>
              <a:avLst/>
              <a:gdLst/>
              <a:ahLst/>
              <a:cxnLst/>
              <a:rect l="l" t="t" r="r" b="b"/>
              <a:pathLst>
                <a:path w="3585" h="201" extrusionOk="0">
                  <a:moveTo>
                    <a:pt x="1805" y="0"/>
                  </a:moveTo>
                  <a:cubicBezTo>
                    <a:pt x="1253" y="0"/>
                    <a:pt x="627" y="0"/>
                    <a:pt x="50" y="51"/>
                  </a:cubicBezTo>
                  <a:cubicBezTo>
                    <a:pt x="25" y="76"/>
                    <a:pt x="0" y="101"/>
                    <a:pt x="0" y="126"/>
                  </a:cubicBezTo>
                  <a:cubicBezTo>
                    <a:pt x="25" y="151"/>
                    <a:pt x="50" y="176"/>
                    <a:pt x="75" y="176"/>
                  </a:cubicBezTo>
                  <a:cubicBezTo>
                    <a:pt x="425" y="128"/>
                    <a:pt x="805" y="111"/>
                    <a:pt x="1183" y="111"/>
                  </a:cubicBezTo>
                  <a:cubicBezTo>
                    <a:pt x="1401" y="111"/>
                    <a:pt x="1619" y="117"/>
                    <a:pt x="1830" y="126"/>
                  </a:cubicBezTo>
                  <a:cubicBezTo>
                    <a:pt x="2231" y="126"/>
                    <a:pt x="2682" y="126"/>
                    <a:pt x="3083" y="151"/>
                  </a:cubicBezTo>
                  <a:cubicBezTo>
                    <a:pt x="3233" y="176"/>
                    <a:pt x="3384" y="176"/>
                    <a:pt x="3509" y="201"/>
                  </a:cubicBezTo>
                  <a:cubicBezTo>
                    <a:pt x="3534" y="201"/>
                    <a:pt x="3559" y="176"/>
                    <a:pt x="3584" y="151"/>
                  </a:cubicBezTo>
                  <a:cubicBezTo>
                    <a:pt x="3584" y="126"/>
                    <a:pt x="3559" y="101"/>
                    <a:pt x="3534" y="101"/>
                  </a:cubicBezTo>
                  <a:cubicBezTo>
                    <a:pt x="3384" y="76"/>
                    <a:pt x="3233" y="51"/>
                    <a:pt x="3108" y="51"/>
                  </a:cubicBezTo>
                  <a:cubicBezTo>
                    <a:pt x="2682" y="25"/>
                    <a:pt x="2231" y="0"/>
                    <a:pt x="1805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914900" y="900664"/>
              <a:ext cx="42337" cy="42337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377" y="101"/>
                  </a:moveTo>
                  <a:cubicBezTo>
                    <a:pt x="552" y="101"/>
                    <a:pt x="677" y="226"/>
                    <a:pt x="677" y="376"/>
                  </a:cubicBezTo>
                  <a:cubicBezTo>
                    <a:pt x="677" y="527"/>
                    <a:pt x="552" y="652"/>
                    <a:pt x="377" y="652"/>
                  </a:cubicBezTo>
                  <a:cubicBezTo>
                    <a:pt x="226" y="652"/>
                    <a:pt x="101" y="527"/>
                    <a:pt x="101" y="376"/>
                  </a:cubicBezTo>
                  <a:cubicBezTo>
                    <a:pt x="101" y="226"/>
                    <a:pt x="226" y="101"/>
                    <a:pt x="377" y="101"/>
                  </a:cubicBezTo>
                  <a:close/>
                  <a:moveTo>
                    <a:pt x="377" y="0"/>
                  </a:moveTo>
                  <a:cubicBezTo>
                    <a:pt x="176" y="0"/>
                    <a:pt x="1" y="176"/>
                    <a:pt x="1" y="376"/>
                  </a:cubicBezTo>
                  <a:cubicBezTo>
                    <a:pt x="1" y="602"/>
                    <a:pt x="176" y="777"/>
                    <a:pt x="377" y="777"/>
                  </a:cubicBezTo>
                  <a:cubicBezTo>
                    <a:pt x="602" y="777"/>
                    <a:pt x="778" y="602"/>
                    <a:pt x="778" y="376"/>
                  </a:cubicBezTo>
                  <a:cubicBezTo>
                    <a:pt x="778" y="176"/>
                    <a:pt x="602" y="0"/>
                    <a:pt x="377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808514" y="858382"/>
              <a:ext cx="42337" cy="25957"/>
            </a:xfrm>
            <a:custGeom>
              <a:avLst/>
              <a:gdLst/>
              <a:ahLst/>
              <a:cxnLst/>
              <a:rect l="l" t="t" r="r" b="b"/>
              <a:pathLst>
                <a:path w="778" h="477" extrusionOk="0">
                  <a:moveTo>
                    <a:pt x="703" y="1"/>
                  </a:moveTo>
                  <a:cubicBezTo>
                    <a:pt x="678" y="1"/>
                    <a:pt x="653" y="26"/>
                    <a:pt x="653" y="51"/>
                  </a:cubicBezTo>
                  <a:cubicBezTo>
                    <a:pt x="653" y="76"/>
                    <a:pt x="678" y="76"/>
                    <a:pt x="678" y="101"/>
                  </a:cubicBezTo>
                  <a:cubicBezTo>
                    <a:pt x="678" y="251"/>
                    <a:pt x="552" y="376"/>
                    <a:pt x="377" y="376"/>
                  </a:cubicBezTo>
                  <a:cubicBezTo>
                    <a:pt x="252" y="376"/>
                    <a:pt x="151" y="301"/>
                    <a:pt x="126" y="176"/>
                  </a:cubicBezTo>
                  <a:cubicBezTo>
                    <a:pt x="108" y="158"/>
                    <a:pt x="91" y="141"/>
                    <a:pt x="73" y="141"/>
                  </a:cubicBezTo>
                  <a:cubicBezTo>
                    <a:pt x="66" y="141"/>
                    <a:pt x="58" y="144"/>
                    <a:pt x="51" y="151"/>
                  </a:cubicBezTo>
                  <a:cubicBezTo>
                    <a:pt x="26" y="151"/>
                    <a:pt x="1" y="176"/>
                    <a:pt x="1" y="201"/>
                  </a:cubicBezTo>
                  <a:cubicBezTo>
                    <a:pt x="76" y="376"/>
                    <a:pt x="201" y="477"/>
                    <a:pt x="377" y="477"/>
                  </a:cubicBezTo>
                  <a:cubicBezTo>
                    <a:pt x="602" y="477"/>
                    <a:pt x="778" y="301"/>
                    <a:pt x="778" y="101"/>
                  </a:cubicBezTo>
                  <a:cubicBezTo>
                    <a:pt x="778" y="76"/>
                    <a:pt x="778" y="51"/>
                    <a:pt x="778" y="51"/>
                  </a:cubicBezTo>
                  <a:cubicBezTo>
                    <a:pt x="778" y="26"/>
                    <a:pt x="753" y="1"/>
                    <a:pt x="703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814010" y="918404"/>
              <a:ext cx="21876" cy="21876"/>
            </a:xfrm>
            <a:custGeom>
              <a:avLst/>
              <a:gdLst/>
              <a:ahLst/>
              <a:cxnLst/>
              <a:rect l="l" t="t" r="r" b="b"/>
              <a:pathLst>
                <a:path w="402" h="402" extrusionOk="0">
                  <a:moveTo>
                    <a:pt x="201" y="101"/>
                  </a:moveTo>
                  <a:cubicBezTo>
                    <a:pt x="251" y="101"/>
                    <a:pt x="301" y="151"/>
                    <a:pt x="301" y="201"/>
                  </a:cubicBezTo>
                  <a:cubicBezTo>
                    <a:pt x="301" y="251"/>
                    <a:pt x="251" y="276"/>
                    <a:pt x="201" y="276"/>
                  </a:cubicBezTo>
                  <a:cubicBezTo>
                    <a:pt x="151" y="276"/>
                    <a:pt x="100" y="251"/>
                    <a:pt x="100" y="201"/>
                  </a:cubicBezTo>
                  <a:cubicBezTo>
                    <a:pt x="100" y="151"/>
                    <a:pt x="151" y="101"/>
                    <a:pt x="201" y="101"/>
                  </a:cubicBezTo>
                  <a:close/>
                  <a:moveTo>
                    <a:pt x="201" y="0"/>
                  </a:moveTo>
                  <a:cubicBezTo>
                    <a:pt x="100" y="0"/>
                    <a:pt x="0" y="75"/>
                    <a:pt x="0" y="201"/>
                  </a:cubicBezTo>
                  <a:cubicBezTo>
                    <a:pt x="0" y="301"/>
                    <a:pt x="100" y="401"/>
                    <a:pt x="201" y="401"/>
                  </a:cubicBezTo>
                  <a:cubicBezTo>
                    <a:pt x="301" y="401"/>
                    <a:pt x="401" y="301"/>
                    <a:pt x="401" y="201"/>
                  </a:cubicBez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883555" y="982507"/>
              <a:ext cx="21876" cy="20515"/>
            </a:xfrm>
            <a:custGeom>
              <a:avLst/>
              <a:gdLst/>
              <a:ahLst/>
              <a:cxnLst/>
              <a:rect l="l" t="t" r="r" b="b"/>
              <a:pathLst>
                <a:path w="402" h="377" extrusionOk="0">
                  <a:moveTo>
                    <a:pt x="201" y="100"/>
                  </a:moveTo>
                  <a:cubicBezTo>
                    <a:pt x="251" y="100"/>
                    <a:pt x="276" y="151"/>
                    <a:pt x="276" y="201"/>
                  </a:cubicBezTo>
                  <a:cubicBezTo>
                    <a:pt x="276" y="251"/>
                    <a:pt x="251" y="276"/>
                    <a:pt x="201" y="276"/>
                  </a:cubicBezTo>
                  <a:cubicBezTo>
                    <a:pt x="151" y="276"/>
                    <a:pt x="101" y="251"/>
                    <a:pt x="101" y="201"/>
                  </a:cubicBezTo>
                  <a:cubicBezTo>
                    <a:pt x="101" y="151"/>
                    <a:pt x="151" y="100"/>
                    <a:pt x="201" y="100"/>
                  </a:cubicBezTo>
                  <a:close/>
                  <a:moveTo>
                    <a:pt x="201" y="0"/>
                  </a:moveTo>
                  <a:cubicBezTo>
                    <a:pt x="76" y="0"/>
                    <a:pt x="0" y="75"/>
                    <a:pt x="0" y="201"/>
                  </a:cubicBezTo>
                  <a:cubicBezTo>
                    <a:pt x="0" y="301"/>
                    <a:pt x="76" y="376"/>
                    <a:pt x="201" y="376"/>
                  </a:cubicBezTo>
                  <a:cubicBezTo>
                    <a:pt x="301" y="376"/>
                    <a:pt x="401" y="301"/>
                    <a:pt x="401" y="201"/>
                  </a:cubicBez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804433" y="1008736"/>
              <a:ext cx="28732" cy="28352"/>
            </a:xfrm>
            <a:custGeom>
              <a:avLst/>
              <a:gdLst/>
              <a:ahLst/>
              <a:cxnLst/>
              <a:rect l="l" t="t" r="r" b="b"/>
              <a:pathLst>
                <a:path w="528" h="521" extrusionOk="0">
                  <a:moveTo>
                    <a:pt x="276" y="120"/>
                  </a:moveTo>
                  <a:cubicBezTo>
                    <a:pt x="327" y="120"/>
                    <a:pt x="352" y="145"/>
                    <a:pt x="377" y="170"/>
                  </a:cubicBezTo>
                  <a:cubicBezTo>
                    <a:pt x="427" y="195"/>
                    <a:pt x="427" y="245"/>
                    <a:pt x="427" y="270"/>
                  </a:cubicBezTo>
                  <a:cubicBezTo>
                    <a:pt x="427" y="320"/>
                    <a:pt x="402" y="370"/>
                    <a:pt x="352" y="395"/>
                  </a:cubicBezTo>
                  <a:cubicBezTo>
                    <a:pt x="332" y="415"/>
                    <a:pt x="306" y="423"/>
                    <a:pt x="278" y="423"/>
                  </a:cubicBezTo>
                  <a:cubicBezTo>
                    <a:pt x="232" y="423"/>
                    <a:pt x="182" y="401"/>
                    <a:pt x="151" y="370"/>
                  </a:cubicBezTo>
                  <a:cubicBezTo>
                    <a:pt x="126" y="320"/>
                    <a:pt x="101" y="295"/>
                    <a:pt x="101" y="245"/>
                  </a:cubicBezTo>
                  <a:cubicBezTo>
                    <a:pt x="126" y="195"/>
                    <a:pt x="126" y="170"/>
                    <a:pt x="176" y="145"/>
                  </a:cubicBezTo>
                  <a:cubicBezTo>
                    <a:pt x="201" y="120"/>
                    <a:pt x="226" y="120"/>
                    <a:pt x="276" y="120"/>
                  </a:cubicBezTo>
                  <a:close/>
                  <a:moveTo>
                    <a:pt x="245" y="1"/>
                  </a:moveTo>
                  <a:cubicBezTo>
                    <a:pt x="192" y="1"/>
                    <a:pt x="141" y="15"/>
                    <a:pt x="101" y="45"/>
                  </a:cubicBezTo>
                  <a:cubicBezTo>
                    <a:pt x="51" y="95"/>
                    <a:pt x="1" y="170"/>
                    <a:pt x="1" y="245"/>
                  </a:cubicBezTo>
                  <a:cubicBezTo>
                    <a:pt x="1" y="295"/>
                    <a:pt x="1" y="370"/>
                    <a:pt x="51" y="421"/>
                  </a:cubicBezTo>
                  <a:cubicBezTo>
                    <a:pt x="101" y="496"/>
                    <a:pt x="176" y="521"/>
                    <a:pt x="276" y="521"/>
                  </a:cubicBezTo>
                  <a:cubicBezTo>
                    <a:pt x="327" y="521"/>
                    <a:pt x="377" y="521"/>
                    <a:pt x="427" y="471"/>
                  </a:cubicBezTo>
                  <a:cubicBezTo>
                    <a:pt x="477" y="421"/>
                    <a:pt x="527" y="370"/>
                    <a:pt x="527" y="295"/>
                  </a:cubicBezTo>
                  <a:cubicBezTo>
                    <a:pt x="527" y="220"/>
                    <a:pt x="527" y="145"/>
                    <a:pt x="477" y="95"/>
                  </a:cubicBezTo>
                  <a:cubicBezTo>
                    <a:pt x="416" y="34"/>
                    <a:pt x="328" y="1"/>
                    <a:pt x="245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910818" y="1045957"/>
              <a:ext cx="30038" cy="19808"/>
            </a:xfrm>
            <a:custGeom>
              <a:avLst/>
              <a:gdLst/>
              <a:ahLst/>
              <a:cxnLst/>
              <a:rect l="l" t="t" r="r" b="b"/>
              <a:pathLst>
                <a:path w="552" h="364" extrusionOk="0">
                  <a:moveTo>
                    <a:pt x="290" y="0"/>
                  </a:moveTo>
                  <a:cubicBezTo>
                    <a:pt x="235" y="0"/>
                    <a:pt x="178" y="20"/>
                    <a:pt x="126" y="62"/>
                  </a:cubicBezTo>
                  <a:cubicBezTo>
                    <a:pt x="51" y="138"/>
                    <a:pt x="1" y="238"/>
                    <a:pt x="26" y="313"/>
                  </a:cubicBezTo>
                  <a:cubicBezTo>
                    <a:pt x="26" y="363"/>
                    <a:pt x="51" y="363"/>
                    <a:pt x="76" y="363"/>
                  </a:cubicBezTo>
                  <a:lnTo>
                    <a:pt x="101" y="363"/>
                  </a:lnTo>
                  <a:cubicBezTo>
                    <a:pt x="126" y="363"/>
                    <a:pt x="151" y="338"/>
                    <a:pt x="126" y="313"/>
                  </a:cubicBezTo>
                  <a:cubicBezTo>
                    <a:pt x="126" y="238"/>
                    <a:pt x="151" y="188"/>
                    <a:pt x="201" y="138"/>
                  </a:cubicBezTo>
                  <a:cubicBezTo>
                    <a:pt x="220" y="118"/>
                    <a:pt x="247" y="110"/>
                    <a:pt x="276" y="110"/>
                  </a:cubicBezTo>
                  <a:cubicBezTo>
                    <a:pt x="324" y="110"/>
                    <a:pt x="380" y="132"/>
                    <a:pt x="427" y="163"/>
                  </a:cubicBezTo>
                  <a:cubicBezTo>
                    <a:pt x="427" y="188"/>
                    <a:pt x="452" y="213"/>
                    <a:pt x="452" y="238"/>
                  </a:cubicBezTo>
                  <a:cubicBezTo>
                    <a:pt x="452" y="274"/>
                    <a:pt x="465" y="298"/>
                    <a:pt x="482" y="298"/>
                  </a:cubicBezTo>
                  <a:cubicBezTo>
                    <a:pt x="488" y="298"/>
                    <a:pt x="495" y="295"/>
                    <a:pt x="502" y="288"/>
                  </a:cubicBezTo>
                  <a:cubicBezTo>
                    <a:pt x="552" y="288"/>
                    <a:pt x="552" y="263"/>
                    <a:pt x="552" y="238"/>
                  </a:cubicBezTo>
                  <a:cubicBezTo>
                    <a:pt x="552" y="188"/>
                    <a:pt x="527" y="138"/>
                    <a:pt x="502" y="112"/>
                  </a:cubicBezTo>
                  <a:cubicBezTo>
                    <a:pt x="443" y="39"/>
                    <a:pt x="368" y="0"/>
                    <a:pt x="290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676227" y="1316683"/>
              <a:ext cx="45058" cy="43643"/>
            </a:xfrm>
            <a:custGeom>
              <a:avLst/>
              <a:gdLst/>
              <a:ahLst/>
              <a:cxnLst/>
              <a:rect l="l" t="t" r="r" b="b"/>
              <a:pathLst>
                <a:path w="828" h="802" extrusionOk="0">
                  <a:moveTo>
                    <a:pt x="377" y="125"/>
                  </a:moveTo>
                  <a:cubicBezTo>
                    <a:pt x="477" y="125"/>
                    <a:pt x="552" y="175"/>
                    <a:pt x="602" y="250"/>
                  </a:cubicBezTo>
                  <a:cubicBezTo>
                    <a:pt x="703" y="351"/>
                    <a:pt x="703" y="526"/>
                    <a:pt x="577" y="626"/>
                  </a:cubicBezTo>
                  <a:cubicBezTo>
                    <a:pt x="498" y="674"/>
                    <a:pt x="439" y="691"/>
                    <a:pt x="387" y="691"/>
                  </a:cubicBezTo>
                  <a:cubicBezTo>
                    <a:pt x="357" y="691"/>
                    <a:pt x="329" y="685"/>
                    <a:pt x="302" y="676"/>
                  </a:cubicBezTo>
                  <a:cubicBezTo>
                    <a:pt x="201" y="626"/>
                    <a:pt x="126" y="501"/>
                    <a:pt x="126" y="401"/>
                  </a:cubicBezTo>
                  <a:cubicBezTo>
                    <a:pt x="101" y="325"/>
                    <a:pt x="126" y="225"/>
                    <a:pt x="226" y="175"/>
                  </a:cubicBezTo>
                  <a:cubicBezTo>
                    <a:pt x="276" y="125"/>
                    <a:pt x="327" y="125"/>
                    <a:pt x="377" y="125"/>
                  </a:cubicBezTo>
                  <a:close/>
                  <a:moveTo>
                    <a:pt x="365" y="0"/>
                  </a:moveTo>
                  <a:cubicBezTo>
                    <a:pt x="294" y="0"/>
                    <a:pt x="221" y="22"/>
                    <a:pt x="151" y="75"/>
                  </a:cubicBezTo>
                  <a:cubicBezTo>
                    <a:pt x="51" y="150"/>
                    <a:pt x="1" y="275"/>
                    <a:pt x="1" y="401"/>
                  </a:cubicBezTo>
                  <a:cubicBezTo>
                    <a:pt x="26" y="551"/>
                    <a:pt x="126" y="701"/>
                    <a:pt x="276" y="777"/>
                  </a:cubicBezTo>
                  <a:cubicBezTo>
                    <a:pt x="302" y="777"/>
                    <a:pt x="352" y="802"/>
                    <a:pt x="402" y="802"/>
                  </a:cubicBezTo>
                  <a:cubicBezTo>
                    <a:pt x="477" y="802"/>
                    <a:pt x="552" y="777"/>
                    <a:pt x="627" y="726"/>
                  </a:cubicBezTo>
                  <a:cubicBezTo>
                    <a:pt x="828" y="576"/>
                    <a:pt x="803" y="325"/>
                    <a:pt x="703" y="175"/>
                  </a:cubicBezTo>
                  <a:cubicBezTo>
                    <a:pt x="621" y="77"/>
                    <a:pt x="497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880835" y="1141405"/>
              <a:ext cx="45058" cy="42990"/>
            </a:xfrm>
            <a:custGeom>
              <a:avLst/>
              <a:gdLst/>
              <a:ahLst/>
              <a:cxnLst/>
              <a:rect l="l" t="t" r="r" b="b"/>
              <a:pathLst>
                <a:path w="828" h="790" extrusionOk="0">
                  <a:moveTo>
                    <a:pt x="376" y="113"/>
                  </a:moveTo>
                  <a:cubicBezTo>
                    <a:pt x="476" y="113"/>
                    <a:pt x="552" y="163"/>
                    <a:pt x="602" y="238"/>
                  </a:cubicBezTo>
                  <a:cubicBezTo>
                    <a:pt x="702" y="363"/>
                    <a:pt x="702" y="514"/>
                    <a:pt x="577" y="639"/>
                  </a:cubicBezTo>
                  <a:cubicBezTo>
                    <a:pt x="527" y="677"/>
                    <a:pt x="476" y="689"/>
                    <a:pt x="429" y="689"/>
                  </a:cubicBezTo>
                  <a:cubicBezTo>
                    <a:pt x="382" y="689"/>
                    <a:pt x="339" y="677"/>
                    <a:pt x="301" y="664"/>
                  </a:cubicBezTo>
                  <a:cubicBezTo>
                    <a:pt x="201" y="614"/>
                    <a:pt x="126" y="514"/>
                    <a:pt x="126" y="389"/>
                  </a:cubicBezTo>
                  <a:cubicBezTo>
                    <a:pt x="100" y="313"/>
                    <a:pt x="126" y="238"/>
                    <a:pt x="226" y="163"/>
                  </a:cubicBezTo>
                  <a:cubicBezTo>
                    <a:pt x="276" y="113"/>
                    <a:pt x="326" y="113"/>
                    <a:pt x="376" y="113"/>
                  </a:cubicBezTo>
                  <a:close/>
                  <a:moveTo>
                    <a:pt x="360" y="0"/>
                  </a:moveTo>
                  <a:cubicBezTo>
                    <a:pt x="291" y="0"/>
                    <a:pt x="219" y="20"/>
                    <a:pt x="151" y="63"/>
                  </a:cubicBezTo>
                  <a:cubicBezTo>
                    <a:pt x="50" y="138"/>
                    <a:pt x="0" y="263"/>
                    <a:pt x="0" y="414"/>
                  </a:cubicBezTo>
                  <a:cubicBezTo>
                    <a:pt x="25" y="564"/>
                    <a:pt x="126" y="714"/>
                    <a:pt x="276" y="764"/>
                  </a:cubicBezTo>
                  <a:cubicBezTo>
                    <a:pt x="326" y="790"/>
                    <a:pt x="351" y="790"/>
                    <a:pt x="401" y="790"/>
                  </a:cubicBezTo>
                  <a:cubicBezTo>
                    <a:pt x="476" y="790"/>
                    <a:pt x="552" y="764"/>
                    <a:pt x="627" y="714"/>
                  </a:cubicBezTo>
                  <a:cubicBezTo>
                    <a:pt x="827" y="564"/>
                    <a:pt x="802" y="338"/>
                    <a:pt x="702" y="188"/>
                  </a:cubicBezTo>
                  <a:cubicBezTo>
                    <a:pt x="619" y="73"/>
                    <a:pt x="494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950380" y="1619459"/>
              <a:ext cx="45058" cy="43643"/>
            </a:xfrm>
            <a:custGeom>
              <a:avLst/>
              <a:gdLst/>
              <a:ahLst/>
              <a:cxnLst/>
              <a:rect l="l" t="t" r="r" b="b"/>
              <a:pathLst>
                <a:path w="828" h="802" extrusionOk="0">
                  <a:moveTo>
                    <a:pt x="376" y="125"/>
                  </a:moveTo>
                  <a:cubicBezTo>
                    <a:pt x="477" y="125"/>
                    <a:pt x="552" y="175"/>
                    <a:pt x="627" y="250"/>
                  </a:cubicBezTo>
                  <a:cubicBezTo>
                    <a:pt x="702" y="376"/>
                    <a:pt x="702" y="526"/>
                    <a:pt x="577" y="626"/>
                  </a:cubicBezTo>
                  <a:cubicBezTo>
                    <a:pt x="513" y="674"/>
                    <a:pt x="450" y="691"/>
                    <a:pt x="399" y="691"/>
                  </a:cubicBezTo>
                  <a:cubicBezTo>
                    <a:pt x="370" y="691"/>
                    <a:pt x="345" y="685"/>
                    <a:pt x="326" y="676"/>
                  </a:cubicBezTo>
                  <a:cubicBezTo>
                    <a:pt x="201" y="626"/>
                    <a:pt x="126" y="526"/>
                    <a:pt x="126" y="401"/>
                  </a:cubicBezTo>
                  <a:cubicBezTo>
                    <a:pt x="126" y="325"/>
                    <a:pt x="126" y="250"/>
                    <a:pt x="226" y="175"/>
                  </a:cubicBezTo>
                  <a:cubicBezTo>
                    <a:pt x="276" y="125"/>
                    <a:pt x="326" y="125"/>
                    <a:pt x="376" y="125"/>
                  </a:cubicBezTo>
                  <a:close/>
                  <a:moveTo>
                    <a:pt x="364" y="0"/>
                  </a:moveTo>
                  <a:cubicBezTo>
                    <a:pt x="294" y="0"/>
                    <a:pt x="221" y="22"/>
                    <a:pt x="151" y="75"/>
                  </a:cubicBezTo>
                  <a:cubicBezTo>
                    <a:pt x="51" y="150"/>
                    <a:pt x="0" y="275"/>
                    <a:pt x="0" y="401"/>
                  </a:cubicBezTo>
                  <a:cubicBezTo>
                    <a:pt x="25" y="576"/>
                    <a:pt x="126" y="701"/>
                    <a:pt x="276" y="777"/>
                  </a:cubicBezTo>
                  <a:cubicBezTo>
                    <a:pt x="326" y="802"/>
                    <a:pt x="376" y="802"/>
                    <a:pt x="401" y="802"/>
                  </a:cubicBezTo>
                  <a:cubicBezTo>
                    <a:pt x="477" y="802"/>
                    <a:pt x="577" y="777"/>
                    <a:pt x="627" y="726"/>
                  </a:cubicBezTo>
                  <a:cubicBezTo>
                    <a:pt x="828" y="576"/>
                    <a:pt x="802" y="325"/>
                    <a:pt x="702" y="175"/>
                  </a:cubicBezTo>
                  <a:cubicBezTo>
                    <a:pt x="621" y="77"/>
                    <a:pt x="496" y="0"/>
                    <a:pt x="364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940802" y="1419640"/>
              <a:ext cx="46473" cy="42990"/>
            </a:xfrm>
            <a:custGeom>
              <a:avLst/>
              <a:gdLst/>
              <a:ahLst/>
              <a:cxnLst/>
              <a:rect l="l" t="t" r="r" b="b"/>
              <a:pathLst>
                <a:path w="854" h="790" extrusionOk="0">
                  <a:moveTo>
                    <a:pt x="377" y="113"/>
                  </a:moveTo>
                  <a:cubicBezTo>
                    <a:pt x="477" y="113"/>
                    <a:pt x="552" y="163"/>
                    <a:pt x="628" y="238"/>
                  </a:cubicBezTo>
                  <a:cubicBezTo>
                    <a:pt x="703" y="363"/>
                    <a:pt x="728" y="514"/>
                    <a:pt x="577" y="614"/>
                  </a:cubicBezTo>
                  <a:cubicBezTo>
                    <a:pt x="514" y="662"/>
                    <a:pt x="450" y="679"/>
                    <a:pt x="400" y="679"/>
                  </a:cubicBezTo>
                  <a:cubicBezTo>
                    <a:pt x="370" y="679"/>
                    <a:pt x="345" y="673"/>
                    <a:pt x="327" y="664"/>
                  </a:cubicBezTo>
                  <a:cubicBezTo>
                    <a:pt x="227" y="614"/>
                    <a:pt x="126" y="514"/>
                    <a:pt x="126" y="388"/>
                  </a:cubicBezTo>
                  <a:cubicBezTo>
                    <a:pt x="126" y="313"/>
                    <a:pt x="126" y="238"/>
                    <a:pt x="227" y="163"/>
                  </a:cubicBezTo>
                  <a:cubicBezTo>
                    <a:pt x="277" y="113"/>
                    <a:pt x="327" y="113"/>
                    <a:pt x="377" y="113"/>
                  </a:cubicBezTo>
                  <a:close/>
                  <a:moveTo>
                    <a:pt x="385" y="0"/>
                  </a:moveTo>
                  <a:cubicBezTo>
                    <a:pt x="316" y="0"/>
                    <a:pt x="245" y="20"/>
                    <a:pt x="176" y="63"/>
                  </a:cubicBezTo>
                  <a:cubicBezTo>
                    <a:pt x="51" y="138"/>
                    <a:pt x="1" y="263"/>
                    <a:pt x="26" y="388"/>
                  </a:cubicBezTo>
                  <a:cubicBezTo>
                    <a:pt x="26" y="564"/>
                    <a:pt x="126" y="689"/>
                    <a:pt x="277" y="764"/>
                  </a:cubicBezTo>
                  <a:cubicBezTo>
                    <a:pt x="327" y="789"/>
                    <a:pt x="377" y="789"/>
                    <a:pt x="427" y="789"/>
                  </a:cubicBezTo>
                  <a:cubicBezTo>
                    <a:pt x="502" y="789"/>
                    <a:pt x="577" y="764"/>
                    <a:pt x="628" y="714"/>
                  </a:cubicBezTo>
                  <a:cubicBezTo>
                    <a:pt x="853" y="564"/>
                    <a:pt x="828" y="338"/>
                    <a:pt x="703" y="188"/>
                  </a:cubicBezTo>
                  <a:cubicBezTo>
                    <a:pt x="637" y="72"/>
                    <a:pt x="516" y="0"/>
                    <a:pt x="385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803073" y="1251164"/>
              <a:ext cx="20515" cy="19155"/>
            </a:xfrm>
            <a:custGeom>
              <a:avLst/>
              <a:gdLst/>
              <a:ahLst/>
              <a:cxnLst/>
              <a:rect l="l" t="t" r="r" b="b"/>
              <a:pathLst>
                <a:path w="377" h="352" extrusionOk="0">
                  <a:moveTo>
                    <a:pt x="201" y="126"/>
                  </a:moveTo>
                  <a:cubicBezTo>
                    <a:pt x="226" y="126"/>
                    <a:pt x="226" y="126"/>
                    <a:pt x="251" y="151"/>
                  </a:cubicBezTo>
                  <a:cubicBezTo>
                    <a:pt x="251" y="176"/>
                    <a:pt x="251" y="226"/>
                    <a:pt x="226" y="251"/>
                  </a:cubicBezTo>
                  <a:cubicBezTo>
                    <a:pt x="201" y="251"/>
                    <a:pt x="151" y="251"/>
                    <a:pt x="126" y="226"/>
                  </a:cubicBezTo>
                  <a:cubicBezTo>
                    <a:pt x="126" y="201"/>
                    <a:pt x="126" y="201"/>
                    <a:pt x="126" y="176"/>
                  </a:cubicBezTo>
                  <a:cubicBezTo>
                    <a:pt x="126" y="151"/>
                    <a:pt x="126" y="126"/>
                    <a:pt x="151" y="126"/>
                  </a:cubicBezTo>
                  <a:close/>
                  <a:moveTo>
                    <a:pt x="226" y="1"/>
                  </a:moveTo>
                  <a:cubicBezTo>
                    <a:pt x="176" y="1"/>
                    <a:pt x="126" y="1"/>
                    <a:pt x="76" y="26"/>
                  </a:cubicBezTo>
                  <a:cubicBezTo>
                    <a:pt x="51" y="51"/>
                    <a:pt x="26" y="101"/>
                    <a:pt x="1" y="151"/>
                  </a:cubicBezTo>
                  <a:cubicBezTo>
                    <a:pt x="1" y="201"/>
                    <a:pt x="1" y="251"/>
                    <a:pt x="51" y="301"/>
                  </a:cubicBezTo>
                  <a:cubicBezTo>
                    <a:pt x="76" y="326"/>
                    <a:pt x="126" y="351"/>
                    <a:pt x="176" y="351"/>
                  </a:cubicBezTo>
                  <a:cubicBezTo>
                    <a:pt x="226" y="351"/>
                    <a:pt x="251" y="351"/>
                    <a:pt x="276" y="326"/>
                  </a:cubicBezTo>
                  <a:cubicBezTo>
                    <a:pt x="352" y="276"/>
                    <a:pt x="377" y="176"/>
                    <a:pt x="326" y="101"/>
                  </a:cubicBezTo>
                  <a:cubicBezTo>
                    <a:pt x="301" y="51"/>
                    <a:pt x="276" y="26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1089470" y="1434713"/>
              <a:ext cx="28732" cy="25195"/>
            </a:xfrm>
            <a:custGeom>
              <a:avLst/>
              <a:gdLst/>
              <a:ahLst/>
              <a:cxnLst/>
              <a:rect l="l" t="t" r="r" b="b"/>
              <a:pathLst>
                <a:path w="528" h="463" extrusionOk="0">
                  <a:moveTo>
                    <a:pt x="277" y="111"/>
                  </a:moveTo>
                  <a:cubicBezTo>
                    <a:pt x="302" y="136"/>
                    <a:pt x="352" y="136"/>
                    <a:pt x="352" y="187"/>
                  </a:cubicBezTo>
                  <a:cubicBezTo>
                    <a:pt x="402" y="237"/>
                    <a:pt x="377" y="312"/>
                    <a:pt x="327" y="337"/>
                  </a:cubicBezTo>
                  <a:cubicBezTo>
                    <a:pt x="308" y="356"/>
                    <a:pt x="281" y="364"/>
                    <a:pt x="254" y="364"/>
                  </a:cubicBezTo>
                  <a:cubicBezTo>
                    <a:pt x="211" y="364"/>
                    <a:pt x="167" y="343"/>
                    <a:pt x="151" y="312"/>
                  </a:cubicBezTo>
                  <a:cubicBezTo>
                    <a:pt x="126" y="287"/>
                    <a:pt x="126" y="237"/>
                    <a:pt x="126" y="212"/>
                  </a:cubicBezTo>
                  <a:cubicBezTo>
                    <a:pt x="126" y="187"/>
                    <a:pt x="151" y="136"/>
                    <a:pt x="176" y="136"/>
                  </a:cubicBezTo>
                  <a:cubicBezTo>
                    <a:pt x="201" y="111"/>
                    <a:pt x="201" y="111"/>
                    <a:pt x="226" y="111"/>
                  </a:cubicBezTo>
                  <a:close/>
                  <a:moveTo>
                    <a:pt x="241" y="1"/>
                  </a:moveTo>
                  <a:cubicBezTo>
                    <a:pt x="197" y="1"/>
                    <a:pt x="162" y="18"/>
                    <a:pt x="126" y="36"/>
                  </a:cubicBezTo>
                  <a:cubicBezTo>
                    <a:pt x="76" y="61"/>
                    <a:pt x="26" y="136"/>
                    <a:pt x="26" y="187"/>
                  </a:cubicBezTo>
                  <a:cubicBezTo>
                    <a:pt x="1" y="262"/>
                    <a:pt x="26" y="337"/>
                    <a:pt x="51" y="387"/>
                  </a:cubicBezTo>
                  <a:cubicBezTo>
                    <a:pt x="101" y="437"/>
                    <a:pt x="176" y="462"/>
                    <a:pt x="251" y="462"/>
                  </a:cubicBezTo>
                  <a:cubicBezTo>
                    <a:pt x="302" y="462"/>
                    <a:pt x="352" y="462"/>
                    <a:pt x="377" y="437"/>
                  </a:cubicBezTo>
                  <a:cubicBezTo>
                    <a:pt x="477" y="362"/>
                    <a:pt x="527" y="212"/>
                    <a:pt x="452" y="111"/>
                  </a:cubicBezTo>
                  <a:cubicBezTo>
                    <a:pt x="427" y="61"/>
                    <a:pt x="352" y="36"/>
                    <a:pt x="302" y="11"/>
                  </a:cubicBezTo>
                  <a:cubicBezTo>
                    <a:pt x="280" y="4"/>
                    <a:pt x="260" y="1"/>
                    <a:pt x="241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888997" y="1521237"/>
              <a:ext cx="27318" cy="25957"/>
            </a:xfrm>
            <a:custGeom>
              <a:avLst/>
              <a:gdLst/>
              <a:ahLst/>
              <a:cxnLst/>
              <a:rect l="l" t="t" r="r" b="b"/>
              <a:pathLst>
                <a:path w="502" h="477" extrusionOk="0">
                  <a:moveTo>
                    <a:pt x="276" y="100"/>
                  </a:moveTo>
                  <a:cubicBezTo>
                    <a:pt x="301" y="125"/>
                    <a:pt x="326" y="150"/>
                    <a:pt x="351" y="175"/>
                  </a:cubicBezTo>
                  <a:cubicBezTo>
                    <a:pt x="377" y="226"/>
                    <a:pt x="377" y="301"/>
                    <a:pt x="326" y="351"/>
                  </a:cubicBezTo>
                  <a:cubicBezTo>
                    <a:pt x="306" y="358"/>
                    <a:pt x="286" y="361"/>
                    <a:pt x="267" y="361"/>
                  </a:cubicBezTo>
                  <a:cubicBezTo>
                    <a:pt x="215" y="361"/>
                    <a:pt x="169" y="337"/>
                    <a:pt x="151" y="301"/>
                  </a:cubicBezTo>
                  <a:cubicBezTo>
                    <a:pt x="126" y="276"/>
                    <a:pt x="126" y="251"/>
                    <a:pt x="126" y="201"/>
                  </a:cubicBezTo>
                  <a:cubicBezTo>
                    <a:pt x="126" y="175"/>
                    <a:pt x="151" y="150"/>
                    <a:pt x="176" y="125"/>
                  </a:cubicBezTo>
                  <a:cubicBezTo>
                    <a:pt x="201" y="125"/>
                    <a:pt x="201" y="100"/>
                    <a:pt x="226" y="100"/>
                  </a:cubicBezTo>
                  <a:close/>
                  <a:moveTo>
                    <a:pt x="301" y="0"/>
                  </a:moveTo>
                  <a:cubicBezTo>
                    <a:pt x="226" y="0"/>
                    <a:pt x="151" y="0"/>
                    <a:pt x="101" y="25"/>
                  </a:cubicBezTo>
                  <a:cubicBezTo>
                    <a:pt x="76" y="75"/>
                    <a:pt x="26" y="125"/>
                    <a:pt x="26" y="175"/>
                  </a:cubicBezTo>
                  <a:cubicBezTo>
                    <a:pt x="1" y="251"/>
                    <a:pt x="26" y="326"/>
                    <a:pt x="51" y="376"/>
                  </a:cubicBezTo>
                  <a:cubicBezTo>
                    <a:pt x="101" y="426"/>
                    <a:pt x="176" y="476"/>
                    <a:pt x="251" y="476"/>
                  </a:cubicBezTo>
                  <a:cubicBezTo>
                    <a:pt x="301" y="476"/>
                    <a:pt x="351" y="451"/>
                    <a:pt x="377" y="426"/>
                  </a:cubicBezTo>
                  <a:cubicBezTo>
                    <a:pt x="477" y="376"/>
                    <a:pt x="502" y="226"/>
                    <a:pt x="452" y="100"/>
                  </a:cubicBezTo>
                  <a:cubicBezTo>
                    <a:pt x="427" y="50"/>
                    <a:pt x="351" y="25"/>
                    <a:pt x="301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792189" y="1538378"/>
              <a:ext cx="10938" cy="9686"/>
            </a:xfrm>
            <a:custGeom>
              <a:avLst/>
              <a:gdLst/>
              <a:ahLst/>
              <a:cxnLst/>
              <a:rect l="l" t="t" r="r" b="b"/>
              <a:pathLst>
                <a:path w="201" h="178" extrusionOk="0">
                  <a:moveTo>
                    <a:pt x="83" y="0"/>
                  </a:moveTo>
                  <a:cubicBezTo>
                    <a:pt x="69" y="0"/>
                    <a:pt x="58" y="4"/>
                    <a:pt x="50" y="11"/>
                  </a:cubicBezTo>
                  <a:cubicBezTo>
                    <a:pt x="0" y="36"/>
                    <a:pt x="0" y="111"/>
                    <a:pt x="25" y="136"/>
                  </a:cubicBezTo>
                  <a:cubicBezTo>
                    <a:pt x="40" y="166"/>
                    <a:pt x="63" y="178"/>
                    <a:pt x="90" y="178"/>
                  </a:cubicBezTo>
                  <a:cubicBezTo>
                    <a:pt x="109" y="178"/>
                    <a:pt x="130" y="172"/>
                    <a:pt x="151" y="161"/>
                  </a:cubicBezTo>
                  <a:cubicBezTo>
                    <a:pt x="201" y="136"/>
                    <a:pt x="201" y="86"/>
                    <a:pt x="176" y="36"/>
                  </a:cubicBezTo>
                  <a:cubicBezTo>
                    <a:pt x="158" y="18"/>
                    <a:pt x="115" y="0"/>
                    <a:pt x="83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724005" y="1649879"/>
              <a:ext cx="12298" cy="10013"/>
            </a:xfrm>
            <a:custGeom>
              <a:avLst/>
              <a:gdLst/>
              <a:ahLst/>
              <a:cxnLst/>
              <a:rect l="l" t="t" r="r" b="b"/>
              <a:pathLst>
                <a:path w="226" h="184" extrusionOk="0">
                  <a:moveTo>
                    <a:pt x="120" y="1"/>
                  </a:moveTo>
                  <a:cubicBezTo>
                    <a:pt x="96" y="1"/>
                    <a:pt x="71" y="7"/>
                    <a:pt x="50" y="17"/>
                  </a:cubicBezTo>
                  <a:cubicBezTo>
                    <a:pt x="0" y="42"/>
                    <a:pt x="0" y="117"/>
                    <a:pt x="25" y="142"/>
                  </a:cubicBezTo>
                  <a:cubicBezTo>
                    <a:pt x="40" y="172"/>
                    <a:pt x="72" y="184"/>
                    <a:pt x="101" y="184"/>
                  </a:cubicBezTo>
                  <a:cubicBezTo>
                    <a:pt x="121" y="184"/>
                    <a:pt x="140" y="178"/>
                    <a:pt x="150" y="167"/>
                  </a:cubicBezTo>
                  <a:cubicBezTo>
                    <a:pt x="201" y="142"/>
                    <a:pt x="226" y="92"/>
                    <a:pt x="201" y="42"/>
                  </a:cubicBezTo>
                  <a:cubicBezTo>
                    <a:pt x="186" y="13"/>
                    <a:pt x="154" y="1"/>
                    <a:pt x="120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1030862" y="1582510"/>
              <a:ext cx="21876" cy="19264"/>
            </a:xfrm>
            <a:custGeom>
              <a:avLst/>
              <a:gdLst/>
              <a:ahLst/>
              <a:cxnLst/>
              <a:rect l="l" t="t" r="r" b="b"/>
              <a:pathLst>
                <a:path w="402" h="354" extrusionOk="0">
                  <a:moveTo>
                    <a:pt x="194" y="1"/>
                  </a:moveTo>
                  <a:cubicBezTo>
                    <a:pt x="160" y="1"/>
                    <a:pt x="127" y="9"/>
                    <a:pt x="100" y="27"/>
                  </a:cubicBezTo>
                  <a:cubicBezTo>
                    <a:pt x="25" y="77"/>
                    <a:pt x="0" y="202"/>
                    <a:pt x="50" y="278"/>
                  </a:cubicBezTo>
                  <a:cubicBezTo>
                    <a:pt x="83" y="326"/>
                    <a:pt x="146" y="354"/>
                    <a:pt x="208" y="354"/>
                  </a:cubicBezTo>
                  <a:cubicBezTo>
                    <a:pt x="241" y="354"/>
                    <a:pt x="274" y="345"/>
                    <a:pt x="301" y="328"/>
                  </a:cubicBezTo>
                  <a:cubicBezTo>
                    <a:pt x="376" y="278"/>
                    <a:pt x="401" y="152"/>
                    <a:pt x="351" y="77"/>
                  </a:cubicBezTo>
                  <a:cubicBezTo>
                    <a:pt x="319" y="29"/>
                    <a:pt x="255" y="1"/>
                    <a:pt x="194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724005" y="1419204"/>
              <a:ext cx="21821" cy="18937"/>
            </a:xfrm>
            <a:custGeom>
              <a:avLst/>
              <a:gdLst/>
              <a:ahLst/>
              <a:cxnLst/>
              <a:rect l="l" t="t" r="r" b="b"/>
              <a:pathLst>
                <a:path w="401" h="348" extrusionOk="0">
                  <a:moveTo>
                    <a:pt x="172" y="0"/>
                  </a:moveTo>
                  <a:cubicBezTo>
                    <a:pt x="146" y="0"/>
                    <a:pt x="121" y="6"/>
                    <a:pt x="100" y="20"/>
                  </a:cubicBezTo>
                  <a:cubicBezTo>
                    <a:pt x="25" y="71"/>
                    <a:pt x="0" y="196"/>
                    <a:pt x="50" y="271"/>
                  </a:cubicBezTo>
                  <a:cubicBezTo>
                    <a:pt x="83" y="320"/>
                    <a:pt x="146" y="347"/>
                    <a:pt x="208" y="347"/>
                  </a:cubicBezTo>
                  <a:cubicBezTo>
                    <a:pt x="241" y="347"/>
                    <a:pt x="274" y="339"/>
                    <a:pt x="301" y="321"/>
                  </a:cubicBezTo>
                  <a:cubicBezTo>
                    <a:pt x="376" y="271"/>
                    <a:pt x="401" y="171"/>
                    <a:pt x="351" y="96"/>
                  </a:cubicBezTo>
                  <a:cubicBezTo>
                    <a:pt x="315" y="41"/>
                    <a:pt x="240" y="0"/>
                    <a:pt x="172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985859" y="1293555"/>
              <a:ext cx="76402" cy="74987"/>
            </a:xfrm>
            <a:custGeom>
              <a:avLst/>
              <a:gdLst/>
              <a:ahLst/>
              <a:cxnLst/>
              <a:rect l="l" t="t" r="r" b="b"/>
              <a:pathLst>
                <a:path w="1404" h="1378" extrusionOk="0">
                  <a:moveTo>
                    <a:pt x="686" y="117"/>
                  </a:moveTo>
                  <a:cubicBezTo>
                    <a:pt x="772" y="117"/>
                    <a:pt x="862" y="143"/>
                    <a:pt x="952" y="199"/>
                  </a:cubicBezTo>
                  <a:cubicBezTo>
                    <a:pt x="1128" y="299"/>
                    <a:pt x="1278" y="575"/>
                    <a:pt x="1228" y="851"/>
                  </a:cubicBezTo>
                  <a:cubicBezTo>
                    <a:pt x="1158" y="1085"/>
                    <a:pt x="934" y="1254"/>
                    <a:pt x="679" y="1254"/>
                  </a:cubicBezTo>
                  <a:cubicBezTo>
                    <a:pt x="662" y="1254"/>
                    <a:pt x="644" y="1253"/>
                    <a:pt x="627" y="1252"/>
                  </a:cubicBezTo>
                  <a:cubicBezTo>
                    <a:pt x="401" y="1227"/>
                    <a:pt x="251" y="1101"/>
                    <a:pt x="176" y="901"/>
                  </a:cubicBezTo>
                  <a:cubicBezTo>
                    <a:pt x="100" y="675"/>
                    <a:pt x="201" y="400"/>
                    <a:pt x="401" y="224"/>
                  </a:cubicBezTo>
                  <a:cubicBezTo>
                    <a:pt x="484" y="155"/>
                    <a:pt x="581" y="117"/>
                    <a:pt x="686" y="117"/>
                  </a:cubicBezTo>
                  <a:close/>
                  <a:moveTo>
                    <a:pt x="695" y="0"/>
                  </a:moveTo>
                  <a:cubicBezTo>
                    <a:pt x="565" y="0"/>
                    <a:pt x="438" y="51"/>
                    <a:pt x="326" y="149"/>
                  </a:cubicBezTo>
                  <a:cubicBezTo>
                    <a:pt x="100" y="349"/>
                    <a:pt x="0" y="675"/>
                    <a:pt x="75" y="951"/>
                  </a:cubicBezTo>
                  <a:cubicBezTo>
                    <a:pt x="150" y="1177"/>
                    <a:pt x="351" y="1352"/>
                    <a:pt x="627" y="1377"/>
                  </a:cubicBezTo>
                  <a:lnTo>
                    <a:pt x="677" y="1377"/>
                  </a:lnTo>
                  <a:cubicBezTo>
                    <a:pt x="978" y="1377"/>
                    <a:pt x="1253" y="1151"/>
                    <a:pt x="1328" y="876"/>
                  </a:cubicBezTo>
                  <a:cubicBezTo>
                    <a:pt x="1404" y="575"/>
                    <a:pt x="1253" y="249"/>
                    <a:pt x="1003" y="99"/>
                  </a:cubicBezTo>
                  <a:cubicBezTo>
                    <a:pt x="903" y="32"/>
                    <a:pt x="798" y="0"/>
                    <a:pt x="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663983" y="1472207"/>
              <a:ext cx="76402" cy="73627"/>
            </a:xfrm>
            <a:custGeom>
              <a:avLst/>
              <a:gdLst/>
              <a:ahLst/>
              <a:cxnLst/>
              <a:rect l="l" t="t" r="r" b="b"/>
              <a:pathLst>
                <a:path w="1404" h="1353" extrusionOk="0">
                  <a:moveTo>
                    <a:pt x="705" y="104"/>
                  </a:moveTo>
                  <a:cubicBezTo>
                    <a:pt x="790" y="104"/>
                    <a:pt x="874" y="129"/>
                    <a:pt x="953" y="174"/>
                  </a:cubicBezTo>
                  <a:cubicBezTo>
                    <a:pt x="1153" y="300"/>
                    <a:pt x="1304" y="550"/>
                    <a:pt x="1228" y="826"/>
                  </a:cubicBezTo>
                  <a:cubicBezTo>
                    <a:pt x="1181" y="1062"/>
                    <a:pt x="933" y="1254"/>
                    <a:pt x="695" y="1254"/>
                  </a:cubicBezTo>
                  <a:cubicBezTo>
                    <a:pt x="680" y="1254"/>
                    <a:pt x="666" y="1253"/>
                    <a:pt x="652" y="1252"/>
                  </a:cubicBezTo>
                  <a:cubicBezTo>
                    <a:pt x="426" y="1227"/>
                    <a:pt x="251" y="1102"/>
                    <a:pt x="201" y="901"/>
                  </a:cubicBezTo>
                  <a:cubicBezTo>
                    <a:pt x="126" y="675"/>
                    <a:pt x="201" y="375"/>
                    <a:pt x="401" y="224"/>
                  </a:cubicBezTo>
                  <a:cubicBezTo>
                    <a:pt x="498" y="142"/>
                    <a:pt x="602" y="104"/>
                    <a:pt x="705" y="104"/>
                  </a:cubicBezTo>
                  <a:close/>
                  <a:moveTo>
                    <a:pt x="695" y="0"/>
                  </a:moveTo>
                  <a:cubicBezTo>
                    <a:pt x="565" y="0"/>
                    <a:pt x="438" y="51"/>
                    <a:pt x="326" y="149"/>
                  </a:cubicBezTo>
                  <a:cubicBezTo>
                    <a:pt x="100" y="325"/>
                    <a:pt x="0" y="650"/>
                    <a:pt x="100" y="926"/>
                  </a:cubicBezTo>
                  <a:cubicBezTo>
                    <a:pt x="176" y="1177"/>
                    <a:pt x="376" y="1327"/>
                    <a:pt x="627" y="1352"/>
                  </a:cubicBezTo>
                  <a:lnTo>
                    <a:pt x="702" y="1352"/>
                  </a:lnTo>
                  <a:cubicBezTo>
                    <a:pt x="978" y="1352"/>
                    <a:pt x="1278" y="1152"/>
                    <a:pt x="1354" y="851"/>
                  </a:cubicBezTo>
                  <a:cubicBezTo>
                    <a:pt x="1404" y="575"/>
                    <a:pt x="1278" y="249"/>
                    <a:pt x="1003" y="99"/>
                  </a:cubicBezTo>
                  <a:cubicBezTo>
                    <a:pt x="903" y="32"/>
                    <a:pt x="798" y="0"/>
                    <a:pt x="695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809875" y="1611242"/>
              <a:ext cx="40976" cy="50499"/>
            </a:xfrm>
            <a:custGeom>
              <a:avLst/>
              <a:gdLst/>
              <a:ahLst/>
              <a:cxnLst/>
              <a:rect l="l" t="t" r="r" b="b"/>
              <a:pathLst>
                <a:path w="753" h="928" extrusionOk="0">
                  <a:moveTo>
                    <a:pt x="377" y="0"/>
                  </a:moveTo>
                  <a:cubicBezTo>
                    <a:pt x="277" y="201"/>
                    <a:pt x="176" y="401"/>
                    <a:pt x="1" y="552"/>
                  </a:cubicBezTo>
                  <a:cubicBezTo>
                    <a:pt x="176" y="627"/>
                    <a:pt x="327" y="752"/>
                    <a:pt x="427" y="928"/>
                  </a:cubicBezTo>
                  <a:cubicBezTo>
                    <a:pt x="477" y="752"/>
                    <a:pt x="602" y="602"/>
                    <a:pt x="753" y="501"/>
                  </a:cubicBezTo>
                  <a:cubicBezTo>
                    <a:pt x="602" y="376"/>
                    <a:pt x="452" y="201"/>
                    <a:pt x="377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807154" y="1608522"/>
              <a:ext cx="47833" cy="57302"/>
            </a:xfrm>
            <a:custGeom>
              <a:avLst/>
              <a:gdLst/>
              <a:ahLst/>
              <a:cxnLst/>
              <a:rect l="l" t="t" r="r" b="b"/>
              <a:pathLst>
                <a:path w="879" h="1053" extrusionOk="0">
                  <a:moveTo>
                    <a:pt x="427" y="201"/>
                  </a:moveTo>
                  <a:cubicBezTo>
                    <a:pt x="502" y="326"/>
                    <a:pt x="602" y="451"/>
                    <a:pt x="728" y="551"/>
                  </a:cubicBezTo>
                  <a:cubicBezTo>
                    <a:pt x="602" y="627"/>
                    <a:pt x="527" y="727"/>
                    <a:pt x="452" y="852"/>
                  </a:cubicBezTo>
                  <a:cubicBezTo>
                    <a:pt x="377" y="752"/>
                    <a:pt x="277" y="652"/>
                    <a:pt x="151" y="577"/>
                  </a:cubicBezTo>
                  <a:cubicBezTo>
                    <a:pt x="251" y="476"/>
                    <a:pt x="352" y="351"/>
                    <a:pt x="427" y="201"/>
                  </a:cubicBezTo>
                  <a:close/>
                  <a:moveTo>
                    <a:pt x="427" y="0"/>
                  </a:moveTo>
                  <a:cubicBezTo>
                    <a:pt x="402" y="0"/>
                    <a:pt x="377" y="25"/>
                    <a:pt x="377" y="50"/>
                  </a:cubicBezTo>
                  <a:cubicBezTo>
                    <a:pt x="277" y="251"/>
                    <a:pt x="176" y="426"/>
                    <a:pt x="26" y="551"/>
                  </a:cubicBezTo>
                  <a:cubicBezTo>
                    <a:pt x="1" y="577"/>
                    <a:pt x="1" y="602"/>
                    <a:pt x="1" y="602"/>
                  </a:cubicBezTo>
                  <a:cubicBezTo>
                    <a:pt x="1" y="627"/>
                    <a:pt x="26" y="652"/>
                    <a:pt x="26" y="652"/>
                  </a:cubicBezTo>
                  <a:cubicBezTo>
                    <a:pt x="201" y="727"/>
                    <a:pt x="352" y="852"/>
                    <a:pt x="427" y="1003"/>
                  </a:cubicBezTo>
                  <a:cubicBezTo>
                    <a:pt x="427" y="1028"/>
                    <a:pt x="452" y="1053"/>
                    <a:pt x="477" y="1053"/>
                  </a:cubicBezTo>
                  <a:cubicBezTo>
                    <a:pt x="502" y="1053"/>
                    <a:pt x="502" y="1028"/>
                    <a:pt x="527" y="1003"/>
                  </a:cubicBezTo>
                  <a:cubicBezTo>
                    <a:pt x="577" y="827"/>
                    <a:pt x="678" y="702"/>
                    <a:pt x="853" y="602"/>
                  </a:cubicBezTo>
                  <a:cubicBezTo>
                    <a:pt x="853" y="602"/>
                    <a:pt x="878" y="577"/>
                    <a:pt x="878" y="551"/>
                  </a:cubicBezTo>
                  <a:cubicBezTo>
                    <a:pt x="878" y="526"/>
                    <a:pt x="853" y="526"/>
                    <a:pt x="853" y="501"/>
                  </a:cubicBezTo>
                  <a:cubicBezTo>
                    <a:pt x="678" y="376"/>
                    <a:pt x="552" y="226"/>
                    <a:pt x="477" y="50"/>
                  </a:cubicBezTo>
                  <a:cubicBezTo>
                    <a:pt x="477" y="25"/>
                    <a:pt x="452" y="0"/>
                    <a:pt x="427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902656" y="1240281"/>
              <a:ext cx="47779" cy="55941"/>
            </a:xfrm>
            <a:custGeom>
              <a:avLst/>
              <a:gdLst/>
              <a:ahLst/>
              <a:cxnLst/>
              <a:rect l="l" t="t" r="r" b="b"/>
              <a:pathLst>
                <a:path w="878" h="1028" extrusionOk="0">
                  <a:moveTo>
                    <a:pt x="426" y="176"/>
                  </a:moveTo>
                  <a:cubicBezTo>
                    <a:pt x="501" y="301"/>
                    <a:pt x="602" y="426"/>
                    <a:pt x="727" y="526"/>
                  </a:cubicBezTo>
                  <a:cubicBezTo>
                    <a:pt x="627" y="627"/>
                    <a:pt x="527" y="727"/>
                    <a:pt x="451" y="852"/>
                  </a:cubicBezTo>
                  <a:cubicBezTo>
                    <a:pt x="376" y="727"/>
                    <a:pt x="276" y="627"/>
                    <a:pt x="151" y="577"/>
                  </a:cubicBezTo>
                  <a:cubicBezTo>
                    <a:pt x="251" y="451"/>
                    <a:pt x="351" y="326"/>
                    <a:pt x="426" y="176"/>
                  </a:cubicBezTo>
                  <a:close/>
                  <a:moveTo>
                    <a:pt x="426" y="0"/>
                  </a:moveTo>
                  <a:cubicBezTo>
                    <a:pt x="401" y="0"/>
                    <a:pt x="376" y="0"/>
                    <a:pt x="376" y="25"/>
                  </a:cubicBezTo>
                  <a:cubicBezTo>
                    <a:pt x="301" y="226"/>
                    <a:pt x="176" y="401"/>
                    <a:pt x="25" y="551"/>
                  </a:cubicBezTo>
                  <a:cubicBezTo>
                    <a:pt x="0" y="551"/>
                    <a:pt x="0" y="577"/>
                    <a:pt x="0" y="602"/>
                  </a:cubicBezTo>
                  <a:cubicBezTo>
                    <a:pt x="0" y="602"/>
                    <a:pt x="25" y="627"/>
                    <a:pt x="50" y="627"/>
                  </a:cubicBezTo>
                  <a:cubicBezTo>
                    <a:pt x="201" y="702"/>
                    <a:pt x="351" y="827"/>
                    <a:pt x="426" y="1003"/>
                  </a:cubicBezTo>
                  <a:cubicBezTo>
                    <a:pt x="426" y="1003"/>
                    <a:pt x="451" y="1028"/>
                    <a:pt x="476" y="1028"/>
                  </a:cubicBezTo>
                  <a:cubicBezTo>
                    <a:pt x="501" y="1028"/>
                    <a:pt x="527" y="1003"/>
                    <a:pt x="527" y="978"/>
                  </a:cubicBezTo>
                  <a:cubicBezTo>
                    <a:pt x="577" y="827"/>
                    <a:pt x="702" y="677"/>
                    <a:pt x="852" y="577"/>
                  </a:cubicBezTo>
                  <a:cubicBezTo>
                    <a:pt x="852" y="577"/>
                    <a:pt x="877" y="551"/>
                    <a:pt x="877" y="551"/>
                  </a:cubicBezTo>
                  <a:cubicBezTo>
                    <a:pt x="877" y="526"/>
                    <a:pt x="877" y="501"/>
                    <a:pt x="852" y="501"/>
                  </a:cubicBezTo>
                  <a:cubicBezTo>
                    <a:pt x="677" y="376"/>
                    <a:pt x="552" y="201"/>
                    <a:pt x="476" y="25"/>
                  </a:cubicBezTo>
                  <a:cubicBezTo>
                    <a:pt x="476" y="0"/>
                    <a:pt x="451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625782" y="1410715"/>
              <a:ext cx="24597" cy="30093"/>
            </a:xfrm>
            <a:custGeom>
              <a:avLst/>
              <a:gdLst/>
              <a:ahLst/>
              <a:cxnLst/>
              <a:rect l="l" t="t" r="r" b="b"/>
              <a:pathLst>
                <a:path w="452" h="553" extrusionOk="0">
                  <a:moveTo>
                    <a:pt x="226" y="1"/>
                  </a:moveTo>
                  <a:cubicBezTo>
                    <a:pt x="176" y="126"/>
                    <a:pt x="101" y="227"/>
                    <a:pt x="0" y="327"/>
                  </a:cubicBezTo>
                  <a:cubicBezTo>
                    <a:pt x="101" y="352"/>
                    <a:pt x="201" y="452"/>
                    <a:pt x="251" y="552"/>
                  </a:cubicBezTo>
                  <a:cubicBezTo>
                    <a:pt x="276" y="452"/>
                    <a:pt x="351" y="352"/>
                    <a:pt x="452" y="302"/>
                  </a:cubicBezTo>
                  <a:cubicBezTo>
                    <a:pt x="351" y="227"/>
                    <a:pt x="276" y="101"/>
                    <a:pt x="22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621701" y="1406634"/>
              <a:ext cx="31399" cy="36895"/>
            </a:xfrm>
            <a:custGeom>
              <a:avLst/>
              <a:gdLst/>
              <a:ahLst/>
              <a:cxnLst/>
              <a:rect l="l" t="t" r="r" b="b"/>
              <a:pathLst>
                <a:path w="577" h="678" extrusionOk="0">
                  <a:moveTo>
                    <a:pt x="301" y="201"/>
                  </a:moveTo>
                  <a:cubicBezTo>
                    <a:pt x="326" y="251"/>
                    <a:pt x="376" y="302"/>
                    <a:pt x="451" y="377"/>
                  </a:cubicBezTo>
                  <a:cubicBezTo>
                    <a:pt x="376" y="402"/>
                    <a:pt x="351" y="452"/>
                    <a:pt x="301" y="527"/>
                  </a:cubicBezTo>
                  <a:cubicBezTo>
                    <a:pt x="276" y="452"/>
                    <a:pt x="226" y="402"/>
                    <a:pt x="151" y="377"/>
                  </a:cubicBezTo>
                  <a:cubicBezTo>
                    <a:pt x="201" y="327"/>
                    <a:pt x="251" y="251"/>
                    <a:pt x="301" y="201"/>
                  </a:cubicBezTo>
                  <a:close/>
                  <a:moveTo>
                    <a:pt x="301" y="1"/>
                  </a:moveTo>
                  <a:cubicBezTo>
                    <a:pt x="276" y="26"/>
                    <a:pt x="251" y="26"/>
                    <a:pt x="251" y="51"/>
                  </a:cubicBezTo>
                  <a:cubicBezTo>
                    <a:pt x="201" y="176"/>
                    <a:pt x="126" y="276"/>
                    <a:pt x="25" y="352"/>
                  </a:cubicBezTo>
                  <a:cubicBezTo>
                    <a:pt x="25" y="377"/>
                    <a:pt x="0" y="377"/>
                    <a:pt x="25" y="402"/>
                  </a:cubicBezTo>
                  <a:cubicBezTo>
                    <a:pt x="25" y="427"/>
                    <a:pt x="25" y="427"/>
                    <a:pt x="50" y="452"/>
                  </a:cubicBezTo>
                  <a:cubicBezTo>
                    <a:pt x="151" y="477"/>
                    <a:pt x="226" y="552"/>
                    <a:pt x="276" y="652"/>
                  </a:cubicBezTo>
                  <a:cubicBezTo>
                    <a:pt x="276" y="677"/>
                    <a:pt x="301" y="677"/>
                    <a:pt x="326" y="677"/>
                  </a:cubicBezTo>
                  <a:cubicBezTo>
                    <a:pt x="351" y="677"/>
                    <a:pt x="351" y="677"/>
                    <a:pt x="376" y="652"/>
                  </a:cubicBezTo>
                  <a:cubicBezTo>
                    <a:pt x="401" y="552"/>
                    <a:pt x="476" y="477"/>
                    <a:pt x="552" y="427"/>
                  </a:cubicBezTo>
                  <a:cubicBezTo>
                    <a:pt x="577" y="402"/>
                    <a:pt x="577" y="377"/>
                    <a:pt x="577" y="377"/>
                  </a:cubicBezTo>
                  <a:cubicBezTo>
                    <a:pt x="577" y="352"/>
                    <a:pt x="577" y="327"/>
                    <a:pt x="552" y="327"/>
                  </a:cubicBezTo>
                  <a:cubicBezTo>
                    <a:pt x="451" y="251"/>
                    <a:pt x="376" y="151"/>
                    <a:pt x="351" y="51"/>
                  </a:cubicBezTo>
                  <a:cubicBezTo>
                    <a:pt x="326" y="26"/>
                    <a:pt x="326" y="1"/>
                    <a:pt x="301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835832" y="1323430"/>
              <a:ext cx="31399" cy="36895"/>
            </a:xfrm>
            <a:custGeom>
              <a:avLst/>
              <a:gdLst/>
              <a:ahLst/>
              <a:cxnLst/>
              <a:rect l="l" t="t" r="r" b="b"/>
              <a:pathLst>
                <a:path w="577" h="678" extrusionOk="0">
                  <a:moveTo>
                    <a:pt x="276" y="176"/>
                  </a:moveTo>
                  <a:cubicBezTo>
                    <a:pt x="326" y="252"/>
                    <a:pt x="376" y="302"/>
                    <a:pt x="426" y="352"/>
                  </a:cubicBezTo>
                  <a:cubicBezTo>
                    <a:pt x="376" y="402"/>
                    <a:pt x="326" y="452"/>
                    <a:pt x="301" y="502"/>
                  </a:cubicBezTo>
                  <a:cubicBezTo>
                    <a:pt x="251" y="452"/>
                    <a:pt x="201" y="402"/>
                    <a:pt x="151" y="377"/>
                  </a:cubicBezTo>
                  <a:cubicBezTo>
                    <a:pt x="201" y="302"/>
                    <a:pt x="251" y="252"/>
                    <a:pt x="276" y="176"/>
                  </a:cubicBezTo>
                  <a:close/>
                  <a:moveTo>
                    <a:pt x="276" y="1"/>
                  </a:moveTo>
                  <a:cubicBezTo>
                    <a:pt x="251" y="1"/>
                    <a:pt x="226" y="1"/>
                    <a:pt x="226" y="26"/>
                  </a:cubicBezTo>
                  <a:cubicBezTo>
                    <a:pt x="176" y="151"/>
                    <a:pt x="100" y="252"/>
                    <a:pt x="25" y="352"/>
                  </a:cubicBezTo>
                  <a:cubicBezTo>
                    <a:pt x="0" y="352"/>
                    <a:pt x="0" y="377"/>
                    <a:pt x="0" y="402"/>
                  </a:cubicBezTo>
                  <a:cubicBezTo>
                    <a:pt x="0" y="402"/>
                    <a:pt x="25" y="427"/>
                    <a:pt x="25" y="427"/>
                  </a:cubicBezTo>
                  <a:cubicBezTo>
                    <a:pt x="125" y="477"/>
                    <a:pt x="201" y="552"/>
                    <a:pt x="251" y="653"/>
                  </a:cubicBezTo>
                  <a:cubicBezTo>
                    <a:pt x="251" y="653"/>
                    <a:pt x="276" y="678"/>
                    <a:pt x="301" y="678"/>
                  </a:cubicBezTo>
                  <a:cubicBezTo>
                    <a:pt x="326" y="678"/>
                    <a:pt x="351" y="653"/>
                    <a:pt x="351" y="628"/>
                  </a:cubicBezTo>
                  <a:cubicBezTo>
                    <a:pt x="376" y="527"/>
                    <a:pt x="451" y="452"/>
                    <a:pt x="552" y="402"/>
                  </a:cubicBezTo>
                  <a:cubicBezTo>
                    <a:pt x="552" y="402"/>
                    <a:pt x="577" y="377"/>
                    <a:pt x="577" y="352"/>
                  </a:cubicBezTo>
                  <a:cubicBezTo>
                    <a:pt x="577" y="327"/>
                    <a:pt x="552" y="327"/>
                    <a:pt x="552" y="302"/>
                  </a:cubicBezTo>
                  <a:cubicBezTo>
                    <a:pt x="451" y="227"/>
                    <a:pt x="376" y="126"/>
                    <a:pt x="326" y="26"/>
                  </a:cubicBezTo>
                  <a:cubicBezTo>
                    <a:pt x="326" y="1"/>
                    <a:pt x="301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1047187" y="1503497"/>
              <a:ext cx="17795" cy="20515"/>
            </a:xfrm>
            <a:custGeom>
              <a:avLst/>
              <a:gdLst/>
              <a:ahLst/>
              <a:cxnLst/>
              <a:rect l="l" t="t" r="r" b="b"/>
              <a:pathLst>
                <a:path w="327" h="377" extrusionOk="0">
                  <a:moveTo>
                    <a:pt x="176" y="0"/>
                  </a:moveTo>
                  <a:cubicBezTo>
                    <a:pt x="151" y="75"/>
                    <a:pt x="76" y="151"/>
                    <a:pt x="1" y="201"/>
                  </a:cubicBezTo>
                  <a:cubicBezTo>
                    <a:pt x="76" y="251"/>
                    <a:pt x="126" y="301"/>
                    <a:pt x="151" y="376"/>
                  </a:cubicBezTo>
                  <a:cubicBezTo>
                    <a:pt x="176" y="301"/>
                    <a:pt x="252" y="251"/>
                    <a:pt x="327" y="226"/>
                  </a:cubicBezTo>
                  <a:cubicBezTo>
                    <a:pt x="252" y="151"/>
                    <a:pt x="201" y="75"/>
                    <a:pt x="176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1044467" y="1500776"/>
              <a:ext cx="23236" cy="25957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226" y="150"/>
                  </a:moveTo>
                  <a:cubicBezTo>
                    <a:pt x="251" y="201"/>
                    <a:pt x="251" y="226"/>
                    <a:pt x="276" y="251"/>
                  </a:cubicBezTo>
                  <a:cubicBezTo>
                    <a:pt x="251" y="276"/>
                    <a:pt x="226" y="301"/>
                    <a:pt x="201" y="326"/>
                  </a:cubicBezTo>
                  <a:cubicBezTo>
                    <a:pt x="201" y="301"/>
                    <a:pt x="176" y="276"/>
                    <a:pt x="151" y="251"/>
                  </a:cubicBezTo>
                  <a:cubicBezTo>
                    <a:pt x="176" y="226"/>
                    <a:pt x="201" y="201"/>
                    <a:pt x="226" y="150"/>
                  </a:cubicBezTo>
                  <a:close/>
                  <a:moveTo>
                    <a:pt x="226" y="0"/>
                  </a:moveTo>
                  <a:cubicBezTo>
                    <a:pt x="201" y="0"/>
                    <a:pt x="176" y="0"/>
                    <a:pt x="176" y="25"/>
                  </a:cubicBezTo>
                  <a:cubicBezTo>
                    <a:pt x="151" y="100"/>
                    <a:pt x="101" y="150"/>
                    <a:pt x="26" y="201"/>
                  </a:cubicBezTo>
                  <a:cubicBezTo>
                    <a:pt x="1" y="226"/>
                    <a:pt x="1" y="226"/>
                    <a:pt x="1" y="251"/>
                  </a:cubicBezTo>
                  <a:cubicBezTo>
                    <a:pt x="1" y="276"/>
                    <a:pt x="26" y="276"/>
                    <a:pt x="26" y="301"/>
                  </a:cubicBezTo>
                  <a:cubicBezTo>
                    <a:pt x="101" y="326"/>
                    <a:pt x="126" y="376"/>
                    <a:pt x="151" y="451"/>
                  </a:cubicBezTo>
                  <a:cubicBezTo>
                    <a:pt x="151" y="476"/>
                    <a:pt x="176" y="476"/>
                    <a:pt x="201" y="476"/>
                  </a:cubicBezTo>
                  <a:cubicBezTo>
                    <a:pt x="226" y="476"/>
                    <a:pt x="251" y="476"/>
                    <a:pt x="251" y="451"/>
                  </a:cubicBezTo>
                  <a:cubicBezTo>
                    <a:pt x="276" y="401"/>
                    <a:pt x="327" y="351"/>
                    <a:pt x="402" y="326"/>
                  </a:cubicBezTo>
                  <a:cubicBezTo>
                    <a:pt x="402" y="301"/>
                    <a:pt x="427" y="301"/>
                    <a:pt x="427" y="276"/>
                  </a:cubicBezTo>
                  <a:cubicBezTo>
                    <a:pt x="427" y="251"/>
                    <a:pt x="427" y="251"/>
                    <a:pt x="402" y="226"/>
                  </a:cubicBezTo>
                  <a:cubicBezTo>
                    <a:pt x="352" y="176"/>
                    <a:pt x="302" y="100"/>
                    <a:pt x="276" y="25"/>
                  </a:cubicBezTo>
                  <a:cubicBezTo>
                    <a:pt x="251" y="0"/>
                    <a:pt x="251" y="0"/>
                    <a:pt x="226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808514" y="1106578"/>
              <a:ext cx="23236" cy="26012"/>
            </a:xfrm>
            <a:custGeom>
              <a:avLst/>
              <a:gdLst/>
              <a:ahLst/>
              <a:cxnLst/>
              <a:rect l="l" t="t" r="r" b="b"/>
              <a:pathLst>
                <a:path w="427" h="478" extrusionOk="0">
                  <a:moveTo>
                    <a:pt x="201" y="151"/>
                  </a:moveTo>
                  <a:cubicBezTo>
                    <a:pt x="226" y="201"/>
                    <a:pt x="252" y="227"/>
                    <a:pt x="277" y="252"/>
                  </a:cubicBezTo>
                  <a:cubicBezTo>
                    <a:pt x="252" y="277"/>
                    <a:pt x="226" y="302"/>
                    <a:pt x="201" y="327"/>
                  </a:cubicBezTo>
                  <a:cubicBezTo>
                    <a:pt x="176" y="302"/>
                    <a:pt x="151" y="277"/>
                    <a:pt x="126" y="252"/>
                  </a:cubicBezTo>
                  <a:cubicBezTo>
                    <a:pt x="176" y="227"/>
                    <a:pt x="201" y="201"/>
                    <a:pt x="201" y="151"/>
                  </a:cubicBezTo>
                  <a:close/>
                  <a:moveTo>
                    <a:pt x="201" y="1"/>
                  </a:moveTo>
                  <a:cubicBezTo>
                    <a:pt x="176" y="1"/>
                    <a:pt x="176" y="1"/>
                    <a:pt x="151" y="26"/>
                  </a:cubicBezTo>
                  <a:cubicBezTo>
                    <a:pt x="126" y="101"/>
                    <a:pt x="76" y="151"/>
                    <a:pt x="26" y="201"/>
                  </a:cubicBezTo>
                  <a:cubicBezTo>
                    <a:pt x="1" y="227"/>
                    <a:pt x="1" y="227"/>
                    <a:pt x="1" y="252"/>
                  </a:cubicBezTo>
                  <a:cubicBezTo>
                    <a:pt x="1" y="277"/>
                    <a:pt x="1" y="277"/>
                    <a:pt x="26" y="302"/>
                  </a:cubicBezTo>
                  <a:cubicBezTo>
                    <a:pt x="76" y="327"/>
                    <a:pt x="126" y="377"/>
                    <a:pt x="151" y="452"/>
                  </a:cubicBezTo>
                  <a:cubicBezTo>
                    <a:pt x="151" y="477"/>
                    <a:pt x="176" y="477"/>
                    <a:pt x="201" y="477"/>
                  </a:cubicBezTo>
                  <a:cubicBezTo>
                    <a:pt x="226" y="477"/>
                    <a:pt x="226" y="477"/>
                    <a:pt x="252" y="452"/>
                  </a:cubicBezTo>
                  <a:cubicBezTo>
                    <a:pt x="277" y="402"/>
                    <a:pt x="327" y="352"/>
                    <a:pt x="377" y="327"/>
                  </a:cubicBezTo>
                  <a:cubicBezTo>
                    <a:pt x="402" y="302"/>
                    <a:pt x="427" y="302"/>
                    <a:pt x="427" y="277"/>
                  </a:cubicBezTo>
                  <a:cubicBezTo>
                    <a:pt x="427" y="252"/>
                    <a:pt x="427" y="252"/>
                    <a:pt x="402" y="227"/>
                  </a:cubicBezTo>
                  <a:cubicBezTo>
                    <a:pt x="352" y="176"/>
                    <a:pt x="302" y="101"/>
                    <a:pt x="252" y="26"/>
                  </a:cubicBezTo>
                  <a:cubicBezTo>
                    <a:pt x="252" y="1"/>
                    <a:pt x="2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672145" y="1586700"/>
              <a:ext cx="15074" cy="19101"/>
            </a:xfrm>
            <a:custGeom>
              <a:avLst/>
              <a:gdLst/>
              <a:ahLst/>
              <a:cxnLst/>
              <a:rect l="l" t="t" r="r" b="b"/>
              <a:pathLst>
                <a:path w="277" h="351" extrusionOk="0">
                  <a:moveTo>
                    <a:pt x="151" y="0"/>
                  </a:moveTo>
                  <a:cubicBezTo>
                    <a:pt x="101" y="75"/>
                    <a:pt x="51" y="150"/>
                    <a:pt x="1" y="201"/>
                  </a:cubicBezTo>
                  <a:cubicBezTo>
                    <a:pt x="51" y="226"/>
                    <a:pt x="101" y="301"/>
                    <a:pt x="126" y="351"/>
                  </a:cubicBezTo>
                  <a:cubicBezTo>
                    <a:pt x="151" y="301"/>
                    <a:pt x="201" y="251"/>
                    <a:pt x="276" y="226"/>
                  </a:cubicBezTo>
                  <a:cubicBezTo>
                    <a:pt x="226" y="150"/>
                    <a:pt x="176" y="75"/>
                    <a:pt x="151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668064" y="1583925"/>
              <a:ext cx="21876" cy="26012"/>
            </a:xfrm>
            <a:custGeom>
              <a:avLst/>
              <a:gdLst/>
              <a:ahLst/>
              <a:cxnLst/>
              <a:rect l="l" t="t" r="r" b="b"/>
              <a:pathLst>
                <a:path w="402" h="478" extrusionOk="0">
                  <a:moveTo>
                    <a:pt x="226" y="176"/>
                  </a:moveTo>
                  <a:cubicBezTo>
                    <a:pt x="226" y="201"/>
                    <a:pt x="251" y="227"/>
                    <a:pt x="276" y="252"/>
                  </a:cubicBezTo>
                  <a:cubicBezTo>
                    <a:pt x="251" y="277"/>
                    <a:pt x="226" y="277"/>
                    <a:pt x="201" y="302"/>
                  </a:cubicBezTo>
                  <a:cubicBezTo>
                    <a:pt x="201" y="277"/>
                    <a:pt x="176" y="252"/>
                    <a:pt x="151" y="252"/>
                  </a:cubicBezTo>
                  <a:cubicBezTo>
                    <a:pt x="176" y="227"/>
                    <a:pt x="201" y="201"/>
                    <a:pt x="226" y="176"/>
                  </a:cubicBezTo>
                  <a:close/>
                  <a:moveTo>
                    <a:pt x="226" y="1"/>
                  </a:moveTo>
                  <a:cubicBezTo>
                    <a:pt x="201" y="1"/>
                    <a:pt x="176" y="26"/>
                    <a:pt x="151" y="51"/>
                  </a:cubicBezTo>
                  <a:cubicBezTo>
                    <a:pt x="151" y="101"/>
                    <a:pt x="101" y="151"/>
                    <a:pt x="25" y="201"/>
                  </a:cubicBezTo>
                  <a:cubicBezTo>
                    <a:pt x="25" y="227"/>
                    <a:pt x="0" y="227"/>
                    <a:pt x="0" y="252"/>
                  </a:cubicBezTo>
                  <a:cubicBezTo>
                    <a:pt x="0" y="277"/>
                    <a:pt x="25" y="277"/>
                    <a:pt x="51" y="302"/>
                  </a:cubicBezTo>
                  <a:cubicBezTo>
                    <a:pt x="101" y="327"/>
                    <a:pt x="126" y="377"/>
                    <a:pt x="151" y="427"/>
                  </a:cubicBezTo>
                  <a:cubicBezTo>
                    <a:pt x="151" y="452"/>
                    <a:pt x="176" y="477"/>
                    <a:pt x="201" y="477"/>
                  </a:cubicBezTo>
                  <a:cubicBezTo>
                    <a:pt x="226" y="477"/>
                    <a:pt x="251" y="452"/>
                    <a:pt x="251" y="427"/>
                  </a:cubicBezTo>
                  <a:cubicBezTo>
                    <a:pt x="276" y="377"/>
                    <a:pt x="326" y="327"/>
                    <a:pt x="376" y="327"/>
                  </a:cubicBezTo>
                  <a:cubicBezTo>
                    <a:pt x="401" y="302"/>
                    <a:pt x="401" y="302"/>
                    <a:pt x="401" y="277"/>
                  </a:cubicBezTo>
                  <a:cubicBezTo>
                    <a:pt x="401" y="252"/>
                    <a:pt x="401" y="227"/>
                    <a:pt x="401" y="227"/>
                  </a:cubicBezTo>
                  <a:cubicBezTo>
                    <a:pt x="351" y="176"/>
                    <a:pt x="301" y="101"/>
                    <a:pt x="276" y="51"/>
                  </a:cubicBezTo>
                  <a:cubicBezTo>
                    <a:pt x="251" y="26"/>
                    <a:pt x="226" y="1"/>
                    <a:pt x="22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830336" y="1469377"/>
              <a:ext cx="16434" cy="19155"/>
            </a:xfrm>
            <a:custGeom>
              <a:avLst/>
              <a:gdLst/>
              <a:ahLst/>
              <a:cxnLst/>
              <a:rect l="l" t="t" r="r" b="b"/>
              <a:pathLst>
                <a:path w="302" h="352" extrusionOk="0">
                  <a:moveTo>
                    <a:pt x="151" y="1"/>
                  </a:moveTo>
                  <a:cubicBezTo>
                    <a:pt x="126" y="76"/>
                    <a:pt x="76" y="151"/>
                    <a:pt x="1" y="201"/>
                  </a:cubicBezTo>
                  <a:cubicBezTo>
                    <a:pt x="76" y="226"/>
                    <a:pt x="126" y="276"/>
                    <a:pt x="151" y="352"/>
                  </a:cubicBezTo>
                  <a:cubicBezTo>
                    <a:pt x="176" y="276"/>
                    <a:pt x="226" y="226"/>
                    <a:pt x="302" y="201"/>
                  </a:cubicBezTo>
                  <a:cubicBezTo>
                    <a:pt x="226" y="151"/>
                    <a:pt x="201" y="76"/>
                    <a:pt x="151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827615" y="1466656"/>
              <a:ext cx="21876" cy="24597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201" y="176"/>
                  </a:moveTo>
                  <a:cubicBezTo>
                    <a:pt x="226" y="201"/>
                    <a:pt x="251" y="226"/>
                    <a:pt x="251" y="251"/>
                  </a:cubicBezTo>
                  <a:cubicBezTo>
                    <a:pt x="226" y="251"/>
                    <a:pt x="226" y="276"/>
                    <a:pt x="201" y="301"/>
                  </a:cubicBezTo>
                  <a:cubicBezTo>
                    <a:pt x="176" y="276"/>
                    <a:pt x="176" y="251"/>
                    <a:pt x="151" y="226"/>
                  </a:cubicBezTo>
                  <a:cubicBezTo>
                    <a:pt x="176" y="226"/>
                    <a:pt x="201" y="201"/>
                    <a:pt x="201" y="176"/>
                  </a:cubicBezTo>
                  <a:close/>
                  <a:moveTo>
                    <a:pt x="201" y="1"/>
                  </a:moveTo>
                  <a:cubicBezTo>
                    <a:pt x="176" y="1"/>
                    <a:pt x="176" y="1"/>
                    <a:pt x="151" y="26"/>
                  </a:cubicBezTo>
                  <a:cubicBezTo>
                    <a:pt x="126" y="101"/>
                    <a:pt x="76" y="151"/>
                    <a:pt x="26" y="201"/>
                  </a:cubicBezTo>
                  <a:cubicBezTo>
                    <a:pt x="1" y="201"/>
                    <a:pt x="1" y="226"/>
                    <a:pt x="1" y="251"/>
                  </a:cubicBezTo>
                  <a:cubicBezTo>
                    <a:pt x="1" y="251"/>
                    <a:pt x="26" y="276"/>
                    <a:pt x="26" y="276"/>
                  </a:cubicBezTo>
                  <a:cubicBezTo>
                    <a:pt x="76" y="326"/>
                    <a:pt x="126" y="376"/>
                    <a:pt x="151" y="427"/>
                  </a:cubicBezTo>
                  <a:cubicBezTo>
                    <a:pt x="151" y="452"/>
                    <a:pt x="176" y="452"/>
                    <a:pt x="201" y="452"/>
                  </a:cubicBezTo>
                  <a:cubicBezTo>
                    <a:pt x="201" y="452"/>
                    <a:pt x="226" y="452"/>
                    <a:pt x="251" y="427"/>
                  </a:cubicBezTo>
                  <a:cubicBezTo>
                    <a:pt x="276" y="376"/>
                    <a:pt x="302" y="326"/>
                    <a:pt x="377" y="301"/>
                  </a:cubicBezTo>
                  <a:cubicBezTo>
                    <a:pt x="377" y="301"/>
                    <a:pt x="402" y="276"/>
                    <a:pt x="402" y="276"/>
                  </a:cubicBezTo>
                  <a:cubicBezTo>
                    <a:pt x="402" y="251"/>
                    <a:pt x="402" y="226"/>
                    <a:pt x="377" y="226"/>
                  </a:cubicBezTo>
                  <a:cubicBezTo>
                    <a:pt x="327" y="176"/>
                    <a:pt x="302" y="101"/>
                    <a:pt x="251" y="26"/>
                  </a:cubicBezTo>
                  <a:cubicBezTo>
                    <a:pt x="251" y="1"/>
                    <a:pt x="226" y="1"/>
                    <a:pt x="201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976282" y="1538922"/>
              <a:ext cx="15074" cy="19155"/>
            </a:xfrm>
            <a:custGeom>
              <a:avLst/>
              <a:gdLst/>
              <a:ahLst/>
              <a:cxnLst/>
              <a:rect l="l" t="t" r="r" b="b"/>
              <a:pathLst>
                <a:path w="277" h="352" extrusionOk="0">
                  <a:moveTo>
                    <a:pt x="151" y="1"/>
                  </a:moveTo>
                  <a:cubicBezTo>
                    <a:pt x="101" y="76"/>
                    <a:pt x="51" y="151"/>
                    <a:pt x="1" y="176"/>
                  </a:cubicBezTo>
                  <a:cubicBezTo>
                    <a:pt x="51" y="226"/>
                    <a:pt x="101" y="277"/>
                    <a:pt x="126" y="352"/>
                  </a:cubicBezTo>
                  <a:cubicBezTo>
                    <a:pt x="151" y="277"/>
                    <a:pt x="201" y="226"/>
                    <a:pt x="276" y="201"/>
                  </a:cubicBezTo>
                  <a:cubicBezTo>
                    <a:pt x="226" y="151"/>
                    <a:pt x="176" y="76"/>
                    <a:pt x="151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972201" y="1536201"/>
              <a:ext cx="21876" cy="24597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226" y="176"/>
                  </a:moveTo>
                  <a:cubicBezTo>
                    <a:pt x="226" y="201"/>
                    <a:pt x="251" y="226"/>
                    <a:pt x="276" y="251"/>
                  </a:cubicBezTo>
                  <a:cubicBezTo>
                    <a:pt x="251" y="251"/>
                    <a:pt x="226" y="276"/>
                    <a:pt x="201" y="301"/>
                  </a:cubicBezTo>
                  <a:cubicBezTo>
                    <a:pt x="201" y="276"/>
                    <a:pt x="176" y="251"/>
                    <a:pt x="151" y="226"/>
                  </a:cubicBezTo>
                  <a:cubicBezTo>
                    <a:pt x="176" y="201"/>
                    <a:pt x="201" y="201"/>
                    <a:pt x="226" y="176"/>
                  </a:cubicBezTo>
                  <a:close/>
                  <a:moveTo>
                    <a:pt x="226" y="1"/>
                  </a:moveTo>
                  <a:cubicBezTo>
                    <a:pt x="201" y="1"/>
                    <a:pt x="176" y="1"/>
                    <a:pt x="176" y="26"/>
                  </a:cubicBezTo>
                  <a:cubicBezTo>
                    <a:pt x="151" y="101"/>
                    <a:pt x="101" y="151"/>
                    <a:pt x="25" y="201"/>
                  </a:cubicBezTo>
                  <a:cubicBezTo>
                    <a:pt x="25" y="201"/>
                    <a:pt x="0" y="226"/>
                    <a:pt x="0" y="251"/>
                  </a:cubicBezTo>
                  <a:cubicBezTo>
                    <a:pt x="0" y="251"/>
                    <a:pt x="25" y="276"/>
                    <a:pt x="51" y="276"/>
                  </a:cubicBezTo>
                  <a:cubicBezTo>
                    <a:pt x="101" y="327"/>
                    <a:pt x="126" y="352"/>
                    <a:pt x="151" y="427"/>
                  </a:cubicBezTo>
                  <a:cubicBezTo>
                    <a:pt x="151" y="452"/>
                    <a:pt x="176" y="452"/>
                    <a:pt x="201" y="452"/>
                  </a:cubicBezTo>
                  <a:cubicBezTo>
                    <a:pt x="226" y="452"/>
                    <a:pt x="251" y="452"/>
                    <a:pt x="251" y="427"/>
                  </a:cubicBezTo>
                  <a:cubicBezTo>
                    <a:pt x="276" y="377"/>
                    <a:pt x="326" y="327"/>
                    <a:pt x="376" y="301"/>
                  </a:cubicBezTo>
                  <a:cubicBezTo>
                    <a:pt x="401" y="301"/>
                    <a:pt x="401" y="276"/>
                    <a:pt x="401" y="276"/>
                  </a:cubicBezTo>
                  <a:cubicBezTo>
                    <a:pt x="401" y="251"/>
                    <a:pt x="401" y="226"/>
                    <a:pt x="401" y="226"/>
                  </a:cubicBezTo>
                  <a:cubicBezTo>
                    <a:pt x="351" y="176"/>
                    <a:pt x="301" y="101"/>
                    <a:pt x="276" y="26"/>
                  </a:cubicBezTo>
                  <a:cubicBezTo>
                    <a:pt x="251" y="1"/>
                    <a:pt x="226" y="1"/>
                    <a:pt x="22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968120" y="1697167"/>
              <a:ext cx="8217" cy="9577"/>
            </a:xfrm>
            <a:custGeom>
              <a:avLst/>
              <a:gdLst/>
              <a:ahLst/>
              <a:cxnLst/>
              <a:rect l="l" t="t" r="r" b="b"/>
              <a:pathLst>
                <a:path w="151" h="176" extrusionOk="0">
                  <a:moveTo>
                    <a:pt x="75" y="0"/>
                  </a:moveTo>
                  <a:cubicBezTo>
                    <a:pt x="50" y="25"/>
                    <a:pt x="25" y="50"/>
                    <a:pt x="0" y="75"/>
                  </a:cubicBezTo>
                  <a:cubicBezTo>
                    <a:pt x="25" y="100"/>
                    <a:pt x="50" y="125"/>
                    <a:pt x="75" y="176"/>
                  </a:cubicBezTo>
                  <a:cubicBezTo>
                    <a:pt x="75" y="125"/>
                    <a:pt x="100" y="100"/>
                    <a:pt x="151" y="100"/>
                  </a:cubicBezTo>
                  <a:cubicBezTo>
                    <a:pt x="100" y="75"/>
                    <a:pt x="100" y="25"/>
                    <a:pt x="75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965399" y="1694446"/>
              <a:ext cx="13659" cy="15019"/>
            </a:xfrm>
            <a:custGeom>
              <a:avLst/>
              <a:gdLst/>
              <a:ahLst/>
              <a:cxnLst/>
              <a:rect l="l" t="t" r="r" b="b"/>
              <a:pathLst>
                <a:path w="251" h="276" extrusionOk="0">
                  <a:moveTo>
                    <a:pt x="125" y="0"/>
                  </a:moveTo>
                  <a:cubicBezTo>
                    <a:pt x="100" y="0"/>
                    <a:pt x="75" y="0"/>
                    <a:pt x="75" y="25"/>
                  </a:cubicBezTo>
                  <a:cubicBezTo>
                    <a:pt x="75" y="50"/>
                    <a:pt x="50" y="75"/>
                    <a:pt x="25" y="100"/>
                  </a:cubicBezTo>
                  <a:cubicBezTo>
                    <a:pt x="0" y="100"/>
                    <a:pt x="0" y="125"/>
                    <a:pt x="0" y="150"/>
                  </a:cubicBezTo>
                  <a:cubicBezTo>
                    <a:pt x="0" y="150"/>
                    <a:pt x="0" y="175"/>
                    <a:pt x="25" y="175"/>
                  </a:cubicBezTo>
                  <a:cubicBezTo>
                    <a:pt x="50" y="201"/>
                    <a:pt x="50" y="201"/>
                    <a:pt x="75" y="226"/>
                  </a:cubicBezTo>
                  <a:cubicBezTo>
                    <a:pt x="75" y="251"/>
                    <a:pt x="100" y="276"/>
                    <a:pt x="125" y="276"/>
                  </a:cubicBezTo>
                  <a:cubicBezTo>
                    <a:pt x="150" y="276"/>
                    <a:pt x="150" y="251"/>
                    <a:pt x="176" y="226"/>
                  </a:cubicBezTo>
                  <a:cubicBezTo>
                    <a:pt x="176" y="226"/>
                    <a:pt x="201" y="201"/>
                    <a:pt x="201" y="201"/>
                  </a:cubicBezTo>
                  <a:cubicBezTo>
                    <a:pt x="226" y="175"/>
                    <a:pt x="251" y="175"/>
                    <a:pt x="251" y="150"/>
                  </a:cubicBezTo>
                  <a:cubicBezTo>
                    <a:pt x="251" y="125"/>
                    <a:pt x="251" y="125"/>
                    <a:pt x="226" y="100"/>
                  </a:cubicBezTo>
                  <a:cubicBezTo>
                    <a:pt x="201" y="75"/>
                    <a:pt x="201" y="50"/>
                    <a:pt x="176" y="25"/>
                  </a:cubicBezTo>
                  <a:cubicBezTo>
                    <a:pt x="176" y="0"/>
                    <a:pt x="150" y="0"/>
                    <a:pt x="125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854932" y="1410715"/>
              <a:ext cx="8217" cy="827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75" y="1"/>
                  </a:moveTo>
                  <a:cubicBezTo>
                    <a:pt x="75" y="26"/>
                    <a:pt x="25" y="51"/>
                    <a:pt x="0" y="76"/>
                  </a:cubicBezTo>
                  <a:cubicBezTo>
                    <a:pt x="25" y="101"/>
                    <a:pt x="50" y="126"/>
                    <a:pt x="75" y="151"/>
                  </a:cubicBezTo>
                  <a:cubicBezTo>
                    <a:pt x="75" y="126"/>
                    <a:pt x="100" y="101"/>
                    <a:pt x="150" y="101"/>
                  </a:cubicBezTo>
                  <a:cubicBezTo>
                    <a:pt x="125" y="51"/>
                    <a:pt x="100" y="26"/>
                    <a:pt x="75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852157" y="1406634"/>
              <a:ext cx="13713" cy="16434"/>
            </a:xfrm>
            <a:custGeom>
              <a:avLst/>
              <a:gdLst/>
              <a:ahLst/>
              <a:cxnLst/>
              <a:rect l="l" t="t" r="r" b="b"/>
              <a:pathLst>
                <a:path w="252" h="302" extrusionOk="0">
                  <a:moveTo>
                    <a:pt x="126" y="1"/>
                  </a:moveTo>
                  <a:cubicBezTo>
                    <a:pt x="101" y="1"/>
                    <a:pt x="76" y="26"/>
                    <a:pt x="76" y="51"/>
                  </a:cubicBezTo>
                  <a:cubicBezTo>
                    <a:pt x="76" y="76"/>
                    <a:pt x="51" y="101"/>
                    <a:pt x="26" y="101"/>
                  </a:cubicBezTo>
                  <a:cubicBezTo>
                    <a:pt x="1" y="126"/>
                    <a:pt x="1" y="151"/>
                    <a:pt x="1" y="151"/>
                  </a:cubicBezTo>
                  <a:cubicBezTo>
                    <a:pt x="1" y="176"/>
                    <a:pt x="26" y="201"/>
                    <a:pt x="26" y="201"/>
                  </a:cubicBezTo>
                  <a:cubicBezTo>
                    <a:pt x="51" y="226"/>
                    <a:pt x="51" y="226"/>
                    <a:pt x="76" y="251"/>
                  </a:cubicBezTo>
                  <a:cubicBezTo>
                    <a:pt x="76" y="276"/>
                    <a:pt x="101" y="302"/>
                    <a:pt x="126" y="302"/>
                  </a:cubicBezTo>
                  <a:cubicBezTo>
                    <a:pt x="151" y="302"/>
                    <a:pt x="151" y="276"/>
                    <a:pt x="176" y="251"/>
                  </a:cubicBezTo>
                  <a:cubicBezTo>
                    <a:pt x="176" y="251"/>
                    <a:pt x="201" y="226"/>
                    <a:pt x="226" y="226"/>
                  </a:cubicBezTo>
                  <a:cubicBezTo>
                    <a:pt x="226" y="201"/>
                    <a:pt x="252" y="201"/>
                    <a:pt x="252" y="176"/>
                  </a:cubicBezTo>
                  <a:cubicBezTo>
                    <a:pt x="252" y="151"/>
                    <a:pt x="252" y="126"/>
                    <a:pt x="226" y="126"/>
                  </a:cubicBezTo>
                  <a:cubicBezTo>
                    <a:pt x="201" y="101"/>
                    <a:pt x="201" y="76"/>
                    <a:pt x="176" y="51"/>
                  </a:cubicBezTo>
                  <a:cubicBezTo>
                    <a:pt x="176" y="26"/>
                    <a:pt x="151" y="26"/>
                    <a:pt x="12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1033583" y="1443474"/>
              <a:ext cx="6857" cy="9577"/>
            </a:xfrm>
            <a:custGeom>
              <a:avLst/>
              <a:gdLst/>
              <a:ahLst/>
              <a:cxnLst/>
              <a:rect l="l" t="t" r="r" b="b"/>
              <a:pathLst>
                <a:path w="126" h="176" extrusionOk="0">
                  <a:moveTo>
                    <a:pt x="50" y="0"/>
                  </a:moveTo>
                  <a:cubicBezTo>
                    <a:pt x="50" y="26"/>
                    <a:pt x="25" y="51"/>
                    <a:pt x="0" y="76"/>
                  </a:cubicBezTo>
                  <a:cubicBezTo>
                    <a:pt x="25" y="101"/>
                    <a:pt x="50" y="126"/>
                    <a:pt x="50" y="176"/>
                  </a:cubicBezTo>
                  <a:cubicBezTo>
                    <a:pt x="75" y="126"/>
                    <a:pt x="101" y="101"/>
                    <a:pt x="126" y="101"/>
                  </a:cubicBezTo>
                  <a:cubicBezTo>
                    <a:pt x="101" y="76"/>
                    <a:pt x="75" y="26"/>
                    <a:pt x="50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1029502" y="1440754"/>
              <a:ext cx="13659" cy="15074"/>
            </a:xfrm>
            <a:custGeom>
              <a:avLst/>
              <a:gdLst/>
              <a:ahLst/>
              <a:cxnLst/>
              <a:rect l="l" t="t" r="r" b="b"/>
              <a:pathLst>
                <a:path w="251" h="277" extrusionOk="0">
                  <a:moveTo>
                    <a:pt x="125" y="0"/>
                  </a:moveTo>
                  <a:cubicBezTo>
                    <a:pt x="100" y="0"/>
                    <a:pt x="100" y="0"/>
                    <a:pt x="75" y="25"/>
                  </a:cubicBezTo>
                  <a:cubicBezTo>
                    <a:pt x="75" y="50"/>
                    <a:pt x="50" y="76"/>
                    <a:pt x="25" y="101"/>
                  </a:cubicBezTo>
                  <a:cubicBezTo>
                    <a:pt x="25" y="101"/>
                    <a:pt x="0" y="126"/>
                    <a:pt x="0" y="126"/>
                  </a:cubicBezTo>
                  <a:cubicBezTo>
                    <a:pt x="0" y="151"/>
                    <a:pt x="25" y="176"/>
                    <a:pt x="25" y="176"/>
                  </a:cubicBezTo>
                  <a:cubicBezTo>
                    <a:pt x="50" y="201"/>
                    <a:pt x="75" y="201"/>
                    <a:pt x="75" y="226"/>
                  </a:cubicBezTo>
                  <a:cubicBezTo>
                    <a:pt x="75" y="251"/>
                    <a:pt x="100" y="276"/>
                    <a:pt x="125" y="276"/>
                  </a:cubicBezTo>
                  <a:cubicBezTo>
                    <a:pt x="150" y="276"/>
                    <a:pt x="176" y="251"/>
                    <a:pt x="176" y="226"/>
                  </a:cubicBezTo>
                  <a:cubicBezTo>
                    <a:pt x="176" y="226"/>
                    <a:pt x="201" y="201"/>
                    <a:pt x="226" y="201"/>
                  </a:cubicBezTo>
                  <a:cubicBezTo>
                    <a:pt x="251" y="176"/>
                    <a:pt x="251" y="176"/>
                    <a:pt x="251" y="151"/>
                  </a:cubicBezTo>
                  <a:cubicBezTo>
                    <a:pt x="251" y="126"/>
                    <a:pt x="251" y="126"/>
                    <a:pt x="251" y="101"/>
                  </a:cubicBezTo>
                  <a:cubicBezTo>
                    <a:pt x="226" y="76"/>
                    <a:pt x="201" y="50"/>
                    <a:pt x="176" y="25"/>
                  </a:cubicBezTo>
                  <a:cubicBezTo>
                    <a:pt x="176" y="0"/>
                    <a:pt x="150" y="0"/>
                    <a:pt x="125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884916" y="1687590"/>
              <a:ext cx="8217" cy="9632"/>
            </a:xfrm>
            <a:custGeom>
              <a:avLst/>
              <a:gdLst/>
              <a:ahLst/>
              <a:cxnLst/>
              <a:rect l="l" t="t" r="r" b="b"/>
              <a:pathLst>
                <a:path w="151" h="177" extrusionOk="0">
                  <a:moveTo>
                    <a:pt x="76" y="1"/>
                  </a:moveTo>
                  <a:cubicBezTo>
                    <a:pt x="51" y="26"/>
                    <a:pt x="25" y="76"/>
                    <a:pt x="0" y="101"/>
                  </a:cubicBezTo>
                  <a:cubicBezTo>
                    <a:pt x="25" y="101"/>
                    <a:pt x="51" y="126"/>
                    <a:pt x="76" y="176"/>
                  </a:cubicBezTo>
                  <a:cubicBezTo>
                    <a:pt x="76" y="151"/>
                    <a:pt x="101" y="101"/>
                    <a:pt x="151" y="101"/>
                  </a:cubicBezTo>
                  <a:cubicBezTo>
                    <a:pt x="126" y="76"/>
                    <a:pt x="101" y="51"/>
                    <a:pt x="7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882195" y="1684869"/>
              <a:ext cx="13659" cy="15074"/>
            </a:xfrm>
            <a:custGeom>
              <a:avLst/>
              <a:gdLst/>
              <a:ahLst/>
              <a:cxnLst/>
              <a:rect l="l" t="t" r="r" b="b"/>
              <a:pathLst>
                <a:path w="251" h="277" extrusionOk="0">
                  <a:moveTo>
                    <a:pt x="126" y="1"/>
                  </a:moveTo>
                  <a:cubicBezTo>
                    <a:pt x="101" y="1"/>
                    <a:pt x="75" y="1"/>
                    <a:pt x="75" y="26"/>
                  </a:cubicBezTo>
                  <a:cubicBezTo>
                    <a:pt x="75" y="51"/>
                    <a:pt x="50" y="76"/>
                    <a:pt x="25" y="101"/>
                  </a:cubicBezTo>
                  <a:cubicBezTo>
                    <a:pt x="0" y="101"/>
                    <a:pt x="0" y="126"/>
                    <a:pt x="0" y="151"/>
                  </a:cubicBezTo>
                  <a:cubicBezTo>
                    <a:pt x="0" y="151"/>
                    <a:pt x="0" y="176"/>
                    <a:pt x="25" y="201"/>
                  </a:cubicBezTo>
                  <a:cubicBezTo>
                    <a:pt x="50" y="201"/>
                    <a:pt x="50" y="226"/>
                    <a:pt x="75" y="226"/>
                  </a:cubicBezTo>
                  <a:cubicBezTo>
                    <a:pt x="75" y="251"/>
                    <a:pt x="101" y="276"/>
                    <a:pt x="126" y="276"/>
                  </a:cubicBezTo>
                  <a:cubicBezTo>
                    <a:pt x="151" y="276"/>
                    <a:pt x="151" y="251"/>
                    <a:pt x="176" y="251"/>
                  </a:cubicBezTo>
                  <a:cubicBezTo>
                    <a:pt x="176" y="226"/>
                    <a:pt x="201" y="201"/>
                    <a:pt x="201" y="201"/>
                  </a:cubicBezTo>
                  <a:cubicBezTo>
                    <a:pt x="226" y="201"/>
                    <a:pt x="251" y="176"/>
                    <a:pt x="251" y="151"/>
                  </a:cubicBezTo>
                  <a:cubicBezTo>
                    <a:pt x="251" y="151"/>
                    <a:pt x="251" y="126"/>
                    <a:pt x="226" y="101"/>
                  </a:cubicBezTo>
                  <a:cubicBezTo>
                    <a:pt x="201" y="101"/>
                    <a:pt x="201" y="51"/>
                    <a:pt x="176" y="26"/>
                  </a:cubicBezTo>
                  <a:cubicBezTo>
                    <a:pt x="176" y="1"/>
                    <a:pt x="151" y="1"/>
                    <a:pt x="12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674866" y="1500177"/>
              <a:ext cx="25957" cy="34718"/>
            </a:xfrm>
            <a:custGeom>
              <a:avLst/>
              <a:gdLst/>
              <a:ahLst/>
              <a:cxnLst/>
              <a:rect l="l" t="t" r="r" b="b"/>
              <a:pathLst>
                <a:path w="477" h="638" extrusionOk="0">
                  <a:moveTo>
                    <a:pt x="125" y="1"/>
                  </a:moveTo>
                  <a:cubicBezTo>
                    <a:pt x="101" y="1"/>
                    <a:pt x="76" y="18"/>
                    <a:pt x="76" y="36"/>
                  </a:cubicBezTo>
                  <a:cubicBezTo>
                    <a:pt x="1" y="161"/>
                    <a:pt x="26" y="312"/>
                    <a:pt x="76" y="437"/>
                  </a:cubicBezTo>
                  <a:cubicBezTo>
                    <a:pt x="151" y="537"/>
                    <a:pt x="276" y="638"/>
                    <a:pt x="427" y="638"/>
                  </a:cubicBezTo>
                  <a:cubicBezTo>
                    <a:pt x="452" y="638"/>
                    <a:pt x="477" y="613"/>
                    <a:pt x="477" y="588"/>
                  </a:cubicBezTo>
                  <a:cubicBezTo>
                    <a:pt x="477" y="562"/>
                    <a:pt x="452" y="537"/>
                    <a:pt x="427" y="512"/>
                  </a:cubicBezTo>
                  <a:cubicBezTo>
                    <a:pt x="327" y="512"/>
                    <a:pt x="226" y="462"/>
                    <a:pt x="176" y="362"/>
                  </a:cubicBezTo>
                  <a:cubicBezTo>
                    <a:pt x="126" y="287"/>
                    <a:pt x="126" y="161"/>
                    <a:pt x="176" y="86"/>
                  </a:cubicBezTo>
                  <a:cubicBezTo>
                    <a:pt x="176" y="61"/>
                    <a:pt x="176" y="11"/>
                    <a:pt x="151" y="11"/>
                  </a:cubicBezTo>
                  <a:cubicBezTo>
                    <a:pt x="144" y="4"/>
                    <a:pt x="134" y="1"/>
                    <a:pt x="125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950380" y="1427911"/>
              <a:ext cx="27318" cy="14257"/>
            </a:xfrm>
            <a:custGeom>
              <a:avLst/>
              <a:gdLst/>
              <a:ahLst/>
              <a:cxnLst/>
              <a:rect l="l" t="t" r="r" b="b"/>
              <a:pathLst>
                <a:path w="502" h="262" extrusionOk="0">
                  <a:moveTo>
                    <a:pt x="236" y="1"/>
                  </a:moveTo>
                  <a:cubicBezTo>
                    <a:pt x="174" y="1"/>
                    <a:pt x="106" y="24"/>
                    <a:pt x="51" y="61"/>
                  </a:cubicBezTo>
                  <a:cubicBezTo>
                    <a:pt x="25" y="61"/>
                    <a:pt x="0" y="111"/>
                    <a:pt x="25" y="136"/>
                  </a:cubicBezTo>
                  <a:cubicBezTo>
                    <a:pt x="38" y="149"/>
                    <a:pt x="51" y="155"/>
                    <a:pt x="63" y="155"/>
                  </a:cubicBezTo>
                  <a:cubicBezTo>
                    <a:pt x="76" y="155"/>
                    <a:pt x="88" y="149"/>
                    <a:pt x="101" y="136"/>
                  </a:cubicBezTo>
                  <a:cubicBezTo>
                    <a:pt x="126" y="124"/>
                    <a:pt x="151" y="117"/>
                    <a:pt x="179" y="117"/>
                  </a:cubicBezTo>
                  <a:cubicBezTo>
                    <a:pt x="207" y="117"/>
                    <a:pt x="239" y="124"/>
                    <a:pt x="276" y="136"/>
                  </a:cubicBezTo>
                  <a:cubicBezTo>
                    <a:pt x="326" y="136"/>
                    <a:pt x="351" y="186"/>
                    <a:pt x="376" y="236"/>
                  </a:cubicBezTo>
                  <a:cubicBezTo>
                    <a:pt x="401" y="261"/>
                    <a:pt x="426" y="261"/>
                    <a:pt x="426" y="261"/>
                  </a:cubicBezTo>
                  <a:lnTo>
                    <a:pt x="452" y="261"/>
                  </a:lnTo>
                  <a:cubicBezTo>
                    <a:pt x="477" y="261"/>
                    <a:pt x="502" y="211"/>
                    <a:pt x="477" y="186"/>
                  </a:cubicBezTo>
                  <a:cubicBezTo>
                    <a:pt x="452" y="111"/>
                    <a:pt x="376" y="36"/>
                    <a:pt x="301" y="11"/>
                  </a:cubicBezTo>
                  <a:cubicBezTo>
                    <a:pt x="281" y="4"/>
                    <a:pt x="259" y="1"/>
                    <a:pt x="23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958542" y="1637145"/>
              <a:ext cx="20515" cy="17795"/>
            </a:xfrm>
            <a:custGeom>
              <a:avLst/>
              <a:gdLst/>
              <a:ahLst/>
              <a:cxnLst/>
              <a:rect l="l" t="t" r="r" b="b"/>
              <a:pathLst>
                <a:path w="377" h="327" extrusionOk="0">
                  <a:moveTo>
                    <a:pt x="51" y="0"/>
                  </a:moveTo>
                  <a:cubicBezTo>
                    <a:pt x="26" y="25"/>
                    <a:pt x="1" y="51"/>
                    <a:pt x="1" y="76"/>
                  </a:cubicBezTo>
                  <a:cubicBezTo>
                    <a:pt x="26" y="201"/>
                    <a:pt x="176" y="326"/>
                    <a:pt x="302" y="326"/>
                  </a:cubicBezTo>
                  <a:lnTo>
                    <a:pt x="327" y="326"/>
                  </a:lnTo>
                  <a:cubicBezTo>
                    <a:pt x="352" y="301"/>
                    <a:pt x="377" y="276"/>
                    <a:pt x="377" y="251"/>
                  </a:cubicBezTo>
                  <a:cubicBezTo>
                    <a:pt x="377" y="226"/>
                    <a:pt x="352" y="201"/>
                    <a:pt x="327" y="201"/>
                  </a:cubicBezTo>
                  <a:cubicBezTo>
                    <a:pt x="226" y="201"/>
                    <a:pt x="126" y="151"/>
                    <a:pt x="126" y="51"/>
                  </a:cubicBezTo>
                  <a:cubicBezTo>
                    <a:pt x="126" y="25"/>
                    <a:pt x="76" y="0"/>
                    <a:pt x="51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684444" y="1324301"/>
              <a:ext cx="24597" cy="14203"/>
            </a:xfrm>
            <a:custGeom>
              <a:avLst/>
              <a:gdLst/>
              <a:ahLst/>
              <a:cxnLst/>
              <a:rect l="l" t="t" r="r" b="b"/>
              <a:pathLst>
                <a:path w="452" h="261" extrusionOk="0">
                  <a:moveTo>
                    <a:pt x="250" y="1"/>
                  </a:moveTo>
                  <a:cubicBezTo>
                    <a:pt x="226" y="1"/>
                    <a:pt x="201" y="4"/>
                    <a:pt x="176" y="10"/>
                  </a:cubicBezTo>
                  <a:cubicBezTo>
                    <a:pt x="75" y="35"/>
                    <a:pt x="0" y="110"/>
                    <a:pt x="0" y="211"/>
                  </a:cubicBezTo>
                  <a:cubicBezTo>
                    <a:pt x="0" y="236"/>
                    <a:pt x="25" y="261"/>
                    <a:pt x="50" y="261"/>
                  </a:cubicBezTo>
                  <a:cubicBezTo>
                    <a:pt x="75" y="261"/>
                    <a:pt x="100" y="236"/>
                    <a:pt x="100" y="211"/>
                  </a:cubicBezTo>
                  <a:cubicBezTo>
                    <a:pt x="125" y="160"/>
                    <a:pt x="151" y="135"/>
                    <a:pt x="201" y="110"/>
                  </a:cubicBezTo>
                  <a:cubicBezTo>
                    <a:pt x="251" y="110"/>
                    <a:pt x="301" y="110"/>
                    <a:pt x="326" y="160"/>
                  </a:cubicBezTo>
                  <a:cubicBezTo>
                    <a:pt x="351" y="185"/>
                    <a:pt x="376" y="185"/>
                    <a:pt x="401" y="185"/>
                  </a:cubicBezTo>
                  <a:cubicBezTo>
                    <a:pt x="426" y="160"/>
                    <a:pt x="451" y="110"/>
                    <a:pt x="426" y="85"/>
                  </a:cubicBezTo>
                  <a:cubicBezTo>
                    <a:pt x="389" y="29"/>
                    <a:pt x="323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1010402" y="1305092"/>
              <a:ext cx="42337" cy="34773"/>
            </a:xfrm>
            <a:custGeom>
              <a:avLst/>
              <a:gdLst/>
              <a:ahLst/>
              <a:cxnLst/>
              <a:rect l="l" t="t" r="r" b="b"/>
              <a:pathLst>
                <a:path w="778" h="639" extrusionOk="0">
                  <a:moveTo>
                    <a:pt x="242" y="0"/>
                  </a:moveTo>
                  <a:cubicBezTo>
                    <a:pt x="164" y="0"/>
                    <a:pt x="88" y="20"/>
                    <a:pt x="25" y="62"/>
                  </a:cubicBezTo>
                  <a:cubicBezTo>
                    <a:pt x="0" y="87"/>
                    <a:pt x="0" y="112"/>
                    <a:pt x="0" y="137"/>
                  </a:cubicBezTo>
                  <a:cubicBezTo>
                    <a:pt x="25" y="163"/>
                    <a:pt x="50" y="163"/>
                    <a:pt x="75" y="163"/>
                  </a:cubicBezTo>
                  <a:cubicBezTo>
                    <a:pt x="128" y="131"/>
                    <a:pt x="185" y="117"/>
                    <a:pt x="242" y="117"/>
                  </a:cubicBezTo>
                  <a:cubicBezTo>
                    <a:pt x="322" y="117"/>
                    <a:pt x="404" y="144"/>
                    <a:pt x="476" y="188"/>
                  </a:cubicBezTo>
                  <a:cubicBezTo>
                    <a:pt x="577" y="288"/>
                    <a:pt x="652" y="413"/>
                    <a:pt x="652" y="589"/>
                  </a:cubicBezTo>
                  <a:cubicBezTo>
                    <a:pt x="652" y="614"/>
                    <a:pt x="677" y="639"/>
                    <a:pt x="702" y="639"/>
                  </a:cubicBezTo>
                  <a:cubicBezTo>
                    <a:pt x="752" y="639"/>
                    <a:pt x="777" y="614"/>
                    <a:pt x="777" y="589"/>
                  </a:cubicBezTo>
                  <a:cubicBezTo>
                    <a:pt x="752" y="388"/>
                    <a:pt x="677" y="213"/>
                    <a:pt x="552" y="112"/>
                  </a:cubicBezTo>
                  <a:cubicBezTo>
                    <a:pt x="464" y="39"/>
                    <a:pt x="351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888997" y="1149241"/>
              <a:ext cx="16434" cy="28352"/>
            </a:xfrm>
            <a:custGeom>
              <a:avLst/>
              <a:gdLst/>
              <a:ahLst/>
              <a:cxnLst/>
              <a:rect l="l" t="t" r="r" b="b"/>
              <a:pathLst>
                <a:path w="302" h="521" extrusionOk="0">
                  <a:moveTo>
                    <a:pt x="151" y="0"/>
                  </a:moveTo>
                  <a:cubicBezTo>
                    <a:pt x="132" y="0"/>
                    <a:pt x="113" y="6"/>
                    <a:pt x="101" y="19"/>
                  </a:cubicBezTo>
                  <a:cubicBezTo>
                    <a:pt x="26" y="94"/>
                    <a:pt x="1" y="219"/>
                    <a:pt x="26" y="320"/>
                  </a:cubicBezTo>
                  <a:cubicBezTo>
                    <a:pt x="51" y="420"/>
                    <a:pt x="126" y="495"/>
                    <a:pt x="251" y="520"/>
                  </a:cubicBezTo>
                  <a:cubicBezTo>
                    <a:pt x="276" y="520"/>
                    <a:pt x="301" y="495"/>
                    <a:pt x="301" y="470"/>
                  </a:cubicBezTo>
                  <a:cubicBezTo>
                    <a:pt x="301" y="445"/>
                    <a:pt x="301" y="420"/>
                    <a:pt x="251" y="420"/>
                  </a:cubicBezTo>
                  <a:cubicBezTo>
                    <a:pt x="201" y="395"/>
                    <a:pt x="151" y="345"/>
                    <a:pt x="126" y="295"/>
                  </a:cubicBezTo>
                  <a:cubicBezTo>
                    <a:pt x="101" y="219"/>
                    <a:pt x="126" y="144"/>
                    <a:pt x="176" y="94"/>
                  </a:cubicBezTo>
                  <a:cubicBezTo>
                    <a:pt x="201" y="94"/>
                    <a:pt x="201" y="44"/>
                    <a:pt x="201" y="19"/>
                  </a:cubicBezTo>
                  <a:cubicBezTo>
                    <a:pt x="189" y="6"/>
                    <a:pt x="170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665343" y="1266510"/>
              <a:ext cx="17795" cy="16108"/>
            </a:xfrm>
            <a:custGeom>
              <a:avLst/>
              <a:gdLst/>
              <a:ahLst/>
              <a:cxnLst/>
              <a:rect l="l" t="t" r="r" b="b"/>
              <a:pathLst>
                <a:path w="327" h="296" extrusionOk="0">
                  <a:moveTo>
                    <a:pt x="263" y="1"/>
                  </a:moveTo>
                  <a:cubicBezTo>
                    <a:pt x="251" y="1"/>
                    <a:pt x="238" y="7"/>
                    <a:pt x="226" y="19"/>
                  </a:cubicBezTo>
                  <a:cubicBezTo>
                    <a:pt x="151" y="69"/>
                    <a:pt x="75" y="145"/>
                    <a:pt x="25" y="195"/>
                  </a:cubicBezTo>
                  <a:cubicBezTo>
                    <a:pt x="0" y="220"/>
                    <a:pt x="0" y="245"/>
                    <a:pt x="25" y="270"/>
                  </a:cubicBezTo>
                  <a:cubicBezTo>
                    <a:pt x="25" y="295"/>
                    <a:pt x="50" y="295"/>
                    <a:pt x="50" y="295"/>
                  </a:cubicBezTo>
                  <a:cubicBezTo>
                    <a:pt x="75" y="295"/>
                    <a:pt x="75" y="295"/>
                    <a:pt x="101" y="270"/>
                  </a:cubicBezTo>
                  <a:cubicBezTo>
                    <a:pt x="151" y="220"/>
                    <a:pt x="226" y="170"/>
                    <a:pt x="301" y="95"/>
                  </a:cubicBezTo>
                  <a:cubicBezTo>
                    <a:pt x="326" y="95"/>
                    <a:pt x="326" y="44"/>
                    <a:pt x="301" y="19"/>
                  </a:cubicBezTo>
                  <a:cubicBezTo>
                    <a:pt x="289" y="7"/>
                    <a:pt x="276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612123" y="1301990"/>
              <a:ext cx="36895" cy="66553"/>
            </a:xfrm>
            <a:custGeom>
              <a:avLst/>
              <a:gdLst/>
              <a:ahLst/>
              <a:cxnLst/>
              <a:rect l="l" t="t" r="r" b="b"/>
              <a:pathLst>
                <a:path w="678" h="1223" extrusionOk="0">
                  <a:moveTo>
                    <a:pt x="605" y="0"/>
                  </a:moveTo>
                  <a:cubicBezTo>
                    <a:pt x="590" y="0"/>
                    <a:pt x="577" y="6"/>
                    <a:pt x="577" y="19"/>
                  </a:cubicBezTo>
                  <a:cubicBezTo>
                    <a:pt x="302" y="370"/>
                    <a:pt x="126" y="746"/>
                    <a:pt x="1" y="1147"/>
                  </a:cubicBezTo>
                  <a:cubicBezTo>
                    <a:pt x="1" y="1172"/>
                    <a:pt x="26" y="1222"/>
                    <a:pt x="51" y="1222"/>
                  </a:cubicBezTo>
                  <a:cubicBezTo>
                    <a:pt x="76" y="1222"/>
                    <a:pt x="101" y="1197"/>
                    <a:pt x="101" y="1172"/>
                  </a:cubicBezTo>
                  <a:cubicBezTo>
                    <a:pt x="226" y="796"/>
                    <a:pt x="402" y="420"/>
                    <a:pt x="652" y="94"/>
                  </a:cubicBezTo>
                  <a:cubicBezTo>
                    <a:pt x="678" y="69"/>
                    <a:pt x="678" y="44"/>
                    <a:pt x="652" y="19"/>
                  </a:cubicBezTo>
                  <a:cubicBezTo>
                    <a:pt x="640" y="6"/>
                    <a:pt x="621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1059486" y="1270591"/>
              <a:ext cx="17795" cy="18828"/>
            </a:xfrm>
            <a:custGeom>
              <a:avLst/>
              <a:gdLst/>
              <a:ahLst/>
              <a:cxnLst/>
              <a:rect l="l" t="t" r="r" b="b"/>
              <a:pathLst>
                <a:path w="327" h="346" extrusionOk="0">
                  <a:moveTo>
                    <a:pt x="73" y="1"/>
                  </a:moveTo>
                  <a:cubicBezTo>
                    <a:pt x="57" y="1"/>
                    <a:pt x="38" y="7"/>
                    <a:pt x="26" y="20"/>
                  </a:cubicBezTo>
                  <a:cubicBezTo>
                    <a:pt x="26" y="45"/>
                    <a:pt x="0" y="70"/>
                    <a:pt x="26" y="95"/>
                  </a:cubicBezTo>
                  <a:cubicBezTo>
                    <a:pt x="101" y="170"/>
                    <a:pt x="176" y="245"/>
                    <a:pt x="226" y="320"/>
                  </a:cubicBezTo>
                  <a:cubicBezTo>
                    <a:pt x="251" y="345"/>
                    <a:pt x="251" y="345"/>
                    <a:pt x="276" y="345"/>
                  </a:cubicBezTo>
                  <a:cubicBezTo>
                    <a:pt x="276" y="345"/>
                    <a:pt x="301" y="345"/>
                    <a:pt x="301" y="320"/>
                  </a:cubicBezTo>
                  <a:cubicBezTo>
                    <a:pt x="326" y="320"/>
                    <a:pt x="326" y="270"/>
                    <a:pt x="326" y="245"/>
                  </a:cubicBezTo>
                  <a:cubicBezTo>
                    <a:pt x="251" y="170"/>
                    <a:pt x="176" y="95"/>
                    <a:pt x="101" y="20"/>
                  </a:cubicBezTo>
                  <a:cubicBezTo>
                    <a:pt x="101" y="7"/>
                    <a:pt x="88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965399" y="1208338"/>
              <a:ext cx="72321" cy="42881"/>
            </a:xfrm>
            <a:custGeom>
              <a:avLst/>
              <a:gdLst/>
              <a:ahLst/>
              <a:cxnLst/>
              <a:rect l="l" t="t" r="r" b="b"/>
              <a:pathLst>
                <a:path w="1329" h="788" extrusionOk="0">
                  <a:moveTo>
                    <a:pt x="53" y="0"/>
                  </a:moveTo>
                  <a:cubicBezTo>
                    <a:pt x="36" y="0"/>
                    <a:pt x="18" y="18"/>
                    <a:pt x="0" y="36"/>
                  </a:cubicBezTo>
                  <a:cubicBezTo>
                    <a:pt x="0" y="61"/>
                    <a:pt x="25" y="86"/>
                    <a:pt x="50" y="111"/>
                  </a:cubicBezTo>
                  <a:cubicBezTo>
                    <a:pt x="476" y="261"/>
                    <a:pt x="877" y="487"/>
                    <a:pt x="1253" y="763"/>
                  </a:cubicBezTo>
                  <a:cubicBezTo>
                    <a:pt x="1253" y="788"/>
                    <a:pt x="1278" y="788"/>
                    <a:pt x="1278" y="788"/>
                  </a:cubicBezTo>
                  <a:cubicBezTo>
                    <a:pt x="1303" y="788"/>
                    <a:pt x="1303" y="763"/>
                    <a:pt x="1328" y="763"/>
                  </a:cubicBezTo>
                  <a:cubicBezTo>
                    <a:pt x="1328" y="737"/>
                    <a:pt x="1328" y="712"/>
                    <a:pt x="1303" y="687"/>
                  </a:cubicBezTo>
                  <a:cubicBezTo>
                    <a:pt x="927" y="387"/>
                    <a:pt x="526" y="161"/>
                    <a:pt x="75" y="11"/>
                  </a:cubicBezTo>
                  <a:cubicBezTo>
                    <a:pt x="68" y="3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940802" y="1072513"/>
              <a:ext cx="5551" cy="16434"/>
            </a:xfrm>
            <a:custGeom>
              <a:avLst/>
              <a:gdLst/>
              <a:ahLst/>
              <a:cxnLst/>
              <a:rect l="l" t="t" r="r" b="b"/>
              <a:pathLst>
                <a:path w="102" h="302" extrusionOk="0">
                  <a:moveTo>
                    <a:pt x="51" y="0"/>
                  </a:moveTo>
                  <a:cubicBezTo>
                    <a:pt x="26" y="0"/>
                    <a:pt x="1" y="25"/>
                    <a:pt x="1" y="51"/>
                  </a:cubicBezTo>
                  <a:lnTo>
                    <a:pt x="1" y="251"/>
                  </a:lnTo>
                  <a:cubicBezTo>
                    <a:pt x="1" y="276"/>
                    <a:pt x="26" y="301"/>
                    <a:pt x="51" y="301"/>
                  </a:cubicBezTo>
                  <a:cubicBezTo>
                    <a:pt x="76" y="301"/>
                    <a:pt x="101" y="301"/>
                    <a:pt x="101" y="251"/>
                  </a:cubicBezTo>
                  <a:lnTo>
                    <a:pt x="101" y="51"/>
                  </a:lnTo>
                  <a:cubicBezTo>
                    <a:pt x="101" y="25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940802" y="1110714"/>
              <a:ext cx="5551" cy="31399"/>
            </a:xfrm>
            <a:custGeom>
              <a:avLst/>
              <a:gdLst/>
              <a:ahLst/>
              <a:cxnLst/>
              <a:rect l="l" t="t" r="r" b="b"/>
              <a:pathLst>
                <a:path w="102" h="577" extrusionOk="0">
                  <a:moveTo>
                    <a:pt x="51" y="0"/>
                  </a:moveTo>
                  <a:cubicBezTo>
                    <a:pt x="26" y="0"/>
                    <a:pt x="1" y="0"/>
                    <a:pt x="1" y="50"/>
                  </a:cubicBezTo>
                  <a:lnTo>
                    <a:pt x="1" y="526"/>
                  </a:lnTo>
                  <a:cubicBezTo>
                    <a:pt x="1" y="552"/>
                    <a:pt x="26" y="577"/>
                    <a:pt x="51" y="577"/>
                  </a:cubicBezTo>
                  <a:cubicBezTo>
                    <a:pt x="76" y="577"/>
                    <a:pt x="101" y="552"/>
                    <a:pt x="101" y="526"/>
                  </a:cubicBezTo>
                  <a:lnTo>
                    <a:pt x="101" y="50"/>
                  </a:ln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790829" y="1103857"/>
              <a:ext cx="6857" cy="38256"/>
            </a:xfrm>
            <a:custGeom>
              <a:avLst/>
              <a:gdLst/>
              <a:ahLst/>
              <a:cxnLst/>
              <a:rect l="l" t="t" r="r" b="b"/>
              <a:pathLst>
                <a:path w="126" h="703" extrusionOk="0">
                  <a:moveTo>
                    <a:pt x="75" y="1"/>
                  </a:moveTo>
                  <a:cubicBezTo>
                    <a:pt x="50" y="1"/>
                    <a:pt x="0" y="26"/>
                    <a:pt x="0" y="76"/>
                  </a:cubicBezTo>
                  <a:cubicBezTo>
                    <a:pt x="0" y="251"/>
                    <a:pt x="0" y="452"/>
                    <a:pt x="0" y="652"/>
                  </a:cubicBezTo>
                  <a:cubicBezTo>
                    <a:pt x="0" y="678"/>
                    <a:pt x="25" y="703"/>
                    <a:pt x="50" y="703"/>
                  </a:cubicBezTo>
                  <a:cubicBezTo>
                    <a:pt x="75" y="703"/>
                    <a:pt x="100" y="678"/>
                    <a:pt x="100" y="652"/>
                  </a:cubicBezTo>
                  <a:cubicBezTo>
                    <a:pt x="100" y="452"/>
                    <a:pt x="100" y="251"/>
                    <a:pt x="125" y="76"/>
                  </a:cubicBezTo>
                  <a:cubicBezTo>
                    <a:pt x="125" y="51"/>
                    <a:pt x="100" y="26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790829" y="1163879"/>
              <a:ext cx="6857" cy="21876"/>
            </a:xfrm>
            <a:custGeom>
              <a:avLst/>
              <a:gdLst/>
              <a:ahLst/>
              <a:cxnLst/>
              <a:rect l="l" t="t" r="r" b="b"/>
              <a:pathLst>
                <a:path w="126" h="402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25" y="151"/>
                    <a:pt x="25" y="251"/>
                    <a:pt x="25" y="351"/>
                  </a:cubicBezTo>
                  <a:cubicBezTo>
                    <a:pt x="25" y="377"/>
                    <a:pt x="50" y="402"/>
                    <a:pt x="75" y="402"/>
                  </a:cubicBezTo>
                  <a:cubicBezTo>
                    <a:pt x="100" y="402"/>
                    <a:pt x="125" y="377"/>
                    <a:pt x="125" y="326"/>
                  </a:cubicBezTo>
                  <a:cubicBezTo>
                    <a:pt x="125" y="251"/>
                    <a:pt x="125" y="151"/>
                    <a:pt x="125" y="51"/>
                  </a:cubicBezTo>
                  <a:cubicBezTo>
                    <a:pt x="125" y="26"/>
                    <a:pt x="100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740330" y="994751"/>
              <a:ext cx="35535" cy="36895"/>
            </a:xfrm>
            <a:custGeom>
              <a:avLst/>
              <a:gdLst/>
              <a:ahLst/>
              <a:cxnLst/>
              <a:rect l="l" t="t" r="r" b="b"/>
              <a:pathLst>
                <a:path w="653" h="678" extrusionOk="0">
                  <a:moveTo>
                    <a:pt x="126" y="1"/>
                  </a:moveTo>
                  <a:cubicBezTo>
                    <a:pt x="26" y="101"/>
                    <a:pt x="1" y="226"/>
                    <a:pt x="51" y="352"/>
                  </a:cubicBezTo>
                  <a:cubicBezTo>
                    <a:pt x="76" y="477"/>
                    <a:pt x="151" y="577"/>
                    <a:pt x="276" y="627"/>
                  </a:cubicBezTo>
                  <a:cubicBezTo>
                    <a:pt x="352" y="652"/>
                    <a:pt x="427" y="678"/>
                    <a:pt x="527" y="678"/>
                  </a:cubicBezTo>
                  <a:lnTo>
                    <a:pt x="602" y="678"/>
                  </a:lnTo>
                  <a:cubicBezTo>
                    <a:pt x="652" y="678"/>
                    <a:pt x="652" y="652"/>
                    <a:pt x="652" y="627"/>
                  </a:cubicBezTo>
                  <a:cubicBezTo>
                    <a:pt x="652" y="591"/>
                    <a:pt x="639" y="567"/>
                    <a:pt x="622" y="567"/>
                  </a:cubicBezTo>
                  <a:cubicBezTo>
                    <a:pt x="616" y="567"/>
                    <a:pt x="609" y="571"/>
                    <a:pt x="602" y="577"/>
                  </a:cubicBezTo>
                  <a:cubicBezTo>
                    <a:pt x="502" y="577"/>
                    <a:pt x="402" y="577"/>
                    <a:pt x="327" y="527"/>
                  </a:cubicBezTo>
                  <a:cubicBezTo>
                    <a:pt x="226" y="477"/>
                    <a:pt x="176" y="402"/>
                    <a:pt x="151" y="327"/>
                  </a:cubicBezTo>
                  <a:cubicBezTo>
                    <a:pt x="126" y="251"/>
                    <a:pt x="151" y="151"/>
                    <a:pt x="201" y="101"/>
                  </a:cubicBezTo>
                  <a:cubicBezTo>
                    <a:pt x="226" y="76"/>
                    <a:pt x="226" y="26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961263" y="987949"/>
              <a:ext cx="34174" cy="40976"/>
            </a:xfrm>
            <a:custGeom>
              <a:avLst/>
              <a:gdLst/>
              <a:ahLst/>
              <a:cxnLst/>
              <a:rect l="l" t="t" r="r" b="b"/>
              <a:pathLst>
                <a:path w="628" h="753" extrusionOk="0">
                  <a:moveTo>
                    <a:pt x="76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76"/>
                    <a:pt x="26" y="101"/>
                    <a:pt x="76" y="101"/>
                  </a:cubicBezTo>
                  <a:cubicBezTo>
                    <a:pt x="201" y="101"/>
                    <a:pt x="327" y="176"/>
                    <a:pt x="402" y="276"/>
                  </a:cubicBezTo>
                  <a:cubicBezTo>
                    <a:pt x="502" y="402"/>
                    <a:pt x="527" y="552"/>
                    <a:pt x="477" y="677"/>
                  </a:cubicBezTo>
                  <a:cubicBezTo>
                    <a:pt x="477" y="702"/>
                    <a:pt x="477" y="727"/>
                    <a:pt x="527" y="752"/>
                  </a:cubicBezTo>
                  <a:cubicBezTo>
                    <a:pt x="552" y="752"/>
                    <a:pt x="577" y="727"/>
                    <a:pt x="577" y="702"/>
                  </a:cubicBezTo>
                  <a:cubicBezTo>
                    <a:pt x="628" y="552"/>
                    <a:pt x="602" y="351"/>
                    <a:pt x="502" y="226"/>
                  </a:cubicBezTo>
                  <a:cubicBezTo>
                    <a:pt x="402" y="76"/>
                    <a:pt x="226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738969" y="1270265"/>
              <a:ext cx="23236" cy="17795"/>
            </a:xfrm>
            <a:custGeom>
              <a:avLst/>
              <a:gdLst/>
              <a:ahLst/>
              <a:cxnLst/>
              <a:rect l="l" t="t" r="r" b="b"/>
              <a:pathLst>
                <a:path w="427" h="327" extrusionOk="0">
                  <a:moveTo>
                    <a:pt x="201" y="0"/>
                  </a:moveTo>
                  <a:cubicBezTo>
                    <a:pt x="1" y="0"/>
                    <a:pt x="1" y="326"/>
                    <a:pt x="201" y="326"/>
                  </a:cubicBezTo>
                  <a:cubicBezTo>
                    <a:pt x="427" y="326"/>
                    <a:pt x="427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759430" y="1350748"/>
              <a:ext cx="21876" cy="17795"/>
            </a:xfrm>
            <a:custGeom>
              <a:avLst/>
              <a:gdLst/>
              <a:ahLst/>
              <a:cxnLst/>
              <a:rect l="l" t="t" r="r" b="b"/>
              <a:pathLst>
                <a:path w="402" h="327" extrusionOk="0">
                  <a:moveTo>
                    <a:pt x="201" y="0"/>
                  </a:moveTo>
                  <a:cubicBezTo>
                    <a:pt x="1" y="0"/>
                    <a:pt x="1" y="326"/>
                    <a:pt x="201" y="326"/>
                  </a:cubicBezTo>
                  <a:cubicBezTo>
                    <a:pt x="402" y="326"/>
                    <a:pt x="402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929919" y="1350748"/>
              <a:ext cx="23236" cy="19155"/>
            </a:xfrm>
            <a:custGeom>
              <a:avLst/>
              <a:gdLst/>
              <a:ahLst/>
              <a:cxnLst/>
              <a:rect l="l" t="t" r="r" b="b"/>
              <a:pathLst>
                <a:path w="427" h="352" extrusionOk="0">
                  <a:moveTo>
                    <a:pt x="201" y="0"/>
                  </a:moveTo>
                  <a:cubicBezTo>
                    <a:pt x="0" y="0"/>
                    <a:pt x="0" y="351"/>
                    <a:pt x="201" y="351"/>
                  </a:cubicBezTo>
                  <a:cubicBezTo>
                    <a:pt x="427" y="351"/>
                    <a:pt x="427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860374" y="1223901"/>
              <a:ext cx="23236" cy="17795"/>
            </a:xfrm>
            <a:custGeom>
              <a:avLst/>
              <a:gdLst/>
              <a:ahLst/>
              <a:cxnLst/>
              <a:rect l="l" t="t" r="r" b="b"/>
              <a:pathLst>
                <a:path w="427" h="327" extrusionOk="0">
                  <a:moveTo>
                    <a:pt x="226" y="0"/>
                  </a:moveTo>
                  <a:cubicBezTo>
                    <a:pt x="25" y="0"/>
                    <a:pt x="0" y="326"/>
                    <a:pt x="226" y="326"/>
                  </a:cubicBezTo>
                  <a:cubicBezTo>
                    <a:pt x="426" y="326"/>
                    <a:pt x="426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863095" y="1106578"/>
              <a:ext cx="23236" cy="17795"/>
            </a:xfrm>
            <a:custGeom>
              <a:avLst/>
              <a:gdLst/>
              <a:ahLst/>
              <a:cxnLst/>
              <a:rect l="l" t="t" r="r" b="b"/>
              <a:pathLst>
                <a:path w="427" h="327" extrusionOk="0">
                  <a:moveTo>
                    <a:pt x="226" y="1"/>
                  </a:moveTo>
                  <a:cubicBezTo>
                    <a:pt x="0" y="1"/>
                    <a:pt x="0" y="327"/>
                    <a:pt x="226" y="327"/>
                  </a:cubicBezTo>
                  <a:cubicBezTo>
                    <a:pt x="426" y="327"/>
                    <a:pt x="426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632584" y="1522597"/>
              <a:ext cx="6911" cy="6857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26" y="0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1" y="25"/>
                    <a:pt x="1" y="50"/>
                  </a:cubicBezTo>
                  <a:cubicBezTo>
                    <a:pt x="1" y="50"/>
                    <a:pt x="1" y="50"/>
                    <a:pt x="1" y="75"/>
                  </a:cubicBezTo>
                  <a:cubicBezTo>
                    <a:pt x="1" y="100"/>
                    <a:pt x="26" y="100"/>
                    <a:pt x="26" y="100"/>
                  </a:cubicBezTo>
                  <a:cubicBezTo>
                    <a:pt x="51" y="125"/>
                    <a:pt x="51" y="125"/>
                    <a:pt x="51" y="125"/>
                  </a:cubicBezTo>
                  <a:lnTo>
                    <a:pt x="76" y="125"/>
                  </a:lnTo>
                  <a:cubicBezTo>
                    <a:pt x="76" y="125"/>
                    <a:pt x="101" y="100"/>
                    <a:pt x="101" y="100"/>
                  </a:cubicBezTo>
                  <a:cubicBezTo>
                    <a:pt x="101" y="100"/>
                    <a:pt x="101" y="100"/>
                    <a:pt x="126" y="75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6" y="25"/>
                    <a:pt x="126" y="25"/>
                  </a:cubicBezTo>
                  <a:cubicBezTo>
                    <a:pt x="126" y="25"/>
                    <a:pt x="126" y="25"/>
                    <a:pt x="126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793550" y="1687590"/>
              <a:ext cx="6857" cy="5496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1"/>
                  </a:moveTo>
                  <a:cubicBezTo>
                    <a:pt x="0" y="1"/>
                    <a:pt x="0" y="101"/>
                    <a:pt x="75" y="101"/>
                  </a:cubicBezTo>
                  <a:cubicBezTo>
                    <a:pt x="126" y="101"/>
                    <a:pt x="126" y="1"/>
                    <a:pt x="75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854932" y="1570321"/>
              <a:ext cx="8217" cy="6857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50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779891" y="1481675"/>
              <a:ext cx="6857" cy="5496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51" y="0"/>
                  </a:moveTo>
                  <a:cubicBezTo>
                    <a:pt x="1" y="0"/>
                    <a:pt x="1" y="100"/>
                    <a:pt x="51" y="100"/>
                  </a:cubicBezTo>
                  <a:cubicBezTo>
                    <a:pt x="126" y="100"/>
                    <a:pt x="126" y="0"/>
                    <a:pt x="51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1000824" y="1489838"/>
              <a:ext cx="8271" cy="5496"/>
            </a:xfrm>
            <a:custGeom>
              <a:avLst/>
              <a:gdLst/>
              <a:ahLst/>
              <a:cxnLst/>
              <a:rect l="l" t="t" r="r" b="b"/>
              <a:pathLst>
                <a:path w="152" h="101" extrusionOk="0">
                  <a:moveTo>
                    <a:pt x="76" y="1"/>
                  </a:moveTo>
                  <a:cubicBezTo>
                    <a:pt x="1" y="1"/>
                    <a:pt x="1" y="101"/>
                    <a:pt x="76" y="101"/>
                  </a:cubicBezTo>
                  <a:cubicBezTo>
                    <a:pt x="151" y="101"/>
                    <a:pt x="151" y="1"/>
                    <a:pt x="7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1100407" y="1544418"/>
              <a:ext cx="6857" cy="5496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6" y="0"/>
                  </a:moveTo>
                  <a:cubicBezTo>
                    <a:pt x="0" y="0"/>
                    <a:pt x="0" y="100"/>
                    <a:pt x="76" y="100"/>
                  </a:cubicBezTo>
                  <a:cubicBezTo>
                    <a:pt x="126" y="100"/>
                    <a:pt x="126" y="0"/>
                    <a:pt x="76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1047187" y="1649389"/>
              <a:ext cx="8271" cy="6911"/>
            </a:xfrm>
            <a:custGeom>
              <a:avLst/>
              <a:gdLst/>
              <a:ahLst/>
              <a:cxnLst/>
              <a:rect l="l" t="t" r="r" b="b"/>
              <a:pathLst>
                <a:path w="152" h="127" extrusionOk="0">
                  <a:moveTo>
                    <a:pt x="76" y="1"/>
                  </a:moveTo>
                  <a:cubicBezTo>
                    <a:pt x="1" y="1"/>
                    <a:pt x="1" y="126"/>
                    <a:pt x="76" y="126"/>
                  </a:cubicBezTo>
                  <a:cubicBezTo>
                    <a:pt x="151" y="126"/>
                    <a:pt x="151" y="1"/>
                    <a:pt x="7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1085388" y="1402553"/>
              <a:ext cx="8271" cy="5496"/>
            </a:xfrm>
            <a:custGeom>
              <a:avLst/>
              <a:gdLst/>
              <a:ahLst/>
              <a:cxnLst/>
              <a:rect l="l" t="t" r="r" b="b"/>
              <a:pathLst>
                <a:path w="152" h="101" extrusionOk="0">
                  <a:moveTo>
                    <a:pt x="76" y="1"/>
                  </a:moveTo>
                  <a:cubicBezTo>
                    <a:pt x="1" y="1"/>
                    <a:pt x="1" y="101"/>
                    <a:pt x="76" y="101"/>
                  </a:cubicBezTo>
                  <a:cubicBezTo>
                    <a:pt x="151" y="101"/>
                    <a:pt x="151" y="1"/>
                    <a:pt x="7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670785" y="1410715"/>
              <a:ext cx="8217" cy="5551"/>
            </a:xfrm>
            <a:custGeom>
              <a:avLst/>
              <a:gdLst/>
              <a:ahLst/>
              <a:cxnLst/>
              <a:rect l="l" t="t" r="r" b="b"/>
              <a:pathLst>
                <a:path w="151" h="102" extrusionOk="0">
                  <a:moveTo>
                    <a:pt x="76" y="1"/>
                  </a:moveTo>
                  <a:cubicBezTo>
                    <a:pt x="1" y="1"/>
                    <a:pt x="1" y="101"/>
                    <a:pt x="76" y="101"/>
                  </a:cubicBezTo>
                  <a:cubicBezTo>
                    <a:pt x="151" y="101"/>
                    <a:pt x="151" y="1"/>
                    <a:pt x="76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713067" y="1502136"/>
              <a:ext cx="8217" cy="5496"/>
            </a:xfrm>
            <a:custGeom>
              <a:avLst/>
              <a:gdLst/>
              <a:ahLst/>
              <a:cxnLst/>
              <a:rect l="l" t="t" r="r" b="b"/>
              <a:pathLst>
                <a:path w="151" h="101" extrusionOk="0">
                  <a:moveTo>
                    <a:pt x="76" y="0"/>
                  </a:moveTo>
                  <a:cubicBezTo>
                    <a:pt x="1" y="0"/>
                    <a:pt x="1" y="100"/>
                    <a:pt x="76" y="100"/>
                  </a:cubicBezTo>
                  <a:cubicBezTo>
                    <a:pt x="151" y="100"/>
                    <a:pt x="151" y="0"/>
                    <a:pt x="76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32"/>
          <p:cNvGrpSpPr/>
          <p:nvPr/>
        </p:nvGrpSpPr>
        <p:grpSpPr>
          <a:xfrm>
            <a:off x="3624677" y="1139476"/>
            <a:ext cx="546026" cy="293371"/>
            <a:chOff x="5442610" y="814797"/>
            <a:chExt cx="312354" cy="167823"/>
          </a:xfrm>
        </p:grpSpPr>
        <p:sp>
          <p:nvSpPr>
            <p:cNvPr id="1633" name="Google Shape;1633;p32"/>
            <p:cNvSpPr/>
            <p:nvPr/>
          </p:nvSpPr>
          <p:spPr>
            <a:xfrm>
              <a:off x="5458990" y="826061"/>
              <a:ext cx="283733" cy="145621"/>
            </a:xfrm>
            <a:custGeom>
              <a:avLst/>
              <a:gdLst/>
              <a:ahLst/>
              <a:cxnLst/>
              <a:rect l="l" t="t" r="r" b="b"/>
              <a:pathLst>
                <a:path w="5214" h="2676" extrusionOk="0">
                  <a:moveTo>
                    <a:pt x="2619" y="0"/>
                  </a:moveTo>
                  <a:cubicBezTo>
                    <a:pt x="2607" y="0"/>
                    <a:pt x="2594" y="7"/>
                    <a:pt x="2582" y="19"/>
                  </a:cubicBezTo>
                  <a:lnTo>
                    <a:pt x="25" y="2576"/>
                  </a:lnTo>
                  <a:cubicBezTo>
                    <a:pt x="0" y="2601"/>
                    <a:pt x="0" y="2626"/>
                    <a:pt x="25" y="2651"/>
                  </a:cubicBezTo>
                  <a:cubicBezTo>
                    <a:pt x="38" y="2663"/>
                    <a:pt x="50" y="2670"/>
                    <a:pt x="63" y="2670"/>
                  </a:cubicBezTo>
                  <a:cubicBezTo>
                    <a:pt x="75" y="2670"/>
                    <a:pt x="88" y="2663"/>
                    <a:pt x="100" y="2651"/>
                  </a:cubicBezTo>
                  <a:lnTo>
                    <a:pt x="2607" y="145"/>
                  </a:lnTo>
                  <a:lnTo>
                    <a:pt x="5138" y="2651"/>
                  </a:lnTo>
                  <a:cubicBezTo>
                    <a:pt x="5138" y="2651"/>
                    <a:pt x="5163" y="2676"/>
                    <a:pt x="5163" y="2676"/>
                  </a:cubicBezTo>
                  <a:cubicBezTo>
                    <a:pt x="5188" y="2676"/>
                    <a:pt x="5188" y="2651"/>
                    <a:pt x="5213" y="2651"/>
                  </a:cubicBezTo>
                  <a:cubicBezTo>
                    <a:pt x="5213" y="2626"/>
                    <a:pt x="5213" y="2601"/>
                    <a:pt x="5213" y="2576"/>
                  </a:cubicBezTo>
                  <a:lnTo>
                    <a:pt x="2657" y="19"/>
                  </a:lnTo>
                  <a:cubicBezTo>
                    <a:pt x="2644" y="7"/>
                    <a:pt x="2632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5458990" y="826061"/>
              <a:ext cx="283733" cy="145621"/>
            </a:xfrm>
            <a:custGeom>
              <a:avLst/>
              <a:gdLst/>
              <a:ahLst/>
              <a:cxnLst/>
              <a:rect l="l" t="t" r="r" b="b"/>
              <a:pathLst>
                <a:path w="5214" h="2676" extrusionOk="0">
                  <a:moveTo>
                    <a:pt x="63" y="0"/>
                  </a:moveTo>
                  <a:cubicBezTo>
                    <a:pt x="50" y="0"/>
                    <a:pt x="38" y="7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2582" y="2651"/>
                  </a:lnTo>
                  <a:cubicBezTo>
                    <a:pt x="2582" y="2651"/>
                    <a:pt x="2607" y="2676"/>
                    <a:pt x="2607" y="2676"/>
                  </a:cubicBezTo>
                  <a:cubicBezTo>
                    <a:pt x="2632" y="2676"/>
                    <a:pt x="2632" y="2651"/>
                    <a:pt x="2657" y="2651"/>
                  </a:cubicBezTo>
                  <a:lnTo>
                    <a:pt x="5213" y="94"/>
                  </a:lnTo>
                  <a:cubicBezTo>
                    <a:pt x="5213" y="69"/>
                    <a:pt x="5213" y="44"/>
                    <a:pt x="5213" y="19"/>
                  </a:cubicBezTo>
                  <a:cubicBezTo>
                    <a:pt x="5201" y="7"/>
                    <a:pt x="5182" y="0"/>
                    <a:pt x="5166" y="0"/>
                  </a:cubicBezTo>
                  <a:cubicBezTo>
                    <a:pt x="5151" y="0"/>
                    <a:pt x="5138" y="7"/>
                    <a:pt x="5138" y="19"/>
                  </a:cubicBezTo>
                  <a:lnTo>
                    <a:pt x="2607" y="2526"/>
                  </a:lnTo>
                  <a:lnTo>
                    <a:pt x="100" y="19"/>
                  </a:lnTo>
                  <a:cubicBezTo>
                    <a:pt x="88" y="7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5724926" y="814797"/>
              <a:ext cx="30038" cy="28732"/>
            </a:xfrm>
            <a:custGeom>
              <a:avLst/>
              <a:gdLst/>
              <a:ahLst/>
              <a:cxnLst/>
              <a:rect l="l" t="t" r="r" b="b"/>
              <a:pathLst>
                <a:path w="552" h="528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27"/>
                    <a:pt x="276" y="527"/>
                  </a:cubicBezTo>
                  <a:cubicBezTo>
                    <a:pt x="426" y="527"/>
                    <a:pt x="552" y="427"/>
                    <a:pt x="552" y="276"/>
                  </a:cubicBezTo>
                  <a:cubicBezTo>
                    <a:pt x="552" y="126"/>
                    <a:pt x="426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5724926" y="953941"/>
              <a:ext cx="30038" cy="28678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01"/>
                    <a:pt x="126" y="526"/>
                    <a:pt x="276" y="526"/>
                  </a:cubicBezTo>
                  <a:cubicBezTo>
                    <a:pt x="426" y="526"/>
                    <a:pt x="552" y="401"/>
                    <a:pt x="552" y="276"/>
                  </a:cubicBezTo>
                  <a:cubicBezTo>
                    <a:pt x="552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5442610" y="814797"/>
              <a:ext cx="30038" cy="28732"/>
            </a:xfrm>
            <a:custGeom>
              <a:avLst/>
              <a:gdLst/>
              <a:ahLst/>
              <a:cxnLst/>
              <a:rect l="l" t="t" r="r" b="b"/>
              <a:pathLst>
                <a:path w="552" h="528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27"/>
                    <a:pt x="276" y="527"/>
                  </a:cubicBezTo>
                  <a:cubicBezTo>
                    <a:pt x="426" y="527"/>
                    <a:pt x="552" y="427"/>
                    <a:pt x="552" y="276"/>
                  </a:cubicBezTo>
                  <a:cubicBezTo>
                    <a:pt x="552" y="126"/>
                    <a:pt x="426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5442610" y="953941"/>
              <a:ext cx="30038" cy="28678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01"/>
                    <a:pt x="126" y="526"/>
                    <a:pt x="276" y="526"/>
                  </a:cubicBezTo>
                  <a:cubicBezTo>
                    <a:pt x="426" y="526"/>
                    <a:pt x="552" y="401"/>
                    <a:pt x="552" y="276"/>
                  </a:cubicBezTo>
                  <a:cubicBezTo>
                    <a:pt x="552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5528535" y="895280"/>
              <a:ext cx="143227" cy="6857"/>
            </a:xfrm>
            <a:custGeom>
              <a:avLst/>
              <a:gdLst/>
              <a:ahLst/>
              <a:cxnLst/>
              <a:rect l="l" t="t" r="r" b="b"/>
              <a:pathLst>
                <a:path w="2632" h="126" extrusionOk="0">
                  <a:moveTo>
                    <a:pt x="76" y="0"/>
                  </a:moveTo>
                  <a:cubicBezTo>
                    <a:pt x="25" y="0"/>
                    <a:pt x="0" y="25"/>
                    <a:pt x="0" y="76"/>
                  </a:cubicBezTo>
                  <a:cubicBezTo>
                    <a:pt x="0" y="101"/>
                    <a:pt x="25" y="126"/>
                    <a:pt x="76" y="126"/>
                  </a:cubicBezTo>
                  <a:lnTo>
                    <a:pt x="2582" y="126"/>
                  </a:lnTo>
                  <a:cubicBezTo>
                    <a:pt x="2607" y="126"/>
                    <a:pt x="2632" y="101"/>
                    <a:pt x="2632" y="76"/>
                  </a:cubicBezTo>
                  <a:cubicBezTo>
                    <a:pt x="2632" y="25"/>
                    <a:pt x="2607" y="0"/>
                    <a:pt x="2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5598080" y="827095"/>
              <a:ext cx="5496" cy="144587"/>
            </a:xfrm>
            <a:custGeom>
              <a:avLst/>
              <a:gdLst/>
              <a:ahLst/>
              <a:cxnLst/>
              <a:rect l="l" t="t" r="r" b="b"/>
              <a:pathLst>
                <a:path w="101" h="2657" extrusionOk="0">
                  <a:moveTo>
                    <a:pt x="51" y="0"/>
                  </a:moveTo>
                  <a:cubicBezTo>
                    <a:pt x="26" y="0"/>
                    <a:pt x="1" y="0"/>
                    <a:pt x="1" y="50"/>
                  </a:cubicBezTo>
                  <a:lnTo>
                    <a:pt x="1" y="2607"/>
                  </a:lnTo>
                  <a:cubicBezTo>
                    <a:pt x="1" y="2632"/>
                    <a:pt x="26" y="2657"/>
                    <a:pt x="51" y="2657"/>
                  </a:cubicBezTo>
                  <a:cubicBezTo>
                    <a:pt x="76" y="2657"/>
                    <a:pt x="101" y="2632"/>
                    <a:pt x="101" y="2607"/>
                  </a:cubicBezTo>
                  <a:lnTo>
                    <a:pt x="101" y="50"/>
                  </a:ln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32"/>
          <p:cNvGrpSpPr/>
          <p:nvPr/>
        </p:nvGrpSpPr>
        <p:grpSpPr>
          <a:xfrm rot="-9754815">
            <a:off x="7405803" y="-497883"/>
            <a:ext cx="1351268" cy="2285334"/>
            <a:chOff x="4395191" y="1070394"/>
            <a:chExt cx="624658" cy="1056516"/>
          </a:xfrm>
        </p:grpSpPr>
        <p:sp>
          <p:nvSpPr>
            <p:cNvPr id="1642" name="Google Shape;1642;p32"/>
            <p:cNvSpPr/>
            <p:nvPr/>
          </p:nvSpPr>
          <p:spPr>
            <a:xfrm>
              <a:off x="4421094" y="1070394"/>
              <a:ext cx="598756" cy="967870"/>
            </a:xfrm>
            <a:custGeom>
              <a:avLst/>
              <a:gdLst/>
              <a:ahLst/>
              <a:cxnLst/>
              <a:rect l="l" t="t" r="r" b="b"/>
              <a:pathLst>
                <a:path w="11003" h="17786" extrusionOk="0">
                  <a:moveTo>
                    <a:pt x="9588" y="119"/>
                  </a:moveTo>
                  <a:cubicBezTo>
                    <a:pt x="9821" y="119"/>
                    <a:pt x="10040" y="177"/>
                    <a:pt x="10226" y="291"/>
                  </a:cubicBezTo>
                  <a:cubicBezTo>
                    <a:pt x="10552" y="467"/>
                    <a:pt x="10777" y="868"/>
                    <a:pt x="10853" y="1319"/>
                  </a:cubicBezTo>
                  <a:cubicBezTo>
                    <a:pt x="10903" y="1745"/>
                    <a:pt x="10827" y="2196"/>
                    <a:pt x="10727" y="2572"/>
                  </a:cubicBezTo>
                  <a:cubicBezTo>
                    <a:pt x="10351" y="4226"/>
                    <a:pt x="9599" y="5755"/>
                    <a:pt x="8923" y="7058"/>
                  </a:cubicBezTo>
                  <a:cubicBezTo>
                    <a:pt x="8597" y="7108"/>
                    <a:pt x="8246" y="7183"/>
                    <a:pt x="7970" y="7384"/>
                  </a:cubicBezTo>
                  <a:cubicBezTo>
                    <a:pt x="7945" y="7384"/>
                    <a:pt x="7945" y="7409"/>
                    <a:pt x="7945" y="7434"/>
                  </a:cubicBezTo>
                  <a:cubicBezTo>
                    <a:pt x="7945" y="7434"/>
                    <a:pt x="7945" y="7459"/>
                    <a:pt x="7970" y="7459"/>
                  </a:cubicBezTo>
                  <a:cubicBezTo>
                    <a:pt x="8171" y="7584"/>
                    <a:pt x="8346" y="7660"/>
                    <a:pt x="8522" y="7760"/>
                  </a:cubicBezTo>
                  <a:cubicBezTo>
                    <a:pt x="8396" y="7985"/>
                    <a:pt x="8271" y="8236"/>
                    <a:pt x="8146" y="8462"/>
                  </a:cubicBezTo>
                  <a:cubicBezTo>
                    <a:pt x="6842" y="10767"/>
                    <a:pt x="5514" y="13148"/>
                    <a:pt x="4061" y="15404"/>
                  </a:cubicBezTo>
                  <a:lnTo>
                    <a:pt x="3960" y="15554"/>
                  </a:lnTo>
                  <a:cubicBezTo>
                    <a:pt x="3710" y="15554"/>
                    <a:pt x="3409" y="15605"/>
                    <a:pt x="3108" y="15780"/>
                  </a:cubicBezTo>
                  <a:cubicBezTo>
                    <a:pt x="3083" y="15805"/>
                    <a:pt x="3058" y="15830"/>
                    <a:pt x="3058" y="15830"/>
                  </a:cubicBezTo>
                  <a:cubicBezTo>
                    <a:pt x="3058" y="15855"/>
                    <a:pt x="3083" y="15880"/>
                    <a:pt x="3108" y="15880"/>
                  </a:cubicBezTo>
                  <a:cubicBezTo>
                    <a:pt x="3233" y="15955"/>
                    <a:pt x="3409" y="16056"/>
                    <a:pt x="3559" y="16131"/>
                  </a:cubicBezTo>
                  <a:cubicBezTo>
                    <a:pt x="3284" y="16507"/>
                    <a:pt x="3033" y="16783"/>
                    <a:pt x="2782" y="17008"/>
                  </a:cubicBezTo>
                  <a:cubicBezTo>
                    <a:pt x="2460" y="17266"/>
                    <a:pt x="1825" y="17671"/>
                    <a:pt x="1287" y="17671"/>
                  </a:cubicBezTo>
                  <a:cubicBezTo>
                    <a:pt x="1197" y="17671"/>
                    <a:pt x="1110" y="17660"/>
                    <a:pt x="1028" y="17635"/>
                  </a:cubicBezTo>
                  <a:cubicBezTo>
                    <a:pt x="477" y="17484"/>
                    <a:pt x="201" y="16707"/>
                    <a:pt x="151" y="16231"/>
                  </a:cubicBezTo>
                  <a:cubicBezTo>
                    <a:pt x="101" y="15730"/>
                    <a:pt x="201" y="15204"/>
                    <a:pt x="326" y="14727"/>
                  </a:cubicBezTo>
                  <a:cubicBezTo>
                    <a:pt x="652" y="13299"/>
                    <a:pt x="1203" y="11845"/>
                    <a:pt x="2005" y="10141"/>
                  </a:cubicBezTo>
                  <a:cubicBezTo>
                    <a:pt x="2256" y="10166"/>
                    <a:pt x="2457" y="10166"/>
                    <a:pt x="2682" y="10291"/>
                  </a:cubicBezTo>
                  <a:cubicBezTo>
                    <a:pt x="2682" y="10291"/>
                    <a:pt x="2732" y="10291"/>
                    <a:pt x="2732" y="10266"/>
                  </a:cubicBezTo>
                  <a:cubicBezTo>
                    <a:pt x="2757" y="10266"/>
                    <a:pt x="2757" y="10216"/>
                    <a:pt x="2732" y="10216"/>
                  </a:cubicBezTo>
                  <a:cubicBezTo>
                    <a:pt x="2632" y="10041"/>
                    <a:pt x="2557" y="9865"/>
                    <a:pt x="2482" y="9690"/>
                  </a:cubicBezTo>
                  <a:cubicBezTo>
                    <a:pt x="2457" y="9589"/>
                    <a:pt x="2431" y="9514"/>
                    <a:pt x="2381" y="9414"/>
                  </a:cubicBezTo>
                  <a:cubicBezTo>
                    <a:pt x="2933" y="8311"/>
                    <a:pt x="3534" y="7259"/>
                    <a:pt x="4236" y="6006"/>
                  </a:cubicBezTo>
                  <a:cubicBezTo>
                    <a:pt x="5063" y="4577"/>
                    <a:pt x="5990" y="2923"/>
                    <a:pt x="7218" y="1620"/>
                  </a:cubicBezTo>
                  <a:cubicBezTo>
                    <a:pt x="7444" y="1770"/>
                    <a:pt x="7645" y="1895"/>
                    <a:pt x="7845" y="2021"/>
                  </a:cubicBezTo>
                  <a:cubicBezTo>
                    <a:pt x="7858" y="2033"/>
                    <a:pt x="7870" y="2039"/>
                    <a:pt x="7879" y="2039"/>
                  </a:cubicBezTo>
                  <a:cubicBezTo>
                    <a:pt x="7889" y="2039"/>
                    <a:pt x="7895" y="2033"/>
                    <a:pt x="7895" y="2021"/>
                  </a:cubicBezTo>
                  <a:cubicBezTo>
                    <a:pt x="7920" y="2021"/>
                    <a:pt x="7945" y="1995"/>
                    <a:pt x="7920" y="1970"/>
                  </a:cubicBezTo>
                  <a:cubicBezTo>
                    <a:pt x="7895" y="1820"/>
                    <a:pt x="7820" y="1695"/>
                    <a:pt x="7770" y="1569"/>
                  </a:cubicBezTo>
                  <a:cubicBezTo>
                    <a:pt x="7720" y="1444"/>
                    <a:pt x="7670" y="1319"/>
                    <a:pt x="7645" y="1193"/>
                  </a:cubicBezTo>
                  <a:cubicBezTo>
                    <a:pt x="7770" y="1068"/>
                    <a:pt x="7895" y="968"/>
                    <a:pt x="7995" y="868"/>
                  </a:cubicBezTo>
                  <a:cubicBezTo>
                    <a:pt x="8296" y="617"/>
                    <a:pt x="8622" y="341"/>
                    <a:pt x="9048" y="216"/>
                  </a:cubicBezTo>
                  <a:cubicBezTo>
                    <a:pt x="9231" y="152"/>
                    <a:pt x="9413" y="119"/>
                    <a:pt x="9588" y="119"/>
                  </a:cubicBezTo>
                  <a:close/>
                  <a:moveTo>
                    <a:pt x="9602" y="1"/>
                  </a:moveTo>
                  <a:cubicBezTo>
                    <a:pt x="9410" y="1"/>
                    <a:pt x="9206" y="39"/>
                    <a:pt x="8998" y="116"/>
                  </a:cubicBezTo>
                  <a:cubicBezTo>
                    <a:pt x="8572" y="241"/>
                    <a:pt x="8221" y="542"/>
                    <a:pt x="7920" y="792"/>
                  </a:cubicBezTo>
                  <a:cubicBezTo>
                    <a:pt x="7820" y="893"/>
                    <a:pt x="7695" y="993"/>
                    <a:pt x="7544" y="1143"/>
                  </a:cubicBezTo>
                  <a:cubicBezTo>
                    <a:pt x="7519" y="1168"/>
                    <a:pt x="7519" y="1168"/>
                    <a:pt x="7519" y="1193"/>
                  </a:cubicBezTo>
                  <a:cubicBezTo>
                    <a:pt x="7569" y="1344"/>
                    <a:pt x="7619" y="1469"/>
                    <a:pt x="7670" y="1620"/>
                  </a:cubicBezTo>
                  <a:cubicBezTo>
                    <a:pt x="7695" y="1695"/>
                    <a:pt x="7745" y="1770"/>
                    <a:pt x="7770" y="1845"/>
                  </a:cubicBezTo>
                  <a:cubicBezTo>
                    <a:pt x="7619" y="1720"/>
                    <a:pt x="7444" y="1620"/>
                    <a:pt x="7243" y="1494"/>
                  </a:cubicBezTo>
                  <a:cubicBezTo>
                    <a:pt x="7218" y="1494"/>
                    <a:pt x="7193" y="1494"/>
                    <a:pt x="7168" y="1519"/>
                  </a:cubicBezTo>
                  <a:cubicBezTo>
                    <a:pt x="5915" y="2823"/>
                    <a:pt x="4988" y="4502"/>
                    <a:pt x="4136" y="5955"/>
                  </a:cubicBezTo>
                  <a:cubicBezTo>
                    <a:pt x="3434" y="7234"/>
                    <a:pt x="2832" y="8286"/>
                    <a:pt x="2281" y="9389"/>
                  </a:cubicBezTo>
                  <a:cubicBezTo>
                    <a:pt x="2256" y="9414"/>
                    <a:pt x="2256" y="9414"/>
                    <a:pt x="2281" y="9439"/>
                  </a:cubicBezTo>
                  <a:cubicBezTo>
                    <a:pt x="2306" y="9539"/>
                    <a:pt x="2356" y="9615"/>
                    <a:pt x="2381" y="9715"/>
                  </a:cubicBezTo>
                  <a:cubicBezTo>
                    <a:pt x="2431" y="9865"/>
                    <a:pt x="2482" y="9990"/>
                    <a:pt x="2557" y="10116"/>
                  </a:cubicBezTo>
                  <a:cubicBezTo>
                    <a:pt x="2381" y="10066"/>
                    <a:pt x="2181" y="10041"/>
                    <a:pt x="1980" y="10041"/>
                  </a:cubicBezTo>
                  <a:cubicBezTo>
                    <a:pt x="1955" y="10041"/>
                    <a:pt x="1930" y="10041"/>
                    <a:pt x="1930" y="10066"/>
                  </a:cubicBezTo>
                  <a:cubicBezTo>
                    <a:pt x="1103" y="11770"/>
                    <a:pt x="552" y="13249"/>
                    <a:pt x="226" y="14702"/>
                  </a:cubicBezTo>
                  <a:cubicBezTo>
                    <a:pt x="101" y="15204"/>
                    <a:pt x="0" y="15705"/>
                    <a:pt x="50" y="16231"/>
                  </a:cubicBezTo>
                  <a:cubicBezTo>
                    <a:pt x="101" y="16682"/>
                    <a:pt x="351" y="17559"/>
                    <a:pt x="978" y="17760"/>
                  </a:cubicBezTo>
                  <a:cubicBezTo>
                    <a:pt x="1078" y="17785"/>
                    <a:pt x="1178" y="17785"/>
                    <a:pt x="1279" y="17785"/>
                  </a:cubicBezTo>
                  <a:cubicBezTo>
                    <a:pt x="1805" y="17785"/>
                    <a:pt x="2431" y="17434"/>
                    <a:pt x="2832" y="17083"/>
                  </a:cubicBezTo>
                  <a:cubicBezTo>
                    <a:pt x="3133" y="16858"/>
                    <a:pt x="3384" y="16557"/>
                    <a:pt x="3685" y="16156"/>
                  </a:cubicBezTo>
                  <a:cubicBezTo>
                    <a:pt x="3685" y="16156"/>
                    <a:pt x="3685" y="16131"/>
                    <a:pt x="3685" y="16106"/>
                  </a:cubicBezTo>
                  <a:cubicBezTo>
                    <a:pt x="3685" y="16106"/>
                    <a:pt x="3685" y="16081"/>
                    <a:pt x="3660" y="16081"/>
                  </a:cubicBezTo>
                  <a:cubicBezTo>
                    <a:pt x="3534" y="15980"/>
                    <a:pt x="3359" y="15905"/>
                    <a:pt x="3233" y="15830"/>
                  </a:cubicBezTo>
                  <a:cubicBezTo>
                    <a:pt x="3509" y="15705"/>
                    <a:pt x="3760" y="15680"/>
                    <a:pt x="4010" y="15655"/>
                  </a:cubicBezTo>
                  <a:cubicBezTo>
                    <a:pt x="4010" y="15655"/>
                    <a:pt x="4035" y="15630"/>
                    <a:pt x="4035" y="15630"/>
                  </a:cubicBezTo>
                  <a:lnTo>
                    <a:pt x="4161" y="15454"/>
                  </a:lnTo>
                  <a:cubicBezTo>
                    <a:pt x="5614" y="13199"/>
                    <a:pt x="6943" y="10818"/>
                    <a:pt x="8246" y="8512"/>
                  </a:cubicBezTo>
                  <a:cubicBezTo>
                    <a:pt x="8371" y="8261"/>
                    <a:pt x="8522" y="8011"/>
                    <a:pt x="8647" y="7760"/>
                  </a:cubicBezTo>
                  <a:cubicBezTo>
                    <a:pt x="8647" y="7760"/>
                    <a:pt x="8647" y="7735"/>
                    <a:pt x="8647" y="7710"/>
                  </a:cubicBezTo>
                  <a:cubicBezTo>
                    <a:pt x="8647" y="7710"/>
                    <a:pt x="8647" y="7685"/>
                    <a:pt x="8622" y="7685"/>
                  </a:cubicBezTo>
                  <a:cubicBezTo>
                    <a:pt x="8447" y="7610"/>
                    <a:pt x="8296" y="7509"/>
                    <a:pt x="8096" y="7409"/>
                  </a:cubicBezTo>
                  <a:cubicBezTo>
                    <a:pt x="8346" y="7259"/>
                    <a:pt x="8647" y="7209"/>
                    <a:pt x="8923" y="7158"/>
                  </a:cubicBezTo>
                  <a:lnTo>
                    <a:pt x="8973" y="7158"/>
                  </a:lnTo>
                  <a:cubicBezTo>
                    <a:pt x="8973" y="7158"/>
                    <a:pt x="8998" y="7133"/>
                    <a:pt x="8998" y="7133"/>
                  </a:cubicBezTo>
                  <a:cubicBezTo>
                    <a:pt x="9700" y="5830"/>
                    <a:pt x="10452" y="4276"/>
                    <a:pt x="10853" y="2597"/>
                  </a:cubicBezTo>
                  <a:cubicBezTo>
                    <a:pt x="10928" y="2196"/>
                    <a:pt x="11003" y="1745"/>
                    <a:pt x="10953" y="1294"/>
                  </a:cubicBezTo>
                  <a:cubicBezTo>
                    <a:pt x="10878" y="818"/>
                    <a:pt x="10627" y="391"/>
                    <a:pt x="10276" y="191"/>
                  </a:cubicBezTo>
                  <a:cubicBezTo>
                    <a:pt x="10079" y="64"/>
                    <a:pt x="9850" y="1"/>
                    <a:pt x="9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4395191" y="1082475"/>
              <a:ext cx="585151" cy="1044435"/>
            </a:xfrm>
            <a:custGeom>
              <a:avLst/>
              <a:gdLst/>
              <a:ahLst/>
              <a:cxnLst/>
              <a:rect l="l" t="t" r="r" b="b"/>
              <a:pathLst>
                <a:path w="10753" h="19193" extrusionOk="0">
                  <a:moveTo>
                    <a:pt x="10664" y="0"/>
                  </a:moveTo>
                  <a:cubicBezTo>
                    <a:pt x="10652" y="0"/>
                    <a:pt x="10639" y="7"/>
                    <a:pt x="10627" y="19"/>
                  </a:cubicBezTo>
                  <a:lnTo>
                    <a:pt x="0" y="19117"/>
                  </a:lnTo>
                  <a:cubicBezTo>
                    <a:pt x="0" y="19142"/>
                    <a:pt x="0" y="19167"/>
                    <a:pt x="25" y="19167"/>
                  </a:cubicBezTo>
                  <a:cubicBezTo>
                    <a:pt x="50" y="19192"/>
                    <a:pt x="50" y="19192"/>
                    <a:pt x="50" y="19192"/>
                  </a:cubicBezTo>
                  <a:cubicBezTo>
                    <a:pt x="75" y="19192"/>
                    <a:pt x="100" y="19167"/>
                    <a:pt x="100" y="19167"/>
                  </a:cubicBezTo>
                  <a:lnTo>
                    <a:pt x="10727" y="94"/>
                  </a:lnTo>
                  <a:cubicBezTo>
                    <a:pt x="10752" y="44"/>
                    <a:pt x="10727" y="19"/>
                    <a:pt x="10702" y="19"/>
                  </a:cubicBezTo>
                  <a:cubicBezTo>
                    <a:pt x="10689" y="7"/>
                    <a:pt x="10677" y="0"/>
                    <a:pt x="10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4940722" y="1083509"/>
              <a:ext cx="73681" cy="66879"/>
            </a:xfrm>
            <a:custGeom>
              <a:avLst/>
              <a:gdLst/>
              <a:ahLst/>
              <a:cxnLst/>
              <a:rect l="l" t="t" r="r" b="b"/>
              <a:pathLst>
                <a:path w="1354" h="1229" extrusionOk="0">
                  <a:moveTo>
                    <a:pt x="702" y="0"/>
                  </a:moveTo>
                  <a:cubicBezTo>
                    <a:pt x="476" y="401"/>
                    <a:pt x="251" y="827"/>
                    <a:pt x="0" y="1228"/>
                  </a:cubicBezTo>
                  <a:cubicBezTo>
                    <a:pt x="451" y="1228"/>
                    <a:pt x="903" y="1228"/>
                    <a:pt x="1354" y="1203"/>
                  </a:cubicBezTo>
                  <a:cubicBezTo>
                    <a:pt x="1354" y="1153"/>
                    <a:pt x="1354" y="1103"/>
                    <a:pt x="1354" y="1053"/>
                  </a:cubicBezTo>
                  <a:cubicBezTo>
                    <a:pt x="1278" y="627"/>
                    <a:pt x="1078" y="226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4711572" y="1195336"/>
              <a:ext cx="152804" cy="207331"/>
            </a:xfrm>
            <a:custGeom>
              <a:avLst/>
              <a:gdLst/>
              <a:ahLst/>
              <a:cxnLst/>
              <a:rect l="l" t="t" r="r" b="b"/>
              <a:pathLst>
                <a:path w="2808" h="3810" extrusionOk="0">
                  <a:moveTo>
                    <a:pt x="1229" y="0"/>
                  </a:moveTo>
                  <a:cubicBezTo>
                    <a:pt x="778" y="552"/>
                    <a:pt x="377" y="1128"/>
                    <a:pt x="1" y="1730"/>
                  </a:cubicBezTo>
                  <a:cubicBezTo>
                    <a:pt x="527" y="2456"/>
                    <a:pt x="1053" y="3133"/>
                    <a:pt x="1630" y="3810"/>
                  </a:cubicBezTo>
                  <a:cubicBezTo>
                    <a:pt x="2031" y="3108"/>
                    <a:pt x="2432" y="2406"/>
                    <a:pt x="2808" y="1704"/>
                  </a:cubicBezTo>
                  <a:cubicBezTo>
                    <a:pt x="2231" y="1178"/>
                    <a:pt x="1705" y="602"/>
                    <a:pt x="1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4665208" y="1540395"/>
              <a:ext cx="196447" cy="105026"/>
            </a:xfrm>
            <a:custGeom>
              <a:avLst/>
              <a:gdLst/>
              <a:ahLst/>
              <a:cxnLst/>
              <a:rect l="l" t="t" r="r" b="b"/>
              <a:pathLst>
                <a:path w="3610" h="1930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757" y="25"/>
                    <a:pt x="1905" y="25"/>
                    <a:pt x="1053" y="50"/>
                  </a:cubicBezTo>
                  <a:cubicBezTo>
                    <a:pt x="702" y="677"/>
                    <a:pt x="351" y="1303"/>
                    <a:pt x="1" y="1930"/>
                  </a:cubicBezTo>
                  <a:cubicBezTo>
                    <a:pt x="853" y="1905"/>
                    <a:pt x="1730" y="1855"/>
                    <a:pt x="2607" y="1805"/>
                  </a:cubicBezTo>
                  <a:cubicBezTo>
                    <a:pt x="2933" y="1203"/>
                    <a:pt x="3284" y="602"/>
                    <a:pt x="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4462015" y="1672683"/>
              <a:ext cx="125487" cy="195087"/>
            </a:xfrm>
            <a:custGeom>
              <a:avLst/>
              <a:gdLst/>
              <a:ahLst/>
              <a:cxnLst/>
              <a:rect l="l" t="t" r="r" b="b"/>
              <a:pathLst>
                <a:path w="2306" h="3585" extrusionOk="0">
                  <a:moveTo>
                    <a:pt x="777" y="0"/>
                  </a:moveTo>
                  <a:cubicBezTo>
                    <a:pt x="476" y="652"/>
                    <a:pt x="226" y="1329"/>
                    <a:pt x="0" y="2005"/>
                  </a:cubicBezTo>
                  <a:cubicBezTo>
                    <a:pt x="476" y="2532"/>
                    <a:pt x="978" y="3058"/>
                    <a:pt x="1454" y="3584"/>
                  </a:cubicBezTo>
                  <a:cubicBezTo>
                    <a:pt x="1730" y="3083"/>
                    <a:pt x="2030" y="2557"/>
                    <a:pt x="2306" y="2055"/>
                  </a:cubicBezTo>
                  <a:cubicBezTo>
                    <a:pt x="1805" y="1379"/>
                    <a:pt x="1278" y="702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4455159" y="1972739"/>
              <a:ext cx="136479" cy="62145"/>
            </a:xfrm>
            <a:custGeom>
              <a:avLst/>
              <a:gdLst/>
              <a:ahLst/>
              <a:cxnLst/>
              <a:rect l="l" t="t" r="r" b="b"/>
              <a:pathLst>
                <a:path w="2508" h="1142" extrusionOk="0">
                  <a:moveTo>
                    <a:pt x="502" y="0"/>
                  </a:moveTo>
                  <a:cubicBezTo>
                    <a:pt x="327" y="301"/>
                    <a:pt x="176" y="602"/>
                    <a:pt x="1" y="877"/>
                  </a:cubicBezTo>
                  <a:cubicBezTo>
                    <a:pt x="101" y="1003"/>
                    <a:pt x="226" y="1078"/>
                    <a:pt x="377" y="1103"/>
                  </a:cubicBezTo>
                  <a:cubicBezTo>
                    <a:pt x="465" y="1130"/>
                    <a:pt x="559" y="1142"/>
                    <a:pt x="655" y="1142"/>
                  </a:cubicBezTo>
                  <a:cubicBezTo>
                    <a:pt x="1190" y="1142"/>
                    <a:pt x="1821" y="770"/>
                    <a:pt x="2181" y="451"/>
                  </a:cubicBezTo>
                  <a:cubicBezTo>
                    <a:pt x="2282" y="376"/>
                    <a:pt x="2407" y="276"/>
                    <a:pt x="2507" y="175"/>
                  </a:cubicBezTo>
                  <a:cubicBezTo>
                    <a:pt x="1831" y="150"/>
                    <a:pt x="1154" y="75"/>
                    <a:pt x="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4890223" y="1083835"/>
              <a:ext cx="54635" cy="66553"/>
            </a:xfrm>
            <a:custGeom>
              <a:avLst/>
              <a:gdLst/>
              <a:ahLst/>
              <a:cxnLst/>
              <a:rect l="l" t="t" r="r" b="b"/>
              <a:pathLst>
                <a:path w="1004" h="1223" extrusionOk="0">
                  <a:moveTo>
                    <a:pt x="89" y="0"/>
                  </a:moveTo>
                  <a:cubicBezTo>
                    <a:pt x="76" y="0"/>
                    <a:pt x="64" y="7"/>
                    <a:pt x="51" y="19"/>
                  </a:cubicBezTo>
                  <a:cubicBezTo>
                    <a:pt x="26" y="19"/>
                    <a:pt x="1" y="69"/>
                    <a:pt x="26" y="94"/>
                  </a:cubicBezTo>
                  <a:cubicBezTo>
                    <a:pt x="277" y="495"/>
                    <a:pt x="552" y="846"/>
                    <a:pt x="903" y="1197"/>
                  </a:cubicBezTo>
                  <a:cubicBezTo>
                    <a:pt x="928" y="1197"/>
                    <a:pt x="928" y="1222"/>
                    <a:pt x="953" y="1222"/>
                  </a:cubicBezTo>
                  <a:cubicBezTo>
                    <a:pt x="978" y="1222"/>
                    <a:pt x="978" y="1197"/>
                    <a:pt x="1003" y="1197"/>
                  </a:cubicBezTo>
                  <a:cubicBezTo>
                    <a:pt x="1003" y="1172"/>
                    <a:pt x="1003" y="1147"/>
                    <a:pt x="978" y="1122"/>
                  </a:cubicBezTo>
                  <a:cubicBezTo>
                    <a:pt x="628" y="771"/>
                    <a:pt x="377" y="420"/>
                    <a:pt x="126" y="19"/>
                  </a:cubicBezTo>
                  <a:cubicBezTo>
                    <a:pt x="114" y="7"/>
                    <a:pt x="101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4857518" y="1288062"/>
              <a:ext cx="125541" cy="16434"/>
            </a:xfrm>
            <a:custGeom>
              <a:avLst/>
              <a:gdLst/>
              <a:ahLst/>
              <a:cxnLst/>
              <a:rect l="l" t="t" r="r" b="b"/>
              <a:pathLst>
                <a:path w="2307" h="302" extrusionOk="0">
                  <a:moveTo>
                    <a:pt x="76" y="0"/>
                  </a:moveTo>
                  <a:cubicBezTo>
                    <a:pt x="51" y="0"/>
                    <a:pt x="26" y="0"/>
                    <a:pt x="0" y="51"/>
                  </a:cubicBezTo>
                  <a:cubicBezTo>
                    <a:pt x="0" y="76"/>
                    <a:pt x="26" y="101"/>
                    <a:pt x="51" y="101"/>
                  </a:cubicBezTo>
                  <a:cubicBezTo>
                    <a:pt x="777" y="226"/>
                    <a:pt x="1504" y="276"/>
                    <a:pt x="2256" y="301"/>
                  </a:cubicBezTo>
                  <a:cubicBezTo>
                    <a:pt x="2281" y="301"/>
                    <a:pt x="2306" y="276"/>
                    <a:pt x="2306" y="226"/>
                  </a:cubicBezTo>
                  <a:cubicBezTo>
                    <a:pt x="2306" y="201"/>
                    <a:pt x="2281" y="176"/>
                    <a:pt x="2256" y="176"/>
                  </a:cubicBezTo>
                  <a:cubicBezTo>
                    <a:pt x="1529" y="176"/>
                    <a:pt x="777" y="101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4797496" y="1397169"/>
              <a:ext cx="140560" cy="10992"/>
            </a:xfrm>
            <a:custGeom>
              <a:avLst/>
              <a:gdLst/>
              <a:ahLst/>
              <a:cxnLst/>
              <a:rect l="l" t="t" r="r" b="b"/>
              <a:pathLst>
                <a:path w="2583" h="202" extrusionOk="0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101"/>
                    <a:pt x="1" y="126"/>
                    <a:pt x="51" y="126"/>
                  </a:cubicBezTo>
                  <a:cubicBezTo>
                    <a:pt x="803" y="176"/>
                    <a:pt x="1555" y="201"/>
                    <a:pt x="2306" y="201"/>
                  </a:cubicBezTo>
                  <a:lnTo>
                    <a:pt x="2532" y="201"/>
                  </a:lnTo>
                  <a:cubicBezTo>
                    <a:pt x="2557" y="201"/>
                    <a:pt x="2582" y="176"/>
                    <a:pt x="2582" y="151"/>
                  </a:cubicBezTo>
                  <a:cubicBezTo>
                    <a:pt x="2582" y="126"/>
                    <a:pt x="2557" y="101"/>
                    <a:pt x="2532" y="101"/>
                  </a:cubicBezTo>
                  <a:cubicBezTo>
                    <a:pt x="1705" y="101"/>
                    <a:pt x="878" y="76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4622926" y="1434009"/>
              <a:ext cx="99638" cy="111882"/>
            </a:xfrm>
            <a:custGeom>
              <a:avLst/>
              <a:gdLst/>
              <a:ahLst/>
              <a:cxnLst/>
              <a:rect l="l" t="t" r="r" b="b"/>
              <a:pathLst>
                <a:path w="1831" h="2056" extrusionOk="0">
                  <a:moveTo>
                    <a:pt x="26" y="0"/>
                  </a:moveTo>
                  <a:cubicBezTo>
                    <a:pt x="1" y="25"/>
                    <a:pt x="1" y="50"/>
                    <a:pt x="26" y="75"/>
                  </a:cubicBezTo>
                  <a:cubicBezTo>
                    <a:pt x="477" y="827"/>
                    <a:pt x="1053" y="1504"/>
                    <a:pt x="1730" y="2055"/>
                  </a:cubicBezTo>
                  <a:lnTo>
                    <a:pt x="1830" y="2055"/>
                  </a:lnTo>
                  <a:cubicBezTo>
                    <a:pt x="1830" y="2030"/>
                    <a:pt x="1830" y="1980"/>
                    <a:pt x="1805" y="1955"/>
                  </a:cubicBezTo>
                  <a:cubicBezTo>
                    <a:pt x="1128" y="1404"/>
                    <a:pt x="577" y="752"/>
                    <a:pt x="101" y="25"/>
                  </a:cubicBezTo>
                  <a:cubicBezTo>
                    <a:pt x="101" y="0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4571121" y="1526192"/>
              <a:ext cx="99584" cy="119229"/>
            </a:xfrm>
            <a:custGeom>
              <a:avLst/>
              <a:gdLst/>
              <a:ahLst/>
              <a:cxnLst/>
              <a:rect l="l" t="t" r="r" b="b"/>
              <a:pathLst>
                <a:path w="1830" h="2191" extrusionOk="0">
                  <a:moveTo>
                    <a:pt x="61" y="0"/>
                  </a:moveTo>
                  <a:cubicBezTo>
                    <a:pt x="55" y="0"/>
                    <a:pt x="50" y="3"/>
                    <a:pt x="50" y="10"/>
                  </a:cubicBezTo>
                  <a:cubicBezTo>
                    <a:pt x="25" y="36"/>
                    <a:pt x="0" y="61"/>
                    <a:pt x="25" y="86"/>
                  </a:cubicBezTo>
                  <a:cubicBezTo>
                    <a:pt x="577" y="812"/>
                    <a:pt x="1128" y="1489"/>
                    <a:pt x="1730" y="2166"/>
                  </a:cubicBezTo>
                  <a:cubicBezTo>
                    <a:pt x="1755" y="2191"/>
                    <a:pt x="1755" y="2191"/>
                    <a:pt x="1780" y="2191"/>
                  </a:cubicBezTo>
                  <a:cubicBezTo>
                    <a:pt x="1780" y="2191"/>
                    <a:pt x="1805" y="2191"/>
                    <a:pt x="1805" y="2166"/>
                  </a:cubicBezTo>
                  <a:cubicBezTo>
                    <a:pt x="1830" y="2166"/>
                    <a:pt x="1830" y="2116"/>
                    <a:pt x="1805" y="2091"/>
                  </a:cubicBezTo>
                  <a:cubicBezTo>
                    <a:pt x="1228" y="1414"/>
                    <a:pt x="652" y="737"/>
                    <a:pt x="126" y="36"/>
                  </a:cubicBezTo>
                  <a:cubicBezTo>
                    <a:pt x="108" y="1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4582005" y="1783149"/>
              <a:ext cx="132343" cy="23236"/>
            </a:xfrm>
            <a:custGeom>
              <a:avLst/>
              <a:gdLst/>
              <a:ahLst/>
              <a:cxnLst/>
              <a:rect l="l" t="t" r="r" b="b"/>
              <a:pathLst>
                <a:path w="2432" h="427" extrusionOk="0">
                  <a:moveTo>
                    <a:pt x="76" y="0"/>
                  </a:moveTo>
                  <a:cubicBezTo>
                    <a:pt x="51" y="0"/>
                    <a:pt x="26" y="25"/>
                    <a:pt x="1" y="50"/>
                  </a:cubicBezTo>
                  <a:cubicBezTo>
                    <a:pt x="1" y="75"/>
                    <a:pt x="26" y="101"/>
                    <a:pt x="51" y="126"/>
                  </a:cubicBezTo>
                  <a:cubicBezTo>
                    <a:pt x="803" y="326"/>
                    <a:pt x="1580" y="426"/>
                    <a:pt x="2357" y="426"/>
                  </a:cubicBezTo>
                  <a:cubicBezTo>
                    <a:pt x="2407" y="426"/>
                    <a:pt x="2432" y="401"/>
                    <a:pt x="2432" y="376"/>
                  </a:cubicBezTo>
                  <a:cubicBezTo>
                    <a:pt x="2432" y="351"/>
                    <a:pt x="2407" y="326"/>
                    <a:pt x="2357" y="326"/>
                  </a:cubicBezTo>
                  <a:cubicBezTo>
                    <a:pt x="1580" y="326"/>
                    <a:pt x="828" y="226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4538362" y="1863578"/>
              <a:ext cx="129622" cy="17795"/>
            </a:xfrm>
            <a:custGeom>
              <a:avLst/>
              <a:gdLst/>
              <a:ahLst/>
              <a:cxnLst/>
              <a:rect l="l" t="t" r="r" b="b"/>
              <a:pathLst>
                <a:path w="2382" h="327" extrusionOk="0">
                  <a:moveTo>
                    <a:pt x="76" y="1"/>
                  </a:moveTo>
                  <a:cubicBezTo>
                    <a:pt x="51" y="1"/>
                    <a:pt x="26" y="26"/>
                    <a:pt x="26" y="51"/>
                  </a:cubicBezTo>
                  <a:cubicBezTo>
                    <a:pt x="1" y="76"/>
                    <a:pt x="26" y="101"/>
                    <a:pt x="51" y="126"/>
                  </a:cubicBezTo>
                  <a:cubicBezTo>
                    <a:pt x="828" y="227"/>
                    <a:pt x="1555" y="302"/>
                    <a:pt x="2307" y="327"/>
                  </a:cubicBezTo>
                  <a:cubicBezTo>
                    <a:pt x="2357" y="327"/>
                    <a:pt x="2382" y="302"/>
                    <a:pt x="2382" y="277"/>
                  </a:cubicBezTo>
                  <a:cubicBezTo>
                    <a:pt x="2382" y="252"/>
                    <a:pt x="2357" y="227"/>
                    <a:pt x="2332" y="227"/>
                  </a:cubicBezTo>
                  <a:cubicBezTo>
                    <a:pt x="1555" y="201"/>
                    <a:pt x="828" y="126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4423814" y="1915437"/>
              <a:ext cx="60077" cy="62798"/>
            </a:xfrm>
            <a:custGeom>
              <a:avLst/>
              <a:gdLst/>
              <a:ahLst/>
              <a:cxnLst/>
              <a:rect l="l" t="t" r="r" b="b"/>
              <a:pathLst>
                <a:path w="1104" h="1154" extrusionOk="0">
                  <a:moveTo>
                    <a:pt x="51" y="0"/>
                  </a:moveTo>
                  <a:cubicBezTo>
                    <a:pt x="26" y="25"/>
                    <a:pt x="0" y="50"/>
                    <a:pt x="26" y="76"/>
                  </a:cubicBezTo>
                  <a:cubicBezTo>
                    <a:pt x="326" y="477"/>
                    <a:pt x="627" y="827"/>
                    <a:pt x="1028" y="1128"/>
                  </a:cubicBezTo>
                  <a:cubicBezTo>
                    <a:pt x="1028" y="1128"/>
                    <a:pt x="1028" y="1153"/>
                    <a:pt x="1053" y="1153"/>
                  </a:cubicBezTo>
                  <a:cubicBezTo>
                    <a:pt x="1078" y="1153"/>
                    <a:pt x="1078" y="1128"/>
                    <a:pt x="1103" y="1128"/>
                  </a:cubicBezTo>
                  <a:cubicBezTo>
                    <a:pt x="1103" y="1103"/>
                    <a:pt x="1103" y="1078"/>
                    <a:pt x="1078" y="1053"/>
                  </a:cubicBezTo>
                  <a:cubicBezTo>
                    <a:pt x="702" y="727"/>
                    <a:pt x="401" y="401"/>
                    <a:pt x="126" y="25"/>
                  </a:cubicBezTo>
                  <a:cubicBezTo>
                    <a:pt x="101" y="0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4842499" y="1315325"/>
              <a:ext cx="128262" cy="19155"/>
            </a:xfrm>
            <a:custGeom>
              <a:avLst/>
              <a:gdLst/>
              <a:ahLst/>
              <a:cxnLst/>
              <a:rect l="l" t="t" r="r" b="b"/>
              <a:pathLst>
                <a:path w="2357" h="352" extrusionOk="0">
                  <a:moveTo>
                    <a:pt x="76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803" y="226"/>
                    <a:pt x="1555" y="301"/>
                    <a:pt x="2281" y="352"/>
                  </a:cubicBezTo>
                  <a:cubicBezTo>
                    <a:pt x="2332" y="352"/>
                    <a:pt x="2357" y="327"/>
                    <a:pt x="2357" y="276"/>
                  </a:cubicBezTo>
                  <a:cubicBezTo>
                    <a:pt x="2357" y="251"/>
                    <a:pt x="2332" y="226"/>
                    <a:pt x="2307" y="226"/>
                  </a:cubicBezTo>
                  <a:cubicBezTo>
                    <a:pt x="1555" y="201"/>
                    <a:pt x="803" y="126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4824759" y="1344003"/>
              <a:ext cx="135119" cy="17740"/>
            </a:xfrm>
            <a:custGeom>
              <a:avLst/>
              <a:gdLst/>
              <a:ahLst/>
              <a:cxnLst/>
              <a:rect l="l" t="t" r="r" b="b"/>
              <a:pathLst>
                <a:path w="2483" h="326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1" y="100"/>
                    <a:pt x="51" y="100"/>
                  </a:cubicBezTo>
                  <a:cubicBezTo>
                    <a:pt x="828" y="201"/>
                    <a:pt x="1630" y="276"/>
                    <a:pt x="2432" y="326"/>
                  </a:cubicBezTo>
                  <a:cubicBezTo>
                    <a:pt x="2457" y="326"/>
                    <a:pt x="2482" y="301"/>
                    <a:pt x="2482" y="276"/>
                  </a:cubicBezTo>
                  <a:cubicBezTo>
                    <a:pt x="2482" y="251"/>
                    <a:pt x="2457" y="226"/>
                    <a:pt x="2432" y="226"/>
                  </a:cubicBezTo>
                  <a:cubicBezTo>
                    <a:pt x="1630" y="175"/>
                    <a:pt x="853" y="10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4804298" y="1373987"/>
              <a:ext cx="143281" cy="13713"/>
            </a:xfrm>
            <a:custGeom>
              <a:avLst/>
              <a:gdLst/>
              <a:ahLst/>
              <a:cxnLst/>
              <a:rect l="l" t="t" r="r" b="b"/>
              <a:pathLst>
                <a:path w="2633" h="252" extrusionOk="0">
                  <a:moveTo>
                    <a:pt x="51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cubicBezTo>
                    <a:pt x="878" y="151"/>
                    <a:pt x="1730" y="201"/>
                    <a:pt x="2557" y="251"/>
                  </a:cubicBezTo>
                  <a:cubicBezTo>
                    <a:pt x="2608" y="251"/>
                    <a:pt x="2633" y="226"/>
                    <a:pt x="2633" y="201"/>
                  </a:cubicBezTo>
                  <a:cubicBezTo>
                    <a:pt x="2633" y="176"/>
                    <a:pt x="2608" y="151"/>
                    <a:pt x="2582" y="151"/>
                  </a:cubicBezTo>
                  <a:cubicBezTo>
                    <a:pt x="1730" y="101"/>
                    <a:pt x="903" y="51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4907963" y="1077468"/>
              <a:ext cx="46418" cy="57900"/>
            </a:xfrm>
            <a:custGeom>
              <a:avLst/>
              <a:gdLst/>
              <a:ahLst/>
              <a:cxnLst/>
              <a:rect l="l" t="t" r="r" b="b"/>
              <a:pathLst>
                <a:path w="853" h="1064" extrusionOk="0">
                  <a:moveTo>
                    <a:pt x="52" y="0"/>
                  </a:moveTo>
                  <a:cubicBezTo>
                    <a:pt x="43" y="0"/>
                    <a:pt x="33" y="3"/>
                    <a:pt x="26" y="11"/>
                  </a:cubicBezTo>
                  <a:cubicBezTo>
                    <a:pt x="1" y="36"/>
                    <a:pt x="1" y="61"/>
                    <a:pt x="26" y="86"/>
                  </a:cubicBezTo>
                  <a:cubicBezTo>
                    <a:pt x="251" y="412"/>
                    <a:pt x="502" y="738"/>
                    <a:pt x="753" y="1063"/>
                  </a:cubicBezTo>
                  <a:lnTo>
                    <a:pt x="828" y="1063"/>
                  </a:lnTo>
                  <a:cubicBezTo>
                    <a:pt x="853" y="1038"/>
                    <a:pt x="853" y="1013"/>
                    <a:pt x="853" y="988"/>
                  </a:cubicBezTo>
                  <a:cubicBezTo>
                    <a:pt x="577" y="688"/>
                    <a:pt x="352" y="362"/>
                    <a:pt x="101" y="36"/>
                  </a:cubicBezTo>
                  <a:cubicBezTo>
                    <a:pt x="101" y="18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4931145" y="1072571"/>
              <a:ext cx="36895" cy="45058"/>
            </a:xfrm>
            <a:custGeom>
              <a:avLst/>
              <a:gdLst/>
              <a:ahLst/>
              <a:cxnLst/>
              <a:rect l="l" t="t" r="r" b="b"/>
              <a:pathLst>
                <a:path w="678" h="828" extrusionOk="0">
                  <a:moveTo>
                    <a:pt x="51" y="1"/>
                  </a:moveTo>
                  <a:cubicBezTo>
                    <a:pt x="26" y="26"/>
                    <a:pt x="1" y="51"/>
                    <a:pt x="26" y="76"/>
                  </a:cubicBezTo>
                  <a:cubicBezTo>
                    <a:pt x="176" y="326"/>
                    <a:pt x="377" y="577"/>
                    <a:pt x="577" y="803"/>
                  </a:cubicBezTo>
                  <a:cubicBezTo>
                    <a:pt x="577" y="803"/>
                    <a:pt x="602" y="828"/>
                    <a:pt x="602" y="828"/>
                  </a:cubicBezTo>
                  <a:cubicBezTo>
                    <a:pt x="627" y="828"/>
                    <a:pt x="627" y="803"/>
                    <a:pt x="652" y="803"/>
                  </a:cubicBezTo>
                  <a:cubicBezTo>
                    <a:pt x="678" y="778"/>
                    <a:pt x="678" y="752"/>
                    <a:pt x="652" y="727"/>
                  </a:cubicBezTo>
                  <a:cubicBezTo>
                    <a:pt x="452" y="502"/>
                    <a:pt x="277" y="276"/>
                    <a:pt x="126" y="26"/>
                  </a:cubicBez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4603826" y="1467040"/>
              <a:ext cx="102359" cy="112916"/>
            </a:xfrm>
            <a:custGeom>
              <a:avLst/>
              <a:gdLst/>
              <a:ahLst/>
              <a:cxnLst/>
              <a:rect l="l" t="t" r="r" b="b"/>
              <a:pathLst>
                <a:path w="1881" h="2075" extrusionOk="0">
                  <a:moveTo>
                    <a:pt x="88" y="1"/>
                  </a:moveTo>
                  <a:cubicBezTo>
                    <a:pt x="76" y="1"/>
                    <a:pt x="63" y="7"/>
                    <a:pt x="51" y="20"/>
                  </a:cubicBezTo>
                  <a:cubicBezTo>
                    <a:pt x="26" y="20"/>
                    <a:pt x="1" y="70"/>
                    <a:pt x="26" y="95"/>
                  </a:cubicBezTo>
                  <a:cubicBezTo>
                    <a:pt x="527" y="797"/>
                    <a:pt x="1129" y="1473"/>
                    <a:pt x="1780" y="2050"/>
                  </a:cubicBezTo>
                  <a:cubicBezTo>
                    <a:pt x="1780" y="2075"/>
                    <a:pt x="1805" y="2075"/>
                    <a:pt x="1805" y="2075"/>
                  </a:cubicBezTo>
                  <a:cubicBezTo>
                    <a:pt x="1830" y="2075"/>
                    <a:pt x="1855" y="2075"/>
                    <a:pt x="1855" y="2050"/>
                  </a:cubicBezTo>
                  <a:cubicBezTo>
                    <a:pt x="1880" y="2025"/>
                    <a:pt x="1880" y="2000"/>
                    <a:pt x="1855" y="1975"/>
                  </a:cubicBezTo>
                  <a:cubicBezTo>
                    <a:pt x="1204" y="1398"/>
                    <a:pt x="627" y="747"/>
                    <a:pt x="126" y="20"/>
                  </a:cubicBezTo>
                  <a:cubicBezTo>
                    <a:pt x="114" y="7"/>
                    <a:pt x="101" y="1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4587501" y="1498439"/>
              <a:ext cx="102305" cy="112916"/>
            </a:xfrm>
            <a:custGeom>
              <a:avLst/>
              <a:gdLst/>
              <a:ahLst/>
              <a:cxnLst/>
              <a:rect l="l" t="t" r="r" b="b"/>
              <a:pathLst>
                <a:path w="1880" h="2075" extrusionOk="0">
                  <a:moveTo>
                    <a:pt x="88" y="0"/>
                  </a:moveTo>
                  <a:cubicBezTo>
                    <a:pt x="75" y="0"/>
                    <a:pt x="63" y="7"/>
                    <a:pt x="50" y="19"/>
                  </a:cubicBezTo>
                  <a:cubicBezTo>
                    <a:pt x="25" y="19"/>
                    <a:pt x="0" y="69"/>
                    <a:pt x="25" y="94"/>
                  </a:cubicBezTo>
                  <a:cubicBezTo>
                    <a:pt x="526" y="821"/>
                    <a:pt x="1128" y="1473"/>
                    <a:pt x="1779" y="2074"/>
                  </a:cubicBezTo>
                  <a:lnTo>
                    <a:pt x="1805" y="2074"/>
                  </a:lnTo>
                  <a:cubicBezTo>
                    <a:pt x="1830" y="2074"/>
                    <a:pt x="1855" y="2074"/>
                    <a:pt x="1855" y="2049"/>
                  </a:cubicBezTo>
                  <a:cubicBezTo>
                    <a:pt x="1880" y="2024"/>
                    <a:pt x="1880" y="1999"/>
                    <a:pt x="1855" y="1974"/>
                  </a:cubicBezTo>
                  <a:cubicBezTo>
                    <a:pt x="1203" y="1398"/>
                    <a:pt x="627" y="746"/>
                    <a:pt x="125" y="19"/>
                  </a:cubicBezTo>
                  <a:cubicBezTo>
                    <a:pt x="113" y="7"/>
                    <a:pt x="100" y="0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4565680" y="1807692"/>
              <a:ext cx="132343" cy="24597"/>
            </a:xfrm>
            <a:custGeom>
              <a:avLst/>
              <a:gdLst/>
              <a:ahLst/>
              <a:cxnLst/>
              <a:rect l="l" t="t" r="r" b="b"/>
              <a:pathLst>
                <a:path w="2432" h="452" extrusionOk="0">
                  <a:moveTo>
                    <a:pt x="75" y="0"/>
                  </a:moveTo>
                  <a:cubicBezTo>
                    <a:pt x="50" y="0"/>
                    <a:pt x="0" y="0"/>
                    <a:pt x="0" y="25"/>
                  </a:cubicBezTo>
                  <a:cubicBezTo>
                    <a:pt x="0" y="76"/>
                    <a:pt x="25" y="101"/>
                    <a:pt x="50" y="101"/>
                  </a:cubicBezTo>
                  <a:cubicBezTo>
                    <a:pt x="802" y="301"/>
                    <a:pt x="1579" y="426"/>
                    <a:pt x="2356" y="452"/>
                  </a:cubicBezTo>
                  <a:cubicBezTo>
                    <a:pt x="2406" y="452"/>
                    <a:pt x="2431" y="426"/>
                    <a:pt x="2431" y="401"/>
                  </a:cubicBezTo>
                  <a:cubicBezTo>
                    <a:pt x="2431" y="376"/>
                    <a:pt x="2406" y="351"/>
                    <a:pt x="2381" y="351"/>
                  </a:cubicBezTo>
                  <a:cubicBezTo>
                    <a:pt x="1604" y="326"/>
                    <a:pt x="827" y="201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4552021" y="1834954"/>
              <a:ext cx="129622" cy="23236"/>
            </a:xfrm>
            <a:custGeom>
              <a:avLst/>
              <a:gdLst/>
              <a:ahLst/>
              <a:cxnLst/>
              <a:rect l="l" t="t" r="r" b="b"/>
              <a:pathLst>
                <a:path w="2382" h="427" extrusionOk="0">
                  <a:moveTo>
                    <a:pt x="76" y="1"/>
                  </a:moveTo>
                  <a:cubicBezTo>
                    <a:pt x="51" y="1"/>
                    <a:pt x="0" y="26"/>
                    <a:pt x="0" y="51"/>
                  </a:cubicBezTo>
                  <a:cubicBezTo>
                    <a:pt x="0" y="76"/>
                    <a:pt x="25" y="126"/>
                    <a:pt x="51" y="126"/>
                  </a:cubicBezTo>
                  <a:cubicBezTo>
                    <a:pt x="802" y="251"/>
                    <a:pt x="1554" y="352"/>
                    <a:pt x="2331" y="427"/>
                  </a:cubicBezTo>
                  <a:cubicBezTo>
                    <a:pt x="2356" y="427"/>
                    <a:pt x="2381" y="402"/>
                    <a:pt x="2381" y="377"/>
                  </a:cubicBezTo>
                  <a:cubicBezTo>
                    <a:pt x="2381" y="352"/>
                    <a:pt x="2356" y="326"/>
                    <a:pt x="2331" y="326"/>
                  </a:cubicBezTo>
                  <a:cubicBezTo>
                    <a:pt x="1579" y="251"/>
                    <a:pt x="802" y="151"/>
                    <a:pt x="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4422454" y="1945802"/>
              <a:ext cx="54581" cy="50173"/>
            </a:xfrm>
            <a:custGeom>
              <a:avLst/>
              <a:gdLst/>
              <a:ahLst/>
              <a:cxnLst/>
              <a:rect l="l" t="t" r="r" b="b"/>
              <a:pathLst>
                <a:path w="1003" h="922" extrusionOk="0">
                  <a:moveTo>
                    <a:pt x="72" y="0"/>
                  </a:moveTo>
                  <a:cubicBezTo>
                    <a:pt x="57" y="0"/>
                    <a:pt x="38" y="6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51" y="119"/>
                  </a:lnTo>
                  <a:cubicBezTo>
                    <a:pt x="301" y="395"/>
                    <a:pt x="602" y="696"/>
                    <a:pt x="903" y="921"/>
                  </a:cubicBezTo>
                  <a:lnTo>
                    <a:pt x="928" y="921"/>
                  </a:lnTo>
                  <a:cubicBezTo>
                    <a:pt x="953" y="921"/>
                    <a:pt x="978" y="921"/>
                    <a:pt x="978" y="896"/>
                  </a:cubicBezTo>
                  <a:cubicBezTo>
                    <a:pt x="1003" y="871"/>
                    <a:pt x="1003" y="846"/>
                    <a:pt x="978" y="821"/>
                  </a:cubicBezTo>
                  <a:cubicBezTo>
                    <a:pt x="677" y="620"/>
                    <a:pt x="401" y="320"/>
                    <a:pt x="126" y="44"/>
                  </a:cubicBezTo>
                  <a:lnTo>
                    <a:pt x="101" y="19"/>
                  </a:lnTo>
                  <a:cubicBezTo>
                    <a:pt x="101" y="6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4430617" y="1983949"/>
              <a:ext cx="36895" cy="26991"/>
            </a:xfrm>
            <a:custGeom>
              <a:avLst/>
              <a:gdLst/>
              <a:ahLst/>
              <a:cxnLst/>
              <a:rect l="l" t="t" r="r" b="b"/>
              <a:pathLst>
                <a:path w="678" h="496" extrusionOk="0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cubicBezTo>
                    <a:pt x="201" y="245"/>
                    <a:pt x="377" y="396"/>
                    <a:pt x="577" y="496"/>
                  </a:cubicBezTo>
                  <a:lnTo>
                    <a:pt x="602" y="496"/>
                  </a:lnTo>
                  <a:cubicBezTo>
                    <a:pt x="627" y="496"/>
                    <a:pt x="652" y="496"/>
                    <a:pt x="652" y="471"/>
                  </a:cubicBezTo>
                  <a:cubicBezTo>
                    <a:pt x="677" y="446"/>
                    <a:pt x="652" y="421"/>
                    <a:pt x="627" y="396"/>
                  </a:cubicBezTo>
                  <a:cubicBezTo>
                    <a:pt x="452" y="295"/>
                    <a:pt x="276" y="170"/>
                    <a:pt x="101" y="20"/>
                  </a:cubicBezTo>
                  <a:cubicBezTo>
                    <a:pt x="89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32"/>
          <p:cNvGrpSpPr/>
          <p:nvPr/>
        </p:nvGrpSpPr>
        <p:grpSpPr>
          <a:xfrm>
            <a:off x="6217343" y="3467283"/>
            <a:ext cx="359055" cy="660531"/>
            <a:chOff x="3355935" y="1976820"/>
            <a:chExt cx="246892" cy="454223"/>
          </a:xfrm>
        </p:grpSpPr>
        <p:sp>
          <p:nvSpPr>
            <p:cNvPr id="1669" name="Google Shape;1669;p32"/>
            <p:cNvSpPr/>
            <p:nvPr/>
          </p:nvSpPr>
          <p:spPr>
            <a:xfrm>
              <a:off x="3355935" y="1976820"/>
              <a:ext cx="246892" cy="454223"/>
            </a:xfrm>
            <a:custGeom>
              <a:avLst/>
              <a:gdLst/>
              <a:ahLst/>
              <a:cxnLst/>
              <a:rect l="l" t="t" r="r" b="b"/>
              <a:pathLst>
                <a:path w="4537" h="8347" extrusionOk="0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3355935" y="2129569"/>
              <a:ext cx="246892" cy="87340"/>
            </a:xfrm>
            <a:custGeom>
              <a:avLst/>
              <a:gdLst/>
              <a:ahLst/>
              <a:cxnLst/>
              <a:rect l="l" t="t" r="r" b="b"/>
              <a:pathLst>
                <a:path w="4537" h="1605" extrusionOk="0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3439138" y="1976820"/>
              <a:ext cx="107801" cy="454223"/>
            </a:xfrm>
            <a:custGeom>
              <a:avLst/>
              <a:gdLst/>
              <a:ahLst/>
              <a:cxnLst/>
              <a:rect l="l" t="t" r="r" b="b"/>
              <a:pathLst>
                <a:path w="1981" h="8347" extrusionOk="0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3360016" y="1979541"/>
              <a:ext cx="81898" cy="234648"/>
            </a:xfrm>
            <a:custGeom>
              <a:avLst/>
              <a:gdLst/>
              <a:ahLst/>
              <a:cxnLst/>
              <a:rect l="l" t="t" r="r" b="b"/>
              <a:pathLst>
                <a:path w="1505" h="4312" extrusionOk="0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3537307" y="2132290"/>
              <a:ext cx="62798" cy="295977"/>
            </a:xfrm>
            <a:custGeom>
              <a:avLst/>
              <a:gdLst/>
              <a:ahLst/>
              <a:cxnLst/>
              <a:rect l="l" t="t" r="r" b="b"/>
              <a:pathLst>
                <a:path w="1154" h="5439" extrusionOk="0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2" name="Google Shape;1702;p34"/>
          <p:cNvGrpSpPr/>
          <p:nvPr/>
        </p:nvGrpSpPr>
        <p:grpSpPr>
          <a:xfrm>
            <a:off x="2919388" y="1504375"/>
            <a:ext cx="2434712" cy="2865688"/>
            <a:chOff x="2919388" y="1504375"/>
            <a:chExt cx="2434712" cy="2865688"/>
          </a:xfrm>
        </p:grpSpPr>
        <p:sp>
          <p:nvSpPr>
            <p:cNvPr id="1703" name="Google Shape;1703;p34"/>
            <p:cNvSpPr/>
            <p:nvPr/>
          </p:nvSpPr>
          <p:spPr>
            <a:xfrm>
              <a:off x="4022788" y="1504375"/>
              <a:ext cx="740400" cy="7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4022788" y="2567013"/>
              <a:ext cx="740400" cy="7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4022788" y="3629663"/>
              <a:ext cx="740400" cy="7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6" name="Google Shape;1706;p34"/>
            <p:cNvCxnSpPr>
              <a:cxnSpLocks/>
              <a:stCxn id="1707" idx="1"/>
              <a:endCxn id="1703" idx="6"/>
            </p:cNvCxnSpPr>
            <p:nvPr/>
          </p:nvCxnSpPr>
          <p:spPr>
            <a:xfrm rot="10800000" flipV="1">
              <a:off x="4763188" y="1594149"/>
              <a:ext cx="590912" cy="280425"/>
            </a:xfrm>
            <a:prstGeom prst="bentConnector3">
              <a:avLst>
                <a:gd name="adj1" fmla="val 50000"/>
              </a:avLst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8" name="Google Shape;1708;p34"/>
            <p:cNvCxnSpPr>
              <a:cxnSpLocks/>
              <a:stCxn id="1709" idx="1"/>
              <a:endCxn id="1704" idx="6"/>
            </p:cNvCxnSpPr>
            <p:nvPr/>
          </p:nvCxnSpPr>
          <p:spPr>
            <a:xfrm rot="10800000" flipV="1">
              <a:off x="4763188" y="2739601"/>
              <a:ext cx="590912" cy="197612"/>
            </a:xfrm>
            <a:prstGeom prst="bentConnector3">
              <a:avLst>
                <a:gd name="adj1" fmla="val 50000"/>
              </a:avLst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0" name="Google Shape;1710;p34"/>
            <p:cNvCxnSpPr>
              <a:cxnSpLocks/>
              <a:stCxn id="1711" idx="1"/>
              <a:endCxn id="1705" idx="6"/>
            </p:cNvCxnSpPr>
            <p:nvPr/>
          </p:nvCxnSpPr>
          <p:spPr>
            <a:xfrm rot="10800000" flipV="1">
              <a:off x="4763188" y="3707625"/>
              <a:ext cx="590912" cy="292238"/>
            </a:xfrm>
            <a:prstGeom prst="bentConnector3">
              <a:avLst>
                <a:gd name="adj1" fmla="val 50000"/>
              </a:avLst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2" name="Google Shape;1712;p34"/>
            <p:cNvCxnSpPr>
              <a:cxnSpLocks/>
              <a:stCxn id="1705" idx="2"/>
            </p:cNvCxnSpPr>
            <p:nvPr/>
          </p:nvCxnSpPr>
          <p:spPr>
            <a:xfrm flipH="1">
              <a:off x="2919388" y="3999863"/>
              <a:ext cx="11034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3" name="Google Shape;1713;p34"/>
            <p:cNvCxnSpPr>
              <a:cxnSpLocks/>
              <a:stCxn id="1703" idx="2"/>
            </p:cNvCxnSpPr>
            <p:nvPr/>
          </p:nvCxnSpPr>
          <p:spPr>
            <a:xfrm rot="10800000">
              <a:off x="2997388" y="1874575"/>
              <a:ext cx="1025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4" name="Google Shape;1714;p34"/>
            <p:cNvCxnSpPr/>
            <p:nvPr/>
          </p:nvCxnSpPr>
          <p:spPr>
            <a:xfrm rot="10800000">
              <a:off x="3501388" y="2937213"/>
              <a:ext cx="52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13" name="Google Shape;1813;p34"/>
          <p:cNvGrpSpPr/>
          <p:nvPr/>
        </p:nvGrpSpPr>
        <p:grpSpPr>
          <a:xfrm>
            <a:off x="4180993" y="1658117"/>
            <a:ext cx="423742" cy="433009"/>
            <a:chOff x="3346300" y="1660475"/>
            <a:chExt cx="347500" cy="355100"/>
          </a:xfrm>
        </p:grpSpPr>
        <p:sp>
          <p:nvSpPr>
            <p:cNvPr id="1814" name="Google Shape;1814;p34"/>
            <p:cNvSpPr/>
            <p:nvPr/>
          </p:nvSpPr>
          <p:spPr>
            <a:xfrm>
              <a:off x="3656325" y="1678750"/>
              <a:ext cx="10725" cy="25450"/>
            </a:xfrm>
            <a:custGeom>
              <a:avLst/>
              <a:gdLst/>
              <a:ahLst/>
              <a:cxnLst/>
              <a:rect l="l" t="t" r="r" b="b"/>
              <a:pathLst>
                <a:path w="429" h="1018" extrusionOk="0">
                  <a:moveTo>
                    <a:pt x="214" y="1"/>
                  </a:moveTo>
                  <a:cubicBezTo>
                    <a:pt x="107" y="1"/>
                    <a:pt x="0" y="108"/>
                    <a:pt x="0" y="215"/>
                  </a:cubicBezTo>
                  <a:lnTo>
                    <a:pt x="0" y="804"/>
                  </a:lnTo>
                  <a:cubicBezTo>
                    <a:pt x="0" y="911"/>
                    <a:pt x="107" y="1018"/>
                    <a:pt x="214" y="1018"/>
                  </a:cubicBezTo>
                  <a:cubicBezTo>
                    <a:pt x="339" y="1018"/>
                    <a:pt x="428" y="911"/>
                    <a:pt x="428" y="804"/>
                  </a:cubicBezTo>
                  <a:lnTo>
                    <a:pt x="428" y="215"/>
                  </a:lnTo>
                  <a:cubicBezTo>
                    <a:pt x="428" y="108"/>
                    <a:pt x="339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3656325" y="1718450"/>
              <a:ext cx="10725" cy="25025"/>
            </a:xfrm>
            <a:custGeom>
              <a:avLst/>
              <a:gdLst/>
              <a:ahLst/>
              <a:cxnLst/>
              <a:rect l="l" t="t" r="r" b="b"/>
              <a:pathLst>
                <a:path w="429" h="1001" extrusionOk="0">
                  <a:moveTo>
                    <a:pt x="214" y="1"/>
                  </a:moveTo>
                  <a:cubicBezTo>
                    <a:pt x="107" y="1"/>
                    <a:pt x="0" y="90"/>
                    <a:pt x="0" y="197"/>
                  </a:cubicBezTo>
                  <a:lnTo>
                    <a:pt x="0" y="786"/>
                  </a:lnTo>
                  <a:cubicBezTo>
                    <a:pt x="0" y="911"/>
                    <a:pt x="107" y="1000"/>
                    <a:pt x="214" y="1000"/>
                  </a:cubicBezTo>
                  <a:cubicBezTo>
                    <a:pt x="339" y="1000"/>
                    <a:pt x="428" y="911"/>
                    <a:pt x="428" y="786"/>
                  </a:cubicBezTo>
                  <a:lnTo>
                    <a:pt x="428" y="197"/>
                  </a:lnTo>
                  <a:cubicBezTo>
                    <a:pt x="428" y="90"/>
                    <a:pt x="339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3668800" y="1705975"/>
              <a:ext cx="25000" cy="10275"/>
            </a:xfrm>
            <a:custGeom>
              <a:avLst/>
              <a:gdLst/>
              <a:ahLst/>
              <a:cxnLst/>
              <a:rect l="l" t="t" r="r" b="b"/>
              <a:pathLst>
                <a:path w="1000" h="411" extrusionOk="0">
                  <a:moveTo>
                    <a:pt x="215" y="0"/>
                  </a:moveTo>
                  <a:cubicBezTo>
                    <a:pt x="90" y="0"/>
                    <a:pt x="1" y="89"/>
                    <a:pt x="1" y="214"/>
                  </a:cubicBezTo>
                  <a:cubicBezTo>
                    <a:pt x="1" y="321"/>
                    <a:pt x="90" y="411"/>
                    <a:pt x="215" y="411"/>
                  </a:cubicBezTo>
                  <a:lnTo>
                    <a:pt x="804" y="411"/>
                  </a:lnTo>
                  <a:cubicBezTo>
                    <a:pt x="911" y="411"/>
                    <a:pt x="1000" y="321"/>
                    <a:pt x="1000" y="214"/>
                  </a:cubicBezTo>
                  <a:cubicBezTo>
                    <a:pt x="1000" y="89"/>
                    <a:pt x="911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3629550" y="1705975"/>
              <a:ext cx="25000" cy="10275"/>
            </a:xfrm>
            <a:custGeom>
              <a:avLst/>
              <a:gdLst/>
              <a:ahLst/>
              <a:cxnLst/>
              <a:rect l="l" t="t" r="r" b="b"/>
              <a:pathLst>
                <a:path w="1000" h="411" extrusionOk="0">
                  <a:moveTo>
                    <a:pt x="215" y="0"/>
                  </a:moveTo>
                  <a:cubicBezTo>
                    <a:pt x="90" y="0"/>
                    <a:pt x="1" y="89"/>
                    <a:pt x="1" y="214"/>
                  </a:cubicBezTo>
                  <a:cubicBezTo>
                    <a:pt x="1" y="321"/>
                    <a:pt x="90" y="411"/>
                    <a:pt x="215" y="411"/>
                  </a:cubicBezTo>
                  <a:lnTo>
                    <a:pt x="786" y="411"/>
                  </a:lnTo>
                  <a:cubicBezTo>
                    <a:pt x="911" y="411"/>
                    <a:pt x="1000" y="321"/>
                    <a:pt x="1000" y="214"/>
                  </a:cubicBezTo>
                  <a:cubicBezTo>
                    <a:pt x="1000" y="89"/>
                    <a:pt x="911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3414100" y="1706425"/>
              <a:ext cx="86575" cy="86100"/>
            </a:xfrm>
            <a:custGeom>
              <a:avLst/>
              <a:gdLst/>
              <a:ahLst/>
              <a:cxnLst/>
              <a:rect l="l" t="t" r="r" b="b"/>
              <a:pathLst>
                <a:path w="3463" h="3444" extrusionOk="0">
                  <a:moveTo>
                    <a:pt x="1749" y="428"/>
                  </a:moveTo>
                  <a:lnTo>
                    <a:pt x="1785" y="607"/>
                  </a:lnTo>
                  <a:cubicBezTo>
                    <a:pt x="1892" y="1160"/>
                    <a:pt x="2302" y="1570"/>
                    <a:pt x="2838" y="1677"/>
                  </a:cubicBezTo>
                  <a:lnTo>
                    <a:pt x="3016" y="1713"/>
                  </a:lnTo>
                  <a:lnTo>
                    <a:pt x="3034" y="1713"/>
                  </a:lnTo>
                  <a:cubicBezTo>
                    <a:pt x="3034" y="1713"/>
                    <a:pt x="3034" y="1731"/>
                    <a:pt x="3034" y="1731"/>
                  </a:cubicBezTo>
                  <a:lnTo>
                    <a:pt x="3016" y="1731"/>
                  </a:lnTo>
                  <a:lnTo>
                    <a:pt x="2838" y="1767"/>
                  </a:lnTo>
                  <a:cubicBezTo>
                    <a:pt x="2302" y="1891"/>
                    <a:pt x="1892" y="2302"/>
                    <a:pt x="1785" y="2837"/>
                  </a:cubicBezTo>
                  <a:lnTo>
                    <a:pt x="1749" y="3016"/>
                  </a:lnTo>
                  <a:cubicBezTo>
                    <a:pt x="1749" y="3033"/>
                    <a:pt x="1749" y="3033"/>
                    <a:pt x="1749" y="3033"/>
                  </a:cubicBezTo>
                  <a:lnTo>
                    <a:pt x="1731" y="3033"/>
                  </a:lnTo>
                  <a:cubicBezTo>
                    <a:pt x="1731" y="3033"/>
                    <a:pt x="1714" y="3033"/>
                    <a:pt x="1714" y="3016"/>
                  </a:cubicBezTo>
                  <a:lnTo>
                    <a:pt x="1678" y="2837"/>
                  </a:lnTo>
                  <a:cubicBezTo>
                    <a:pt x="1571" y="2302"/>
                    <a:pt x="1160" y="1891"/>
                    <a:pt x="625" y="1767"/>
                  </a:cubicBezTo>
                  <a:lnTo>
                    <a:pt x="447" y="1731"/>
                  </a:lnTo>
                  <a:lnTo>
                    <a:pt x="429" y="1731"/>
                  </a:lnTo>
                  <a:cubicBezTo>
                    <a:pt x="429" y="1731"/>
                    <a:pt x="429" y="1713"/>
                    <a:pt x="429" y="1713"/>
                  </a:cubicBezTo>
                  <a:lnTo>
                    <a:pt x="447" y="1713"/>
                  </a:lnTo>
                  <a:lnTo>
                    <a:pt x="625" y="1677"/>
                  </a:lnTo>
                  <a:cubicBezTo>
                    <a:pt x="1160" y="1570"/>
                    <a:pt x="1571" y="1160"/>
                    <a:pt x="1678" y="607"/>
                  </a:cubicBezTo>
                  <a:lnTo>
                    <a:pt x="1714" y="428"/>
                  </a:lnTo>
                  <a:close/>
                  <a:moveTo>
                    <a:pt x="1731" y="0"/>
                  </a:moveTo>
                  <a:cubicBezTo>
                    <a:pt x="1517" y="0"/>
                    <a:pt x="1357" y="143"/>
                    <a:pt x="1303" y="357"/>
                  </a:cubicBezTo>
                  <a:lnTo>
                    <a:pt x="1267" y="535"/>
                  </a:lnTo>
                  <a:cubicBezTo>
                    <a:pt x="1196" y="892"/>
                    <a:pt x="911" y="1196"/>
                    <a:pt x="536" y="1267"/>
                  </a:cubicBezTo>
                  <a:lnTo>
                    <a:pt x="358" y="1303"/>
                  </a:lnTo>
                  <a:cubicBezTo>
                    <a:pt x="143" y="1338"/>
                    <a:pt x="1" y="1517"/>
                    <a:pt x="1" y="1731"/>
                  </a:cubicBezTo>
                  <a:cubicBezTo>
                    <a:pt x="1" y="1927"/>
                    <a:pt x="143" y="2106"/>
                    <a:pt x="358" y="2159"/>
                  </a:cubicBezTo>
                  <a:lnTo>
                    <a:pt x="536" y="2195"/>
                  </a:lnTo>
                  <a:cubicBezTo>
                    <a:pt x="911" y="2266"/>
                    <a:pt x="1196" y="2552"/>
                    <a:pt x="1267" y="2926"/>
                  </a:cubicBezTo>
                  <a:lnTo>
                    <a:pt x="1303" y="3105"/>
                  </a:lnTo>
                  <a:cubicBezTo>
                    <a:pt x="1357" y="3301"/>
                    <a:pt x="1517" y="3444"/>
                    <a:pt x="1731" y="3444"/>
                  </a:cubicBezTo>
                  <a:cubicBezTo>
                    <a:pt x="1946" y="3444"/>
                    <a:pt x="2124" y="3301"/>
                    <a:pt x="2160" y="3105"/>
                  </a:cubicBezTo>
                  <a:lnTo>
                    <a:pt x="2195" y="2926"/>
                  </a:lnTo>
                  <a:cubicBezTo>
                    <a:pt x="2267" y="2552"/>
                    <a:pt x="2552" y="2266"/>
                    <a:pt x="2927" y="2195"/>
                  </a:cubicBezTo>
                  <a:lnTo>
                    <a:pt x="3105" y="2159"/>
                  </a:lnTo>
                  <a:cubicBezTo>
                    <a:pt x="3319" y="2106"/>
                    <a:pt x="3462" y="1927"/>
                    <a:pt x="3462" y="1731"/>
                  </a:cubicBezTo>
                  <a:cubicBezTo>
                    <a:pt x="3462" y="1517"/>
                    <a:pt x="3319" y="1338"/>
                    <a:pt x="3105" y="1303"/>
                  </a:cubicBezTo>
                  <a:lnTo>
                    <a:pt x="2927" y="1267"/>
                  </a:lnTo>
                  <a:cubicBezTo>
                    <a:pt x="2552" y="1196"/>
                    <a:pt x="2267" y="892"/>
                    <a:pt x="2195" y="535"/>
                  </a:cubicBezTo>
                  <a:lnTo>
                    <a:pt x="2160" y="357"/>
                  </a:lnTo>
                  <a:cubicBezTo>
                    <a:pt x="2124" y="143"/>
                    <a:pt x="1946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3527850" y="1808575"/>
              <a:ext cx="78075" cy="66925"/>
            </a:xfrm>
            <a:custGeom>
              <a:avLst/>
              <a:gdLst/>
              <a:ahLst/>
              <a:cxnLst/>
              <a:rect l="l" t="t" r="r" b="b"/>
              <a:pathLst>
                <a:path w="3123" h="2677" extrusionOk="0">
                  <a:moveTo>
                    <a:pt x="1624" y="0"/>
                  </a:moveTo>
                  <a:cubicBezTo>
                    <a:pt x="1499" y="0"/>
                    <a:pt x="1410" y="89"/>
                    <a:pt x="1410" y="214"/>
                  </a:cubicBezTo>
                  <a:cubicBezTo>
                    <a:pt x="1410" y="286"/>
                    <a:pt x="1125" y="500"/>
                    <a:pt x="964" y="607"/>
                  </a:cubicBezTo>
                  <a:cubicBezTo>
                    <a:pt x="536" y="910"/>
                    <a:pt x="1" y="1285"/>
                    <a:pt x="1" y="1891"/>
                  </a:cubicBezTo>
                  <a:cubicBezTo>
                    <a:pt x="1" y="1998"/>
                    <a:pt x="90" y="2106"/>
                    <a:pt x="215" y="2106"/>
                  </a:cubicBezTo>
                  <a:cubicBezTo>
                    <a:pt x="322" y="2106"/>
                    <a:pt x="429" y="1998"/>
                    <a:pt x="429" y="1891"/>
                  </a:cubicBezTo>
                  <a:cubicBezTo>
                    <a:pt x="429" y="1517"/>
                    <a:pt x="839" y="1213"/>
                    <a:pt x="1214" y="946"/>
                  </a:cubicBezTo>
                  <a:cubicBezTo>
                    <a:pt x="1357" y="857"/>
                    <a:pt x="1481" y="749"/>
                    <a:pt x="1589" y="660"/>
                  </a:cubicBezTo>
                  <a:cubicBezTo>
                    <a:pt x="1696" y="785"/>
                    <a:pt x="1856" y="910"/>
                    <a:pt x="1999" y="1035"/>
                  </a:cubicBezTo>
                  <a:cubicBezTo>
                    <a:pt x="2534" y="1499"/>
                    <a:pt x="2838" y="1820"/>
                    <a:pt x="2499" y="2355"/>
                  </a:cubicBezTo>
                  <a:cubicBezTo>
                    <a:pt x="2445" y="2445"/>
                    <a:pt x="2481" y="2587"/>
                    <a:pt x="2570" y="2641"/>
                  </a:cubicBezTo>
                  <a:cubicBezTo>
                    <a:pt x="2606" y="2659"/>
                    <a:pt x="2641" y="2676"/>
                    <a:pt x="2677" y="2676"/>
                  </a:cubicBezTo>
                  <a:cubicBezTo>
                    <a:pt x="2748" y="2676"/>
                    <a:pt x="2820" y="2641"/>
                    <a:pt x="2855" y="2569"/>
                  </a:cubicBezTo>
                  <a:cubicBezTo>
                    <a:pt x="3105" y="2177"/>
                    <a:pt x="3123" y="1802"/>
                    <a:pt x="2945" y="1445"/>
                  </a:cubicBezTo>
                  <a:cubicBezTo>
                    <a:pt x="2784" y="1160"/>
                    <a:pt x="2516" y="928"/>
                    <a:pt x="2267" y="714"/>
                  </a:cubicBezTo>
                  <a:cubicBezTo>
                    <a:pt x="2070" y="535"/>
                    <a:pt x="1838" y="339"/>
                    <a:pt x="1838" y="214"/>
                  </a:cubicBezTo>
                  <a:cubicBezTo>
                    <a:pt x="1838" y="89"/>
                    <a:pt x="1731" y="0"/>
                    <a:pt x="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3346300" y="1875000"/>
              <a:ext cx="73625" cy="62950"/>
            </a:xfrm>
            <a:custGeom>
              <a:avLst/>
              <a:gdLst/>
              <a:ahLst/>
              <a:cxnLst/>
              <a:rect l="l" t="t" r="r" b="b"/>
              <a:pathLst>
                <a:path w="2945" h="2518" extrusionOk="0">
                  <a:moveTo>
                    <a:pt x="2702" y="0"/>
                  </a:moveTo>
                  <a:cubicBezTo>
                    <a:pt x="2631" y="0"/>
                    <a:pt x="2562" y="40"/>
                    <a:pt x="2516" y="109"/>
                  </a:cubicBezTo>
                  <a:cubicBezTo>
                    <a:pt x="2142" y="697"/>
                    <a:pt x="1606" y="1215"/>
                    <a:pt x="1000" y="1590"/>
                  </a:cubicBezTo>
                  <a:lnTo>
                    <a:pt x="125" y="2143"/>
                  </a:lnTo>
                  <a:cubicBezTo>
                    <a:pt x="18" y="2196"/>
                    <a:pt x="1" y="2321"/>
                    <a:pt x="54" y="2428"/>
                  </a:cubicBezTo>
                  <a:cubicBezTo>
                    <a:pt x="90" y="2482"/>
                    <a:pt x="161" y="2517"/>
                    <a:pt x="233" y="2517"/>
                  </a:cubicBezTo>
                  <a:cubicBezTo>
                    <a:pt x="268" y="2517"/>
                    <a:pt x="304" y="2517"/>
                    <a:pt x="340" y="2500"/>
                  </a:cubicBezTo>
                  <a:lnTo>
                    <a:pt x="1232" y="1946"/>
                  </a:lnTo>
                  <a:cubicBezTo>
                    <a:pt x="1892" y="1536"/>
                    <a:pt x="2463" y="983"/>
                    <a:pt x="2873" y="323"/>
                  </a:cubicBezTo>
                  <a:cubicBezTo>
                    <a:pt x="2945" y="234"/>
                    <a:pt x="2909" y="91"/>
                    <a:pt x="2820" y="37"/>
                  </a:cubicBezTo>
                  <a:cubicBezTo>
                    <a:pt x="2782" y="12"/>
                    <a:pt x="2742" y="0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3377525" y="1853125"/>
              <a:ext cx="311825" cy="162450"/>
            </a:xfrm>
            <a:custGeom>
              <a:avLst/>
              <a:gdLst/>
              <a:ahLst/>
              <a:cxnLst/>
              <a:rect l="l" t="t" r="r" b="b"/>
              <a:pathLst>
                <a:path w="12473" h="6498" extrusionOk="0">
                  <a:moveTo>
                    <a:pt x="2998" y="0"/>
                  </a:moveTo>
                  <a:cubicBezTo>
                    <a:pt x="2671" y="0"/>
                    <a:pt x="2347" y="89"/>
                    <a:pt x="2052" y="252"/>
                  </a:cubicBezTo>
                  <a:cubicBezTo>
                    <a:pt x="1945" y="306"/>
                    <a:pt x="1910" y="431"/>
                    <a:pt x="1963" y="538"/>
                  </a:cubicBezTo>
                  <a:cubicBezTo>
                    <a:pt x="2000" y="612"/>
                    <a:pt x="2071" y="651"/>
                    <a:pt x="2147" y="651"/>
                  </a:cubicBezTo>
                  <a:cubicBezTo>
                    <a:pt x="2181" y="651"/>
                    <a:pt x="2216" y="643"/>
                    <a:pt x="2249" y="627"/>
                  </a:cubicBezTo>
                  <a:cubicBezTo>
                    <a:pt x="2499" y="484"/>
                    <a:pt x="2784" y="413"/>
                    <a:pt x="3069" y="413"/>
                  </a:cubicBezTo>
                  <a:cubicBezTo>
                    <a:pt x="3212" y="413"/>
                    <a:pt x="3355" y="431"/>
                    <a:pt x="3480" y="466"/>
                  </a:cubicBezTo>
                  <a:lnTo>
                    <a:pt x="7441" y="1251"/>
                  </a:lnTo>
                  <a:cubicBezTo>
                    <a:pt x="7566" y="1269"/>
                    <a:pt x="7655" y="1341"/>
                    <a:pt x="7726" y="1448"/>
                  </a:cubicBezTo>
                  <a:cubicBezTo>
                    <a:pt x="7798" y="1555"/>
                    <a:pt x="7816" y="1680"/>
                    <a:pt x="7780" y="1787"/>
                  </a:cubicBezTo>
                  <a:cubicBezTo>
                    <a:pt x="7732" y="1995"/>
                    <a:pt x="7555" y="2131"/>
                    <a:pt x="7351" y="2131"/>
                  </a:cubicBezTo>
                  <a:cubicBezTo>
                    <a:pt x="7328" y="2131"/>
                    <a:pt x="7304" y="2129"/>
                    <a:pt x="7280" y="2126"/>
                  </a:cubicBezTo>
                  <a:lnTo>
                    <a:pt x="4782" y="1715"/>
                  </a:lnTo>
                  <a:cubicBezTo>
                    <a:pt x="4740" y="1708"/>
                    <a:pt x="4696" y="1705"/>
                    <a:pt x="4652" y="1705"/>
                  </a:cubicBezTo>
                  <a:cubicBezTo>
                    <a:pt x="4478" y="1705"/>
                    <a:pt x="4301" y="1762"/>
                    <a:pt x="4158" y="1876"/>
                  </a:cubicBezTo>
                  <a:cubicBezTo>
                    <a:pt x="3979" y="2019"/>
                    <a:pt x="3872" y="2215"/>
                    <a:pt x="3855" y="2447"/>
                  </a:cubicBezTo>
                  <a:cubicBezTo>
                    <a:pt x="3819" y="2857"/>
                    <a:pt x="4104" y="3250"/>
                    <a:pt x="4533" y="3321"/>
                  </a:cubicBezTo>
                  <a:lnTo>
                    <a:pt x="7387" y="3803"/>
                  </a:lnTo>
                  <a:cubicBezTo>
                    <a:pt x="7465" y="3816"/>
                    <a:pt x="7542" y="3823"/>
                    <a:pt x="7619" y="3823"/>
                  </a:cubicBezTo>
                  <a:cubicBezTo>
                    <a:pt x="7843" y="3823"/>
                    <a:pt x="8062" y="3766"/>
                    <a:pt x="8262" y="3660"/>
                  </a:cubicBezTo>
                  <a:lnTo>
                    <a:pt x="11170" y="2036"/>
                  </a:lnTo>
                  <a:cubicBezTo>
                    <a:pt x="11257" y="1990"/>
                    <a:pt x="11349" y="1968"/>
                    <a:pt x="11440" y="1968"/>
                  </a:cubicBezTo>
                  <a:cubicBezTo>
                    <a:pt x="11629" y="1968"/>
                    <a:pt x="11811" y="2064"/>
                    <a:pt x="11919" y="2233"/>
                  </a:cubicBezTo>
                  <a:cubicBezTo>
                    <a:pt x="12009" y="2358"/>
                    <a:pt x="12027" y="2518"/>
                    <a:pt x="12009" y="2661"/>
                  </a:cubicBezTo>
                  <a:cubicBezTo>
                    <a:pt x="11973" y="2804"/>
                    <a:pt x="11884" y="2929"/>
                    <a:pt x="11759" y="3018"/>
                  </a:cubicBezTo>
                  <a:lnTo>
                    <a:pt x="7994" y="5391"/>
                  </a:lnTo>
                  <a:cubicBezTo>
                    <a:pt x="7732" y="5556"/>
                    <a:pt x="7428" y="5647"/>
                    <a:pt x="7122" y="5647"/>
                  </a:cubicBezTo>
                  <a:cubicBezTo>
                    <a:pt x="7032" y="5647"/>
                    <a:pt x="6942" y="5639"/>
                    <a:pt x="6852" y="5623"/>
                  </a:cubicBezTo>
                  <a:lnTo>
                    <a:pt x="2409" y="4963"/>
                  </a:lnTo>
                  <a:cubicBezTo>
                    <a:pt x="2350" y="4951"/>
                    <a:pt x="2290" y="4945"/>
                    <a:pt x="2230" y="4945"/>
                  </a:cubicBezTo>
                  <a:cubicBezTo>
                    <a:pt x="2017" y="4945"/>
                    <a:pt x="1801" y="5016"/>
                    <a:pt x="1606" y="5141"/>
                  </a:cubicBezTo>
                  <a:lnTo>
                    <a:pt x="125" y="6122"/>
                  </a:lnTo>
                  <a:cubicBezTo>
                    <a:pt x="36" y="6176"/>
                    <a:pt x="1" y="6319"/>
                    <a:pt x="72" y="6408"/>
                  </a:cubicBezTo>
                  <a:cubicBezTo>
                    <a:pt x="108" y="6461"/>
                    <a:pt x="179" y="6497"/>
                    <a:pt x="250" y="6497"/>
                  </a:cubicBezTo>
                  <a:cubicBezTo>
                    <a:pt x="286" y="6497"/>
                    <a:pt x="322" y="6497"/>
                    <a:pt x="357" y="6461"/>
                  </a:cubicBezTo>
                  <a:lnTo>
                    <a:pt x="1838" y="5498"/>
                  </a:lnTo>
                  <a:cubicBezTo>
                    <a:pt x="1973" y="5408"/>
                    <a:pt x="2120" y="5369"/>
                    <a:pt x="2269" y="5369"/>
                  </a:cubicBezTo>
                  <a:cubicBezTo>
                    <a:pt x="2298" y="5369"/>
                    <a:pt x="2327" y="5370"/>
                    <a:pt x="2356" y="5373"/>
                  </a:cubicBezTo>
                  <a:lnTo>
                    <a:pt x="6799" y="6051"/>
                  </a:lnTo>
                  <a:cubicBezTo>
                    <a:pt x="6900" y="6065"/>
                    <a:pt x="7000" y="6073"/>
                    <a:pt x="7101" y="6073"/>
                  </a:cubicBezTo>
                  <a:cubicBezTo>
                    <a:pt x="7496" y="6073"/>
                    <a:pt x="7881" y="5961"/>
                    <a:pt x="8208" y="5748"/>
                  </a:cubicBezTo>
                  <a:lnTo>
                    <a:pt x="11973" y="3375"/>
                  </a:lnTo>
                  <a:cubicBezTo>
                    <a:pt x="12205" y="3232"/>
                    <a:pt x="12348" y="3018"/>
                    <a:pt x="12419" y="2750"/>
                  </a:cubicBezTo>
                  <a:cubicBezTo>
                    <a:pt x="12473" y="2500"/>
                    <a:pt x="12419" y="2233"/>
                    <a:pt x="12276" y="2001"/>
                  </a:cubicBezTo>
                  <a:cubicBezTo>
                    <a:pt x="12098" y="1715"/>
                    <a:pt x="11777" y="1557"/>
                    <a:pt x="11450" y="1557"/>
                  </a:cubicBezTo>
                  <a:cubicBezTo>
                    <a:pt x="11287" y="1557"/>
                    <a:pt x="11122" y="1596"/>
                    <a:pt x="10974" y="1680"/>
                  </a:cubicBezTo>
                  <a:lnTo>
                    <a:pt x="8065" y="3285"/>
                  </a:lnTo>
                  <a:cubicBezTo>
                    <a:pt x="7918" y="3366"/>
                    <a:pt x="7761" y="3406"/>
                    <a:pt x="7609" y="3406"/>
                  </a:cubicBezTo>
                  <a:cubicBezTo>
                    <a:pt x="7558" y="3406"/>
                    <a:pt x="7508" y="3401"/>
                    <a:pt x="7459" y="3392"/>
                  </a:cubicBezTo>
                  <a:lnTo>
                    <a:pt x="4586" y="2911"/>
                  </a:lnTo>
                  <a:cubicBezTo>
                    <a:pt x="4390" y="2875"/>
                    <a:pt x="4247" y="2679"/>
                    <a:pt x="4265" y="2482"/>
                  </a:cubicBezTo>
                  <a:cubicBezTo>
                    <a:pt x="4283" y="2375"/>
                    <a:pt x="4336" y="2268"/>
                    <a:pt x="4426" y="2215"/>
                  </a:cubicBezTo>
                  <a:cubicBezTo>
                    <a:pt x="4499" y="2156"/>
                    <a:pt x="4586" y="2121"/>
                    <a:pt x="4674" y="2121"/>
                  </a:cubicBezTo>
                  <a:cubicBezTo>
                    <a:pt x="4692" y="2121"/>
                    <a:pt x="4710" y="2123"/>
                    <a:pt x="4729" y="2126"/>
                  </a:cubicBezTo>
                  <a:lnTo>
                    <a:pt x="7209" y="2536"/>
                  </a:lnTo>
                  <a:cubicBezTo>
                    <a:pt x="7255" y="2543"/>
                    <a:pt x="7301" y="2547"/>
                    <a:pt x="7346" y="2547"/>
                  </a:cubicBezTo>
                  <a:cubicBezTo>
                    <a:pt x="7740" y="2547"/>
                    <a:pt x="8094" y="2278"/>
                    <a:pt x="8190" y="1894"/>
                  </a:cubicBezTo>
                  <a:cubicBezTo>
                    <a:pt x="8244" y="1662"/>
                    <a:pt x="8208" y="1430"/>
                    <a:pt x="8083" y="1216"/>
                  </a:cubicBezTo>
                  <a:cubicBezTo>
                    <a:pt x="7958" y="1019"/>
                    <a:pt x="7762" y="894"/>
                    <a:pt x="7530" y="841"/>
                  </a:cubicBezTo>
                  <a:lnTo>
                    <a:pt x="3569" y="38"/>
                  </a:lnTo>
                  <a:cubicBezTo>
                    <a:pt x="3409" y="20"/>
                    <a:pt x="3248" y="2"/>
                    <a:pt x="3087" y="2"/>
                  </a:cubicBezTo>
                  <a:cubicBezTo>
                    <a:pt x="3057" y="1"/>
                    <a:pt x="3027" y="0"/>
                    <a:pt x="2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3587175" y="1786475"/>
              <a:ext cx="68725" cy="115800"/>
            </a:xfrm>
            <a:custGeom>
              <a:avLst/>
              <a:gdLst/>
              <a:ahLst/>
              <a:cxnLst/>
              <a:rect l="l" t="t" r="r" b="b"/>
              <a:pathLst>
                <a:path w="2749" h="4632" extrusionOk="0">
                  <a:moveTo>
                    <a:pt x="2383" y="1"/>
                  </a:moveTo>
                  <a:cubicBezTo>
                    <a:pt x="2363" y="1"/>
                    <a:pt x="2342" y="4"/>
                    <a:pt x="2320" y="10"/>
                  </a:cubicBezTo>
                  <a:cubicBezTo>
                    <a:pt x="2213" y="28"/>
                    <a:pt x="2142" y="153"/>
                    <a:pt x="2160" y="260"/>
                  </a:cubicBezTo>
                  <a:cubicBezTo>
                    <a:pt x="2302" y="831"/>
                    <a:pt x="2320" y="1402"/>
                    <a:pt x="2249" y="1937"/>
                  </a:cubicBezTo>
                  <a:cubicBezTo>
                    <a:pt x="2070" y="3025"/>
                    <a:pt x="1267" y="3935"/>
                    <a:pt x="179" y="4221"/>
                  </a:cubicBezTo>
                  <a:cubicBezTo>
                    <a:pt x="72" y="4256"/>
                    <a:pt x="1" y="4363"/>
                    <a:pt x="36" y="4470"/>
                  </a:cubicBezTo>
                  <a:cubicBezTo>
                    <a:pt x="54" y="4577"/>
                    <a:pt x="143" y="4631"/>
                    <a:pt x="233" y="4631"/>
                  </a:cubicBezTo>
                  <a:lnTo>
                    <a:pt x="286" y="4631"/>
                  </a:lnTo>
                  <a:cubicBezTo>
                    <a:pt x="1535" y="4292"/>
                    <a:pt x="2463" y="3257"/>
                    <a:pt x="2659" y="2008"/>
                  </a:cubicBezTo>
                  <a:cubicBezTo>
                    <a:pt x="2748" y="1402"/>
                    <a:pt x="2731" y="795"/>
                    <a:pt x="2570" y="170"/>
                  </a:cubicBezTo>
                  <a:cubicBezTo>
                    <a:pt x="2555" y="67"/>
                    <a:pt x="2480" y="1"/>
                    <a:pt x="2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3486825" y="1660475"/>
              <a:ext cx="158800" cy="195400"/>
            </a:xfrm>
            <a:custGeom>
              <a:avLst/>
              <a:gdLst/>
              <a:ahLst/>
              <a:cxnLst/>
              <a:rect l="l" t="t" r="r" b="b"/>
              <a:pathLst>
                <a:path w="6352" h="7816" extrusionOk="0">
                  <a:moveTo>
                    <a:pt x="2448" y="0"/>
                  </a:moveTo>
                  <a:cubicBezTo>
                    <a:pt x="2417" y="0"/>
                    <a:pt x="2385" y="6"/>
                    <a:pt x="2355" y="18"/>
                  </a:cubicBezTo>
                  <a:cubicBezTo>
                    <a:pt x="2266" y="72"/>
                    <a:pt x="2212" y="161"/>
                    <a:pt x="2248" y="250"/>
                  </a:cubicBezTo>
                  <a:cubicBezTo>
                    <a:pt x="2248" y="286"/>
                    <a:pt x="2676" y="2605"/>
                    <a:pt x="1249" y="4015"/>
                  </a:cubicBezTo>
                  <a:cubicBezTo>
                    <a:pt x="999" y="4283"/>
                    <a:pt x="767" y="4586"/>
                    <a:pt x="571" y="4907"/>
                  </a:cubicBezTo>
                  <a:cubicBezTo>
                    <a:pt x="89" y="5746"/>
                    <a:pt x="0" y="6763"/>
                    <a:pt x="357" y="7690"/>
                  </a:cubicBezTo>
                  <a:cubicBezTo>
                    <a:pt x="393" y="7762"/>
                    <a:pt x="482" y="7815"/>
                    <a:pt x="553" y="7815"/>
                  </a:cubicBezTo>
                  <a:cubicBezTo>
                    <a:pt x="589" y="7815"/>
                    <a:pt x="607" y="7815"/>
                    <a:pt x="642" y="7798"/>
                  </a:cubicBezTo>
                  <a:cubicBezTo>
                    <a:pt x="749" y="7762"/>
                    <a:pt x="803" y="7637"/>
                    <a:pt x="749" y="7530"/>
                  </a:cubicBezTo>
                  <a:cubicBezTo>
                    <a:pt x="446" y="6727"/>
                    <a:pt x="517" y="5853"/>
                    <a:pt x="946" y="5121"/>
                  </a:cubicBezTo>
                  <a:cubicBezTo>
                    <a:pt x="1106" y="4818"/>
                    <a:pt x="1320" y="4550"/>
                    <a:pt x="1552" y="4318"/>
                  </a:cubicBezTo>
                  <a:cubicBezTo>
                    <a:pt x="2212" y="3658"/>
                    <a:pt x="2605" y="2730"/>
                    <a:pt x="2712" y="1642"/>
                  </a:cubicBezTo>
                  <a:cubicBezTo>
                    <a:pt x="2730" y="1392"/>
                    <a:pt x="2730" y="1178"/>
                    <a:pt x="2730" y="982"/>
                  </a:cubicBezTo>
                  <a:cubicBezTo>
                    <a:pt x="3247" y="1820"/>
                    <a:pt x="3997" y="3390"/>
                    <a:pt x="3569" y="5014"/>
                  </a:cubicBezTo>
                  <a:cubicBezTo>
                    <a:pt x="3551" y="5103"/>
                    <a:pt x="3586" y="5193"/>
                    <a:pt x="3658" y="5246"/>
                  </a:cubicBezTo>
                  <a:cubicBezTo>
                    <a:pt x="3695" y="5261"/>
                    <a:pt x="3735" y="5269"/>
                    <a:pt x="3774" y="5269"/>
                  </a:cubicBezTo>
                  <a:cubicBezTo>
                    <a:pt x="3830" y="5269"/>
                    <a:pt x="3884" y="5252"/>
                    <a:pt x="3925" y="5210"/>
                  </a:cubicBezTo>
                  <a:cubicBezTo>
                    <a:pt x="3961" y="5175"/>
                    <a:pt x="4889" y="4247"/>
                    <a:pt x="5139" y="3123"/>
                  </a:cubicBezTo>
                  <a:cubicBezTo>
                    <a:pt x="5371" y="3426"/>
                    <a:pt x="5674" y="3908"/>
                    <a:pt x="5924" y="4497"/>
                  </a:cubicBezTo>
                  <a:cubicBezTo>
                    <a:pt x="5952" y="4581"/>
                    <a:pt x="6036" y="4633"/>
                    <a:pt x="6123" y="4633"/>
                  </a:cubicBezTo>
                  <a:cubicBezTo>
                    <a:pt x="6146" y="4633"/>
                    <a:pt x="6169" y="4629"/>
                    <a:pt x="6191" y="4622"/>
                  </a:cubicBezTo>
                  <a:cubicBezTo>
                    <a:pt x="6298" y="4568"/>
                    <a:pt x="6352" y="4443"/>
                    <a:pt x="6316" y="4336"/>
                  </a:cubicBezTo>
                  <a:cubicBezTo>
                    <a:pt x="5852" y="3212"/>
                    <a:pt x="5174" y="2480"/>
                    <a:pt x="5139" y="2445"/>
                  </a:cubicBezTo>
                  <a:cubicBezTo>
                    <a:pt x="5100" y="2406"/>
                    <a:pt x="5034" y="2377"/>
                    <a:pt x="4973" y="2377"/>
                  </a:cubicBezTo>
                  <a:cubicBezTo>
                    <a:pt x="4949" y="2377"/>
                    <a:pt x="4927" y="2381"/>
                    <a:pt x="4907" y="2391"/>
                  </a:cubicBezTo>
                  <a:cubicBezTo>
                    <a:pt x="4818" y="2427"/>
                    <a:pt x="4764" y="2498"/>
                    <a:pt x="4764" y="2588"/>
                  </a:cubicBezTo>
                  <a:cubicBezTo>
                    <a:pt x="4764" y="3248"/>
                    <a:pt x="4425" y="3890"/>
                    <a:pt x="4104" y="4336"/>
                  </a:cubicBezTo>
                  <a:cubicBezTo>
                    <a:pt x="4175" y="3462"/>
                    <a:pt x="3979" y="2534"/>
                    <a:pt x="3551" y="1606"/>
                  </a:cubicBezTo>
                  <a:cubicBezTo>
                    <a:pt x="3122" y="696"/>
                    <a:pt x="2623" y="107"/>
                    <a:pt x="2605" y="72"/>
                  </a:cubicBezTo>
                  <a:cubicBezTo>
                    <a:pt x="2569" y="24"/>
                    <a:pt x="2510" y="0"/>
                    <a:pt x="2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II. Mô tả quá trình xử lý</a:t>
            </a:r>
            <a:endParaRPr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grpSp>
        <p:nvGrpSpPr>
          <p:cNvPr id="1716" name="Google Shape;1716;p34"/>
          <p:cNvGrpSpPr/>
          <p:nvPr/>
        </p:nvGrpSpPr>
        <p:grpSpPr>
          <a:xfrm>
            <a:off x="719999" y="1557026"/>
            <a:ext cx="2711896" cy="2829952"/>
            <a:chOff x="720000" y="1678650"/>
            <a:chExt cx="2564198" cy="2675825"/>
          </a:xfrm>
        </p:grpSpPr>
        <p:sp>
          <p:nvSpPr>
            <p:cNvPr id="1717" name="Google Shape;1717;p34"/>
            <p:cNvSpPr/>
            <p:nvPr/>
          </p:nvSpPr>
          <p:spPr>
            <a:xfrm>
              <a:off x="1069317" y="2024372"/>
              <a:ext cx="1869152" cy="1872744"/>
            </a:xfrm>
            <a:custGeom>
              <a:avLst/>
              <a:gdLst/>
              <a:ahLst/>
              <a:cxnLst/>
              <a:rect l="l" t="t" r="r" b="b"/>
              <a:pathLst>
                <a:path w="13008" h="13033" extrusionOk="0">
                  <a:moveTo>
                    <a:pt x="6517" y="126"/>
                  </a:moveTo>
                  <a:cubicBezTo>
                    <a:pt x="10025" y="126"/>
                    <a:pt x="12908" y="2983"/>
                    <a:pt x="12908" y="6517"/>
                  </a:cubicBezTo>
                  <a:cubicBezTo>
                    <a:pt x="12908" y="10050"/>
                    <a:pt x="10025" y="12908"/>
                    <a:pt x="6517" y="12908"/>
                  </a:cubicBezTo>
                  <a:cubicBezTo>
                    <a:pt x="2983" y="12908"/>
                    <a:pt x="101" y="10050"/>
                    <a:pt x="101" y="6517"/>
                  </a:cubicBezTo>
                  <a:cubicBezTo>
                    <a:pt x="101" y="2983"/>
                    <a:pt x="2983" y="126"/>
                    <a:pt x="6517" y="126"/>
                  </a:cubicBezTo>
                  <a:close/>
                  <a:moveTo>
                    <a:pt x="6517" y="0"/>
                  </a:moveTo>
                  <a:cubicBezTo>
                    <a:pt x="2908" y="0"/>
                    <a:pt x="0" y="2933"/>
                    <a:pt x="0" y="6517"/>
                  </a:cubicBezTo>
                  <a:cubicBezTo>
                    <a:pt x="0" y="10101"/>
                    <a:pt x="2908" y="13033"/>
                    <a:pt x="6517" y="13033"/>
                  </a:cubicBezTo>
                  <a:cubicBezTo>
                    <a:pt x="10101" y="13033"/>
                    <a:pt x="13008" y="10101"/>
                    <a:pt x="13008" y="6517"/>
                  </a:cubicBezTo>
                  <a:cubicBezTo>
                    <a:pt x="13008" y="2933"/>
                    <a:pt x="10101" y="0"/>
                    <a:pt x="6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1141308" y="2953480"/>
              <a:ext cx="18105" cy="101016"/>
            </a:xfrm>
            <a:custGeom>
              <a:avLst/>
              <a:gdLst/>
              <a:ahLst/>
              <a:cxnLst/>
              <a:rect l="l" t="t" r="r" b="b"/>
              <a:pathLst>
                <a:path w="126" h="703" extrusionOk="0">
                  <a:moveTo>
                    <a:pt x="51" y="0"/>
                  </a:moveTo>
                  <a:cubicBezTo>
                    <a:pt x="26" y="0"/>
                    <a:pt x="1" y="25"/>
                    <a:pt x="1" y="51"/>
                  </a:cubicBezTo>
                  <a:cubicBezTo>
                    <a:pt x="1" y="251"/>
                    <a:pt x="1" y="452"/>
                    <a:pt x="26" y="652"/>
                  </a:cubicBezTo>
                  <a:cubicBezTo>
                    <a:pt x="26" y="677"/>
                    <a:pt x="51" y="702"/>
                    <a:pt x="76" y="702"/>
                  </a:cubicBezTo>
                  <a:cubicBezTo>
                    <a:pt x="101" y="702"/>
                    <a:pt x="126" y="677"/>
                    <a:pt x="126" y="652"/>
                  </a:cubicBezTo>
                  <a:cubicBezTo>
                    <a:pt x="101" y="452"/>
                    <a:pt x="101" y="251"/>
                    <a:pt x="101" y="51"/>
                  </a:cubicBez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1173782" y="3198330"/>
              <a:ext cx="453781" cy="536835"/>
            </a:xfrm>
            <a:custGeom>
              <a:avLst/>
              <a:gdLst/>
              <a:ahLst/>
              <a:cxnLst/>
              <a:rect l="l" t="t" r="r" b="b"/>
              <a:pathLst>
                <a:path w="3158" h="3736" extrusionOk="0">
                  <a:moveTo>
                    <a:pt x="50" y="1"/>
                  </a:moveTo>
                  <a:cubicBezTo>
                    <a:pt x="25" y="26"/>
                    <a:pt x="0" y="51"/>
                    <a:pt x="25" y="76"/>
                  </a:cubicBezTo>
                  <a:cubicBezTo>
                    <a:pt x="476" y="1655"/>
                    <a:pt x="1604" y="2983"/>
                    <a:pt x="3083" y="3735"/>
                  </a:cubicBezTo>
                  <a:lnTo>
                    <a:pt x="3108" y="3735"/>
                  </a:lnTo>
                  <a:cubicBezTo>
                    <a:pt x="3108" y="3735"/>
                    <a:pt x="3133" y="3710"/>
                    <a:pt x="3133" y="3710"/>
                  </a:cubicBezTo>
                  <a:cubicBezTo>
                    <a:pt x="3158" y="3660"/>
                    <a:pt x="3158" y="3635"/>
                    <a:pt x="3133" y="3635"/>
                  </a:cubicBezTo>
                  <a:cubicBezTo>
                    <a:pt x="1679" y="2908"/>
                    <a:pt x="577" y="1580"/>
                    <a:pt x="125" y="51"/>
                  </a:cubicBezTo>
                  <a:cubicBezTo>
                    <a:pt x="100" y="26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1814796" y="3791057"/>
              <a:ext cx="198152" cy="34055"/>
            </a:xfrm>
            <a:custGeom>
              <a:avLst/>
              <a:gdLst/>
              <a:ahLst/>
              <a:cxnLst/>
              <a:rect l="l" t="t" r="r" b="b"/>
              <a:pathLst>
                <a:path w="1379" h="237" extrusionOk="0">
                  <a:moveTo>
                    <a:pt x="54" y="1"/>
                  </a:moveTo>
                  <a:cubicBezTo>
                    <a:pt x="38" y="1"/>
                    <a:pt x="25" y="18"/>
                    <a:pt x="25" y="36"/>
                  </a:cubicBezTo>
                  <a:cubicBezTo>
                    <a:pt x="0" y="86"/>
                    <a:pt x="25" y="111"/>
                    <a:pt x="50" y="111"/>
                  </a:cubicBezTo>
                  <a:cubicBezTo>
                    <a:pt x="476" y="186"/>
                    <a:pt x="903" y="237"/>
                    <a:pt x="1329" y="237"/>
                  </a:cubicBezTo>
                  <a:cubicBezTo>
                    <a:pt x="1354" y="237"/>
                    <a:pt x="1379" y="212"/>
                    <a:pt x="1379" y="186"/>
                  </a:cubicBezTo>
                  <a:cubicBezTo>
                    <a:pt x="1379" y="161"/>
                    <a:pt x="1354" y="136"/>
                    <a:pt x="1329" y="136"/>
                  </a:cubicBezTo>
                  <a:cubicBezTo>
                    <a:pt x="903" y="136"/>
                    <a:pt x="476" y="86"/>
                    <a:pt x="75" y="11"/>
                  </a:cubicBezTo>
                  <a:cubicBezTo>
                    <a:pt x="68" y="4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2851971" y="2906637"/>
              <a:ext cx="18105" cy="61357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176"/>
                    <a:pt x="0" y="276"/>
                    <a:pt x="0" y="377"/>
                  </a:cubicBezTo>
                  <a:cubicBezTo>
                    <a:pt x="0" y="402"/>
                    <a:pt x="25" y="427"/>
                    <a:pt x="50" y="427"/>
                  </a:cubicBezTo>
                  <a:cubicBezTo>
                    <a:pt x="101" y="427"/>
                    <a:pt x="126" y="402"/>
                    <a:pt x="126" y="377"/>
                  </a:cubicBezTo>
                  <a:cubicBezTo>
                    <a:pt x="126" y="276"/>
                    <a:pt x="126" y="151"/>
                    <a:pt x="101" y="51"/>
                  </a:cubicBezTo>
                  <a:cubicBezTo>
                    <a:pt x="101" y="26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2506246" y="2264193"/>
              <a:ext cx="345868" cy="538128"/>
            </a:xfrm>
            <a:custGeom>
              <a:avLst/>
              <a:gdLst/>
              <a:ahLst/>
              <a:cxnLst/>
              <a:rect l="l" t="t" r="r" b="b"/>
              <a:pathLst>
                <a:path w="2407" h="3745" extrusionOk="0">
                  <a:moveTo>
                    <a:pt x="53" y="0"/>
                  </a:moveTo>
                  <a:cubicBezTo>
                    <a:pt x="36" y="0"/>
                    <a:pt x="18" y="18"/>
                    <a:pt x="0" y="35"/>
                  </a:cubicBezTo>
                  <a:cubicBezTo>
                    <a:pt x="0" y="61"/>
                    <a:pt x="0" y="86"/>
                    <a:pt x="25" y="111"/>
                  </a:cubicBezTo>
                  <a:cubicBezTo>
                    <a:pt x="1203" y="988"/>
                    <a:pt x="2030" y="2266"/>
                    <a:pt x="2306" y="3720"/>
                  </a:cubicBezTo>
                  <a:cubicBezTo>
                    <a:pt x="2306" y="3745"/>
                    <a:pt x="2331" y="3745"/>
                    <a:pt x="2356" y="3745"/>
                  </a:cubicBezTo>
                  <a:cubicBezTo>
                    <a:pt x="2406" y="3745"/>
                    <a:pt x="2406" y="3720"/>
                    <a:pt x="2406" y="3695"/>
                  </a:cubicBezTo>
                  <a:cubicBezTo>
                    <a:pt x="2131" y="2216"/>
                    <a:pt x="1304" y="913"/>
                    <a:pt x="76" y="10"/>
                  </a:cubicBezTo>
                  <a:cubicBezTo>
                    <a:pt x="68" y="3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1994843" y="2096361"/>
              <a:ext cx="205337" cy="36211"/>
            </a:xfrm>
            <a:custGeom>
              <a:avLst/>
              <a:gdLst/>
              <a:ahLst/>
              <a:cxnLst/>
              <a:rect l="l" t="t" r="r" b="b"/>
              <a:pathLst>
                <a:path w="1429" h="252" extrusionOk="0">
                  <a:moveTo>
                    <a:pt x="76" y="0"/>
                  </a:moveTo>
                  <a:cubicBezTo>
                    <a:pt x="25" y="0"/>
                    <a:pt x="0" y="26"/>
                    <a:pt x="0" y="51"/>
                  </a:cubicBezTo>
                  <a:cubicBezTo>
                    <a:pt x="0" y="76"/>
                    <a:pt x="25" y="101"/>
                    <a:pt x="76" y="101"/>
                  </a:cubicBezTo>
                  <a:cubicBezTo>
                    <a:pt x="502" y="101"/>
                    <a:pt x="928" y="151"/>
                    <a:pt x="1354" y="251"/>
                  </a:cubicBezTo>
                  <a:lnTo>
                    <a:pt x="1379" y="251"/>
                  </a:lnTo>
                  <a:cubicBezTo>
                    <a:pt x="1404" y="251"/>
                    <a:pt x="1429" y="226"/>
                    <a:pt x="1429" y="201"/>
                  </a:cubicBezTo>
                  <a:cubicBezTo>
                    <a:pt x="1429" y="176"/>
                    <a:pt x="1404" y="151"/>
                    <a:pt x="1379" y="151"/>
                  </a:cubicBezTo>
                  <a:cubicBezTo>
                    <a:pt x="953" y="51"/>
                    <a:pt x="502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1324947" y="3683145"/>
              <a:ext cx="688000" cy="340120"/>
            </a:xfrm>
            <a:custGeom>
              <a:avLst/>
              <a:gdLst/>
              <a:ahLst/>
              <a:cxnLst/>
              <a:rect l="l" t="t" r="r" b="b"/>
              <a:pathLst>
                <a:path w="4788" h="2367" extrusionOk="0">
                  <a:moveTo>
                    <a:pt x="592" y="0"/>
                  </a:moveTo>
                  <a:cubicBezTo>
                    <a:pt x="505" y="0"/>
                    <a:pt x="421" y="19"/>
                    <a:pt x="352" y="60"/>
                  </a:cubicBezTo>
                  <a:cubicBezTo>
                    <a:pt x="126" y="161"/>
                    <a:pt x="1" y="436"/>
                    <a:pt x="26" y="662"/>
                  </a:cubicBezTo>
                  <a:cubicBezTo>
                    <a:pt x="76" y="988"/>
                    <a:pt x="352" y="1213"/>
                    <a:pt x="602" y="1364"/>
                  </a:cubicBezTo>
                  <a:cubicBezTo>
                    <a:pt x="1680" y="2015"/>
                    <a:pt x="3109" y="2366"/>
                    <a:pt x="4738" y="2366"/>
                  </a:cubicBezTo>
                  <a:cubicBezTo>
                    <a:pt x="4763" y="2366"/>
                    <a:pt x="4788" y="2341"/>
                    <a:pt x="4788" y="2316"/>
                  </a:cubicBezTo>
                  <a:cubicBezTo>
                    <a:pt x="4788" y="2291"/>
                    <a:pt x="4763" y="2266"/>
                    <a:pt x="4738" y="2266"/>
                  </a:cubicBezTo>
                  <a:cubicBezTo>
                    <a:pt x="3134" y="2266"/>
                    <a:pt x="1730" y="1915"/>
                    <a:pt x="652" y="1263"/>
                  </a:cubicBezTo>
                  <a:cubicBezTo>
                    <a:pt x="427" y="1113"/>
                    <a:pt x="176" y="937"/>
                    <a:pt x="126" y="662"/>
                  </a:cubicBezTo>
                  <a:cubicBezTo>
                    <a:pt x="101" y="461"/>
                    <a:pt x="226" y="236"/>
                    <a:pt x="402" y="161"/>
                  </a:cubicBezTo>
                  <a:cubicBezTo>
                    <a:pt x="464" y="130"/>
                    <a:pt x="545" y="108"/>
                    <a:pt x="627" y="108"/>
                  </a:cubicBezTo>
                  <a:cubicBezTo>
                    <a:pt x="678" y="108"/>
                    <a:pt x="730" y="116"/>
                    <a:pt x="778" y="135"/>
                  </a:cubicBezTo>
                  <a:cubicBezTo>
                    <a:pt x="803" y="135"/>
                    <a:pt x="828" y="135"/>
                    <a:pt x="828" y="110"/>
                  </a:cubicBezTo>
                  <a:cubicBezTo>
                    <a:pt x="853" y="85"/>
                    <a:pt x="828" y="35"/>
                    <a:pt x="803" y="35"/>
                  </a:cubicBezTo>
                  <a:cubicBezTo>
                    <a:pt x="735" y="13"/>
                    <a:pt x="662" y="0"/>
                    <a:pt x="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1994843" y="3683145"/>
              <a:ext cx="691592" cy="340120"/>
            </a:xfrm>
            <a:custGeom>
              <a:avLst/>
              <a:gdLst/>
              <a:ahLst/>
              <a:cxnLst/>
              <a:rect l="l" t="t" r="r" b="b"/>
              <a:pathLst>
                <a:path w="4813" h="2367" extrusionOk="0">
                  <a:moveTo>
                    <a:pt x="4199" y="0"/>
                  </a:moveTo>
                  <a:cubicBezTo>
                    <a:pt x="4126" y="0"/>
                    <a:pt x="4053" y="13"/>
                    <a:pt x="3985" y="35"/>
                  </a:cubicBezTo>
                  <a:cubicBezTo>
                    <a:pt x="3960" y="35"/>
                    <a:pt x="3960" y="60"/>
                    <a:pt x="3960" y="110"/>
                  </a:cubicBezTo>
                  <a:cubicBezTo>
                    <a:pt x="3985" y="135"/>
                    <a:pt x="4010" y="135"/>
                    <a:pt x="4036" y="135"/>
                  </a:cubicBezTo>
                  <a:cubicBezTo>
                    <a:pt x="4074" y="116"/>
                    <a:pt x="4119" y="108"/>
                    <a:pt x="4168" y="108"/>
                  </a:cubicBezTo>
                  <a:cubicBezTo>
                    <a:pt x="4247" y="108"/>
                    <a:pt x="4334" y="130"/>
                    <a:pt x="4411" y="161"/>
                  </a:cubicBezTo>
                  <a:cubicBezTo>
                    <a:pt x="4587" y="236"/>
                    <a:pt x="4687" y="461"/>
                    <a:pt x="4662" y="662"/>
                  </a:cubicBezTo>
                  <a:cubicBezTo>
                    <a:pt x="4612" y="937"/>
                    <a:pt x="4361" y="1113"/>
                    <a:pt x="4136" y="1263"/>
                  </a:cubicBezTo>
                  <a:cubicBezTo>
                    <a:pt x="3083" y="1915"/>
                    <a:pt x="1655" y="2266"/>
                    <a:pt x="76" y="2266"/>
                  </a:cubicBezTo>
                  <a:cubicBezTo>
                    <a:pt x="25" y="2266"/>
                    <a:pt x="0" y="2291"/>
                    <a:pt x="0" y="2316"/>
                  </a:cubicBezTo>
                  <a:cubicBezTo>
                    <a:pt x="0" y="2341"/>
                    <a:pt x="25" y="2366"/>
                    <a:pt x="76" y="2366"/>
                  </a:cubicBezTo>
                  <a:cubicBezTo>
                    <a:pt x="1680" y="2366"/>
                    <a:pt x="3108" y="2015"/>
                    <a:pt x="4211" y="1364"/>
                  </a:cubicBezTo>
                  <a:cubicBezTo>
                    <a:pt x="4437" y="1213"/>
                    <a:pt x="4737" y="988"/>
                    <a:pt x="4762" y="662"/>
                  </a:cubicBezTo>
                  <a:cubicBezTo>
                    <a:pt x="4812" y="436"/>
                    <a:pt x="4662" y="161"/>
                    <a:pt x="4462" y="60"/>
                  </a:cubicBezTo>
                  <a:cubicBezTo>
                    <a:pt x="4379" y="19"/>
                    <a:pt x="4288" y="0"/>
                    <a:pt x="4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1285431" y="3825830"/>
              <a:ext cx="727515" cy="528645"/>
            </a:xfrm>
            <a:custGeom>
              <a:avLst/>
              <a:gdLst/>
              <a:ahLst/>
              <a:cxnLst/>
              <a:rect l="l" t="t" r="r" b="b"/>
              <a:pathLst>
                <a:path w="5063" h="3679" extrusionOk="0">
                  <a:moveTo>
                    <a:pt x="489" y="1"/>
                  </a:moveTo>
                  <a:cubicBezTo>
                    <a:pt x="476" y="1"/>
                    <a:pt x="464" y="7"/>
                    <a:pt x="451" y="20"/>
                  </a:cubicBezTo>
                  <a:lnTo>
                    <a:pt x="426" y="45"/>
                  </a:lnTo>
                  <a:cubicBezTo>
                    <a:pt x="75" y="596"/>
                    <a:pt x="0" y="1298"/>
                    <a:pt x="226" y="1924"/>
                  </a:cubicBezTo>
                  <a:cubicBezTo>
                    <a:pt x="476" y="2576"/>
                    <a:pt x="1003" y="3052"/>
                    <a:pt x="1654" y="3228"/>
                  </a:cubicBezTo>
                  <a:cubicBezTo>
                    <a:pt x="2707" y="3528"/>
                    <a:pt x="3835" y="3679"/>
                    <a:pt x="5013" y="3679"/>
                  </a:cubicBezTo>
                  <a:cubicBezTo>
                    <a:pt x="5038" y="3679"/>
                    <a:pt x="5063" y="3654"/>
                    <a:pt x="5063" y="3629"/>
                  </a:cubicBezTo>
                  <a:cubicBezTo>
                    <a:pt x="5063" y="3604"/>
                    <a:pt x="5038" y="3579"/>
                    <a:pt x="5013" y="3579"/>
                  </a:cubicBezTo>
                  <a:cubicBezTo>
                    <a:pt x="3835" y="3579"/>
                    <a:pt x="2707" y="3428"/>
                    <a:pt x="1679" y="3127"/>
                  </a:cubicBezTo>
                  <a:cubicBezTo>
                    <a:pt x="1053" y="2952"/>
                    <a:pt x="576" y="2501"/>
                    <a:pt x="326" y="1899"/>
                  </a:cubicBezTo>
                  <a:cubicBezTo>
                    <a:pt x="100" y="1298"/>
                    <a:pt x="175" y="646"/>
                    <a:pt x="526" y="95"/>
                  </a:cubicBezTo>
                  <a:cubicBezTo>
                    <a:pt x="551" y="70"/>
                    <a:pt x="551" y="20"/>
                    <a:pt x="526" y="20"/>
                  </a:cubicBezTo>
                  <a:cubicBezTo>
                    <a:pt x="514" y="7"/>
                    <a:pt x="501" y="1"/>
                    <a:pt x="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1994843" y="3825830"/>
              <a:ext cx="727659" cy="528645"/>
            </a:xfrm>
            <a:custGeom>
              <a:avLst/>
              <a:gdLst/>
              <a:ahLst/>
              <a:cxnLst/>
              <a:rect l="l" t="t" r="r" b="b"/>
              <a:pathLst>
                <a:path w="5064" h="3679" extrusionOk="0">
                  <a:moveTo>
                    <a:pt x="4596" y="1"/>
                  </a:moveTo>
                  <a:cubicBezTo>
                    <a:pt x="4587" y="1"/>
                    <a:pt x="4574" y="7"/>
                    <a:pt x="4562" y="20"/>
                  </a:cubicBezTo>
                  <a:cubicBezTo>
                    <a:pt x="4537" y="45"/>
                    <a:pt x="4537" y="70"/>
                    <a:pt x="4537" y="95"/>
                  </a:cubicBezTo>
                  <a:cubicBezTo>
                    <a:pt x="4888" y="646"/>
                    <a:pt x="4963" y="1298"/>
                    <a:pt x="4737" y="1899"/>
                  </a:cubicBezTo>
                  <a:cubicBezTo>
                    <a:pt x="4512" y="2501"/>
                    <a:pt x="4010" y="2952"/>
                    <a:pt x="3384" y="3127"/>
                  </a:cubicBezTo>
                  <a:cubicBezTo>
                    <a:pt x="2356" y="3428"/>
                    <a:pt x="1228" y="3579"/>
                    <a:pt x="76" y="3579"/>
                  </a:cubicBezTo>
                  <a:cubicBezTo>
                    <a:pt x="25" y="3579"/>
                    <a:pt x="0" y="3604"/>
                    <a:pt x="0" y="3629"/>
                  </a:cubicBezTo>
                  <a:cubicBezTo>
                    <a:pt x="0" y="3654"/>
                    <a:pt x="25" y="3679"/>
                    <a:pt x="76" y="3679"/>
                  </a:cubicBezTo>
                  <a:cubicBezTo>
                    <a:pt x="1228" y="3679"/>
                    <a:pt x="2381" y="3528"/>
                    <a:pt x="3434" y="3228"/>
                  </a:cubicBezTo>
                  <a:cubicBezTo>
                    <a:pt x="4086" y="3052"/>
                    <a:pt x="4587" y="2576"/>
                    <a:pt x="4838" y="1924"/>
                  </a:cubicBezTo>
                  <a:cubicBezTo>
                    <a:pt x="5063" y="1298"/>
                    <a:pt x="4988" y="596"/>
                    <a:pt x="4637" y="45"/>
                  </a:cubicBezTo>
                  <a:lnTo>
                    <a:pt x="4612" y="20"/>
                  </a:lnTo>
                  <a:cubicBezTo>
                    <a:pt x="4612" y="7"/>
                    <a:pt x="4606" y="1"/>
                    <a:pt x="4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1911932" y="4088786"/>
              <a:ext cx="183926" cy="182921"/>
            </a:xfrm>
            <a:custGeom>
              <a:avLst/>
              <a:gdLst/>
              <a:ahLst/>
              <a:cxnLst/>
              <a:rect l="l" t="t" r="r" b="b"/>
              <a:pathLst>
                <a:path w="1280" h="1273" extrusionOk="0">
                  <a:moveTo>
                    <a:pt x="653" y="120"/>
                  </a:moveTo>
                  <a:lnTo>
                    <a:pt x="1154" y="646"/>
                  </a:lnTo>
                  <a:lnTo>
                    <a:pt x="653" y="1147"/>
                  </a:lnTo>
                  <a:lnTo>
                    <a:pt x="126" y="646"/>
                  </a:lnTo>
                  <a:lnTo>
                    <a:pt x="653" y="120"/>
                  </a:lnTo>
                  <a:close/>
                  <a:moveTo>
                    <a:pt x="640" y="0"/>
                  </a:moveTo>
                  <a:cubicBezTo>
                    <a:pt x="628" y="0"/>
                    <a:pt x="615" y="7"/>
                    <a:pt x="602" y="19"/>
                  </a:cubicBezTo>
                  <a:lnTo>
                    <a:pt x="26" y="596"/>
                  </a:lnTo>
                  <a:cubicBezTo>
                    <a:pt x="1" y="621"/>
                    <a:pt x="1" y="646"/>
                    <a:pt x="26" y="671"/>
                  </a:cubicBezTo>
                  <a:lnTo>
                    <a:pt x="602" y="1247"/>
                  </a:lnTo>
                  <a:cubicBezTo>
                    <a:pt x="602" y="1272"/>
                    <a:pt x="628" y="1272"/>
                    <a:pt x="653" y="1272"/>
                  </a:cubicBezTo>
                  <a:cubicBezTo>
                    <a:pt x="653" y="1272"/>
                    <a:pt x="678" y="1272"/>
                    <a:pt x="678" y="1247"/>
                  </a:cubicBezTo>
                  <a:lnTo>
                    <a:pt x="1279" y="671"/>
                  </a:lnTo>
                  <a:cubicBezTo>
                    <a:pt x="1279" y="671"/>
                    <a:pt x="1279" y="646"/>
                    <a:pt x="1279" y="646"/>
                  </a:cubicBezTo>
                  <a:cubicBezTo>
                    <a:pt x="1279" y="621"/>
                    <a:pt x="1279" y="596"/>
                    <a:pt x="1279" y="596"/>
                  </a:cubicBezTo>
                  <a:lnTo>
                    <a:pt x="678" y="19"/>
                  </a:lnTo>
                  <a:cubicBezTo>
                    <a:pt x="665" y="7"/>
                    <a:pt x="653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1911932" y="4170690"/>
              <a:ext cx="183926" cy="18105"/>
            </a:xfrm>
            <a:custGeom>
              <a:avLst/>
              <a:gdLst/>
              <a:ahLst/>
              <a:cxnLst/>
              <a:rect l="l" t="t" r="r" b="b"/>
              <a:pathLst>
                <a:path w="1280" h="126" extrusionOk="0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51" y="126"/>
                  </a:cubicBezTo>
                  <a:lnTo>
                    <a:pt x="1229" y="126"/>
                  </a:lnTo>
                  <a:cubicBezTo>
                    <a:pt x="1254" y="126"/>
                    <a:pt x="1279" y="101"/>
                    <a:pt x="1279" y="76"/>
                  </a:cubicBezTo>
                  <a:cubicBezTo>
                    <a:pt x="1279" y="26"/>
                    <a:pt x="1254" y="1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2203773" y="4067232"/>
              <a:ext cx="183783" cy="182921"/>
            </a:xfrm>
            <a:custGeom>
              <a:avLst/>
              <a:gdLst/>
              <a:ahLst/>
              <a:cxnLst/>
              <a:rect l="l" t="t" r="r" b="b"/>
              <a:pathLst>
                <a:path w="1279" h="1273" extrusionOk="0">
                  <a:moveTo>
                    <a:pt x="627" y="119"/>
                  </a:moveTo>
                  <a:lnTo>
                    <a:pt x="1153" y="645"/>
                  </a:lnTo>
                  <a:lnTo>
                    <a:pt x="627" y="1147"/>
                  </a:lnTo>
                  <a:lnTo>
                    <a:pt x="125" y="645"/>
                  </a:lnTo>
                  <a:lnTo>
                    <a:pt x="627" y="119"/>
                  </a:lnTo>
                  <a:close/>
                  <a:moveTo>
                    <a:pt x="639" y="0"/>
                  </a:moveTo>
                  <a:cubicBezTo>
                    <a:pt x="627" y="0"/>
                    <a:pt x="614" y="6"/>
                    <a:pt x="602" y="19"/>
                  </a:cubicBezTo>
                  <a:lnTo>
                    <a:pt x="0" y="595"/>
                  </a:lnTo>
                  <a:cubicBezTo>
                    <a:pt x="0" y="620"/>
                    <a:pt x="0" y="645"/>
                    <a:pt x="0" y="671"/>
                  </a:cubicBezTo>
                  <a:lnTo>
                    <a:pt x="602" y="1272"/>
                  </a:lnTo>
                  <a:lnTo>
                    <a:pt x="677" y="1272"/>
                  </a:lnTo>
                  <a:lnTo>
                    <a:pt x="1253" y="671"/>
                  </a:lnTo>
                  <a:cubicBezTo>
                    <a:pt x="1278" y="671"/>
                    <a:pt x="1278" y="645"/>
                    <a:pt x="1278" y="645"/>
                  </a:cubicBezTo>
                  <a:cubicBezTo>
                    <a:pt x="1278" y="620"/>
                    <a:pt x="1278" y="595"/>
                    <a:pt x="1253" y="595"/>
                  </a:cubicBezTo>
                  <a:lnTo>
                    <a:pt x="677" y="19"/>
                  </a:lnTo>
                  <a:cubicBezTo>
                    <a:pt x="664" y="6"/>
                    <a:pt x="652" y="0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286540" y="4066226"/>
              <a:ext cx="14513" cy="183926"/>
            </a:xfrm>
            <a:custGeom>
              <a:avLst/>
              <a:gdLst/>
              <a:ahLst/>
              <a:cxnLst/>
              <a:rect l="l" t="t" r="r" b="b"/>
              <a:pathLst>
                <a:path w="101" h="1280" extrusionOk="0">
                  <a:moveTo>
                    <a:pt x="51" y="1"/>
                  </a:moveTo>
                  <a:cubicBezTo>
                    <a:pt x="26" y="1"/>
                    <a:pt x="0" y="26"/>
                    <a:pt x="0" y="51"/>
                  </a:cubicBezTo>
                  <a:lnTo>
                    <a:pt x="0" y="1229"/>
                  </a:lnTo>
                  <a:cubicBezTo>
                    <a:pt x="0" y="1254"/>
                    <a:pt x="26" y="1279"/>
                    <a:pt x="51" y="1279"/>
                  </a:cubicBezTo>
                  <a:cubicBezTo>
                    <a:pt x="76" y="1279"/>
                    <a:pt x="101" y="1254"/>
                    <a:pt x="101" y="1229"/>
                  </a:cubicBezTo>
                  <a:lnTo>
                    <a:pt x="101" y="51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2462994" y="3965498"/>
              <a:ext cx="183783" cy="183783"/>
            </a:xfrm>
            <a:custGeom>
              <a:avLst/>
              <a:gdLst/>
              <a:ahLst/>
              <a:cxnLst/>
              <a:rect l="l" t="t" r="r" b="b"/>
              <a:pathLst>
                <a:path w="1279" h="1279" extrusionOk="0">
                  <a:moveTo>
                    <a:pt x="627" y="125"/>
                  </a:moveTo>
                  <a:lnTo>
                    <a:pt x="1153" y="627"/>
                  </a:lnTo>
                  <a:lnTo>
                    <a:pt x="627" y="1153"/>
                  </a:lnTo>
                  <a:lnTo>
                    <a:pt x="126" y="627"/>
                  </a:lnTo>
                  <a:lnTo>
                    <a:pt x="627" y="125"/>
                  </a:lnTo>
                  <a:close/>
                  <a:moveTo>
                    <a:pt x="602" y="0"/>
                  </a:moveTo>
                  <a:lnTo>
                    <a:pt x="1" y="602"/>
                  </a:lnTo>
                  <a:cubicBezTo>
                    <a:pt x="1" y="627"/>
                    <a:pt x="1" y="652"/>
                    <a:pt x="1" y="677"/>
                  </a:cubicBezTo>
                  <a:lnTo>
                    <a:pt x="602" y="1253"/>
                  </a:lnTo>
                  <a:cubicBezTo>
                    <a:pt x="602" y="1278"/>
                    <a:pt x="627" y="1278"/>
                    <a:pt x="627" y="1278"/>
                  </a:cubicBezTo>
                  <a:cubicBezTo>
                    <a:pt x="652" y="1278"/>
                    <a:pt x="652" y="1278"/>
                    <a:pt x="677" y="1253"/>
                  </a:cubicBezTo>
                  <a:lnTo>
                    <a:pt x="1254" y="677"/>
                  </a:lnTo>
                  <a:cubicBezTo>
                    <a:pt x="1279" y="677"/>
                    <a:pt x="1279" y="652"/>
                    <a:pt x="1279" y="627"/>
                  </a:cubicBezTo>
                  <a:cubicBezTo>
                    <a:pt x="1279" y="627"/>
                    <a:pt x="1279" y="602"/>
                    <a:pt x="1254" y="602"/>
                  </a:cubicBezTo>
                  <a:lnTo>
                    <a:pt x="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2499061" y="3958170"/>
              <a:ext cx="14513" cy="194703"/>
            </a:xfrm>
            <a:custGeom>
              <a:avLst/>
              <a:gdLst/>
              <a:ahLst/>
              <a:cxnLst/>
              <a:rect l="l" t="t" r="r" b="b"/>
              <a:pathLst>
                <a:path w="101" h="1355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lnTo>
                    <a:pt x="0" y="1304"/>
                  </a:lnTo>
                  <a:cubicBezTo>
                    <a:pt x="0" y="1329"/>
                    <a:pt x="25" y="1354"/>
                    <a:pt x="50" y="1354"/>
                  </a:cubicBezTo>
                  <a:cubicBezTo>
                    <a:pt x="75" y="1354"/>
                    <a:pt x="100" y="1329"/>
                    <a:pt x="100" y="1304"/>
                  </a:cubicBezTo>
                  <a:lnTo>
                    <a:pt x="100" y="76"/>
                  </a:lnTo>
                  <a:cubicBezTo>
                    <a:pt x="100" y="26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2599790" y="3958170"/>
              <a:ext cx="14657" cy="194703"/>
            </a:xfrm>
            <a:custGeom>
              <a:avLst/>
              <a:gdLst/>
              <a:ahLst/>
              <a:cxnLst/>
              <a:rect l="l" t="t" r="r" b="b"/>
              <a:pathLst>
                <a:path w="102" h="1355" extrusionOk="0">
                  <a:moveTo>
                    <a:pt x="51" y="1"/>
                  </a:moveTo>
                  <a:cubicBezTo>
                    <a:pt x="26" y="1"/>
                    <a:pt x="1" y="26"/>
                    <a:pt x="1" y="76"/>
                  </a:cubicBezTo>
                  <a:lnTo>
                    <a:pt x="1" y="1304"/>
                  </a:lnTo>
                  <a:cubicBezTo>
                    <a:pt x="1" y="1329"/>
                    <a:pt x="26" y="1354"/>
                    <a:pt x="51" y="1354"/>
                  </a:cubicBezTo>
                  <a:cubicBezTo>
                    <a:pt x="76" y="1354"/>
                    <a:pt x="101" y="1329"/>
                    <a:pt x="101" y="1304"/>
                  </a:cubicBezTo>
                  <a:lnTo>
                    <a:pt x="101" y="76"/>
                  </a:lnTo>
                  <a:cubicBezTo>
                    <a:pt x="101" y="26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1609459" y="4059904"/>
              <a:ext cx="187375" cy="182921"/>
            </a:xfrm>
            <a:custGeom>
              <a:avLst/>
              <a:gdLst/>
              <a:ahLst/>
              <a:cxnLst/>
              <a:rect l="l" t="t" r="r" b="b"/>
              <a:pathLst>
                <a:path w="1304" h="1273" extrusionOk="0">
                  <a:moveTo>
                    <a:pt x="652" y="145"/>
                  </a:moveTo>
                  <a:lnTo>
                    <a:pt x="1154" y="646"/>
                  </a:lnTo>
                  <a:lnTo>
                    <a:pt x="652" y="1148"/>
                  </a:lnTo>
                  <a:lnTo>
                    <a:pt x="151" y="646"/>
                  </a:lnTo>
                  <a:lnTo>
                    <a:pt x="652" y="145"/>
                  </a:lnTo>
                  <a:close/>
                  <a:moveTo>
                    <a:pt x="649" y="1"/>
                  </a:moveTo>
                  <a:cubicBezTo>
                    <a:pt x="634" y="1"/>
                    <a:pt x="615" y="7"/>
                    <a:pt x="602" y="20"/>
                  </a:cubicBezTo>
                  <a:lnTo>
                    <a:pt x="26" y="596"/>
                  </a:lnTo>
                  <a:cubicBezTo>
                    <a:pt x="1" y="621"/>
                    <a:pt x="1" y="671"/>
                    <a:pt x="26" y="671"/>
                  </a:cubicBezTo>
                  <a:lnTo>
                    <a:pt x="602" y="1273"/>
                  </a:lnTo>
                  <a:lnTo>
                    <a:pt x="677" y="1273"/>
                  </a:lnTo>
                  <a:lnTo>
                    <a:pt x="1279" y="671"/>
                  </a:lnTo>
                  <a:cubicBezTo>
                    <a:pt x="1304" y="671"/>
                    <a:pt x="1304" y="621"/>
                    <a:pt x="1279" y="596"/>
                  </a:cubicBezTo>
                  <a:lnTo>
                    <a:pt x="677" y="20"/>
                  </a:lnTo>
                  <a:cubicBezTo>
                    <a:pt x="677" y="7"/>
                    <a:pt x="665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1613051" y="4192387"/>
              <a:ext cx="180190" cy="18105"/>
            </a:xfrm>
            <a:custGeom>
              <a:avLst/>
              <a:gdLst/>
              <a:ahLst/>
              <a:cxnLst/>
              <a:rect l="l" t="t" r="r" b="b"/>
              <a:pathLst>
                <a:path w="1254" h="126" extrusionOk="0">
                  <a:moveTo>
                    <a:pt x="51" y="0"/>
                  </a:moveTo>
                  <a:cubicBezTo>
                    <a:pt x="26" y="0"/>
                    <a:pt x="1" y="25"/>
                    <a:pt x="1" y="75"/>
                  </a:cubicBezTo>
                  <a:cubicBezTo>
                    <a:pt x="1" y="100"/>
                    <a:pt x="26" y="125"/>
                    <a:pt x="51" y="125"/>
                  </a:cubicBezTo>
                  <a:lnTo>
                    <a:pt x="1204" y="125"/>
                  </a:lnTo>
                  <a:cubicBezTo>
                    <a:pt x="1229" y="125"/>
                    <a:pt x="1254" y="100"/>
                    <a:pt x="1254" y="75"/>
                  </a:cubicBezTo>
                  <a:cubicBezTo>
                    <a:pt x="1254" y="25"/>
                    <a:pt x="1229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1613051" y="4098700"/>
              <a:ext cx="180190" cy="14513"/>
            </a:xfrm>
            <a:custGeom>
              <a:avLst/>
              <a:gdLst/>
              <a:ahLst/>
              <a:cxnLst/>
              <a:rect l="l" t="t" r="r" b="b"/>
              <a:pathLst>
                <a:path w="1254" h="101" extrusionOk="0">
                  <a:moveTo>
                    <a:pt x="51" y="0"/>
                  </a:moveTo>
                  <a:cubicBezTo>
                    <a:pt x="26" y="0"/>
                    <a:pt x="1" y="25"/>
                    <a:pt x="1" y="51"/>
                  </a:cubicBezTo>
                  <a:cubicBezTo>
                    <a:pt x="1" y="76"/>
                    <a:pt x="26" y="101"/>
                    <a:pt x="51" y="101"/>
                  </a:cubicBezTo>
                  <a:lnTo>
                    <a:pt x="1204" y="101"/>
                  </a:lnTo>
                  <a:cubicBezTo>
                    <a:pt x="1229" y="101"/>
                    <a:pt x="1254" y="76"/>
                    <a:pt x="1254" y="51"/>
                  </a:cubicBezTo>
                  <a:cubicBezTo>
                    <a:pt x="1254" y="25"/>
                    <a:pt x="1229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1371791" y="3965498"/>
              <a:ext cx="183783" cy="183783"/>
            </a:xfrm>
            <a:custGeom>
              <a:avLst/>
              <a:gdLst/>
              <a:ahLst/>
              <a:cxnLst/>
              <a:rect l="l" t="t" r="r" b="b"/>
              <a:pathLst>
                <a:path w="1279" h="1279" extrusionOk="0">
                  <a:moveTo>
                    <a:pt x="652" y="125"/>
                  </a:moveTo>
                  <a:lnTo>
                    <a:pt x="1153" y="627"/>
                  </a:lnTo>
                  <a:lnTo>
                    <a:pt x="652" y="1153"/>
                  </a:lnTo>
                  <a:lnTo>
                    <a:pt x="126" y="627"/>
                  </a:lnTo>
                  <a:lnTo>
                    <a:pt x="652" y="125"/>
                  </a:lnTo>
                  <a:close/>
                  <a:moveTo>
                    <a:pt x="602" y="0"/>
                  </a:moveTo>
                  <a:lnTo>
                    <a:pt x="26" y="602"/>
                  </a:lnTo>
                  <a:cubicBezTo>
                    <a:pt x="1" y="602"/>
                    <a:pt x="1" y="627"/>
                    <a:pt x="1" y="627"/>
                  </a:cubicBezTo>
                  <a:cubicBezTo>
                    <a:pt x="1" y="652"/>
                    <a:pt x="1" y="677"/>
                    <a:pt x="26" y="677"/>
                  </a:cubicBezTo>
                  <a:lnTo>
                    <a:pt x="602" y="1253"/>
                  </a:lnTo>
                  <a:cubicBezTo>
                    <a:pt x="602" y="1278"/>
                    <a:pt x="627" y="1278"/>
                    <a:pt x="652" y="1278"/>
                  </a:cubicBezTo>
                  <a:cubicBezTo>
                    <a:pt x="652" y="1278"/>
                    <a:pt x="677" y="1278"/>
                    <a:pt x="677" y="1253"/>
                  </a:cubicBezTo>
                  <a:lnTo>
                    <a:pt x="1254" y="677"/>
                  </a:lnTo>
                  <a:cubicBezTo>
                    <a:pt x="1279" y="652"/>
                    <a:pt x="1279" y="627"/>
                    <a:pt x="1254" y="602"/>
                  </a:cubicBezTo>
                  <a:lnTo>
                    <a:pt x="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1371791" y="4048265"/>
              <a:ext cx="183783" cy="18105"/>
            </a:xfrm>
            <a:custGeom>
              <a:avLst/>
              <a:gdLst/>
              <a:ahLst/>
              <a:cxnLst/>
              <a:rect l="l" t="t" r="r" b="b"/>
              <a:pathLst>
                <a:path w="1279" h="126" extrusionOk="0">
                  <a:moveTo>
                    <a:pt x="51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101"/>
                    <a:pt x="26" y="126"/>
                    <a:pt x="51" y="126"/>
                  </a:cubicBezTo>
                  <a:lnTo>
                    <a:pt x="1229" y="126"/>
                  </a:lnTo>
                  <a:cubicBezTo>
                    <a:pt x="1254" y="126"/>
                    <a:pt x="1279" y="101"/>
                    <a:pt x="1279" y="51"/>
                  </a:cubicBezTo>
                  <a:cubicBezTo>
                    <a:pt x="1279" y="26"/>
                    <a:pt x="1254" y="1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1454558" y="3965498"/>
              <a:ext cx="18249" cy="183783"/>
            </a:xfrm>
            <a:custGeom>
              <a:avLst/>
              <a:gdLst/>
              <a:ahLst/>
              <a:cxnLst/>
              <a:rect l="l" t="t" r="r" b="b"/>
              <a:pathLst>
                <a:path w="127" h="1279" extrusionOk="0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lnTo>
                    <a:pt x="1" y="1228"/>
                  </a:lnTo>
                  <a:cubicBezTo>
                    <a:pt x="1" y="1253"/>
                    <a:pt x="26" y="1278"/>
                    <a:pt x="76" y="1278"/>
                  </a:cubicBezTo>
                  <a:cubicBezTo>
                    <a:pt x="101" y="1278"/>
                    <a:pt x="126" y="1253"/>
                    <a:pt x="126" y="1228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1364606" y="3702543"/>
              <a:ext cx="101016" cy="151452"/>
            </a:xfrm>
            <a:custGeom>
              <a:avLst/>
              <a:gdLst/>
              <a:ahLst/>
              <a:cxnLst/>
              <a:rect l="l" t="t" r="r" b="b"/>
              <a:pathLst>
                <a:path w="703" h="1054" extrusionOk="0">
                  <a:moveTo>
                    <a:pt x="627" y="0"/>
                  </a:moveTo>
                  <a:cubicBezTo>
                    <a:pt x="426" y="51"/>
                    <a:pt x="226" y="201"/>
                    <a:pt x="126" y="376"/>
                  </a:cubicBezTo>
                  <a:cubicBezTo>
                    <a:pt x="25" y="577"/>
                    <a:pt x="0" y="802"/>
                    <a:pt x="51" y="1003"/>
                  </a:cubicBezTo>
                  <a:cubicBezTo>
                    <a:pt x="76" y="1028"/>
                    <a:pt x="101" y="1053"/>
                    <a:pt x="101" y="1053"/>
                  </a:cubicBezTo>
                  <a:lnTo>
                    <a:pt x="126" y="1053"/>
                  </a:lnTo>
                  <a:cubicBezTo>
                    <a:pt x="151" y="1028"/>
                    <a:pt x="176" y="1003"/>
                    <a:pt x="176" y="978"/>
                  </a:cubicBezTo>
                  <a:cubicBezTo>
                    <a:pt x="101" y="802"/>
                    <a:pt x="126" y="602"/>
                    <a:pt x="226" y="427"/>
                  </a:cubicBezTo>
                  <a:cubicBezTo>
                    <a:pt x="301" y="276"/>
                    <a:pt x="477" y="151"/>
                    <a:pt x="652" y="126"/>
                  </a:cubicBezTo>
                  <a:cubicBezTo>
                    <a:pt x="677" y="101"/>
                    <a:pt x="702" y="76"/>
                    <a:pt x="702" y="51"/>
                  </a:cubicBezTo>
                  <a:cubicBezTo>
                    <a:pt x="677" y="26"/>
                    <a:pt x="652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1429412" y="3747806"/>
              <a:ext cx="97424" cy="149297"/>
            </a:xfrm>
            <a:custGeom>
              <a:avLst/>
              <a:gdLst/>
              <a:ahLst/>
              <a:cxnLst/>
              <a:rect l="l" t="t" r="r" b="b"/>
              <a:pathLst>
                <a:path w="678" h="1039" extrusionOk="0">
                  <a:moveTo>
                    <a:pt x="640" y="1"/>
                  </a:moveTo>
                  <a:cubicBezTo>
                    <a:pt x="629" y="1"/>
                    <a:pt x="617" y="4"/>
                    <a:pt x="602" y="11"/>
                  </a:cubicBezTo>
                  <a:cubicBezTo>
                    <a:pt x="402" y="36"/>
                    <a:pt x="201" y="187"/>
                    <a:pt x="101" y="387"/>
                  </a:cubicBezTo>
                  <a:cubicBezTo>
                    <a:pt x="1" y="588"/>
                    <a:pt x="1" y="813"/>
                    <a:pt x="76" y="1014"/>
                  </a:cubicBezTo>
                  <a:cubicBezTo>
                    <a:pt x="76" y="1039"/>
                    <a:pt x="101" y="1039"/>
                    <a:pt x="126" y="1039"/>
                  </a:cubicBezTo>
                  <a:lnTo>
                    <a:pt x="151" y="1039"/>
                  </a:lnTo>
                  <a:cubicBezTo>
                    <a:pt x="176" y="1014"/>
                    <a:pt x="176" y="989"/>
                    <a:pt x="176" y="964"/>
                  </a:cubicBezTo>
                  <a:cubicBezTo>
                    <a:pt x="101" y="788"/>
                    <a:pt x="101" y="588"/>
                    <a:pt x="201" y="437"/>
                  </a:cubicBezTo>
                  <a:cubicBezTo>
                    <a:pt x="301" y="262"/>
                    <a:pt x="452" y="137"/>
                    <a:pt x="627" y="112"/>
                  </a:cubicBezTo>
                  <a:cubicBezTo>
                    <a:pt x="677" y="112"/>
                    <a:pt x="677" y="61"/>
                    <a:pt x="677" y="36"/>
                  </a:cubicBezTo>
                  <a:cubicBezTo>
                    <a:pt x="677" y="19"/>
                    <a:pt x="665" y="1"/>
                    <a:pt x="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1508587" y="3781717"/>
              <a:ext cx="79462" cy="158637"/>
            </a:xfrm>
            <a:custGeom>
              <a:avLst/>
              <a:gdLst/>
              <a:ahLst/>
              <a:cxnLst/>
              <a:rect l="l" t="t" r="r" b="b"/>
              <a:pathLst>
                <a:path w="553" h="1104" extrusionOk="0">
                  <a:moveTo>
                    <a:pt x="452" y="1"/>
                  </a:moveTo>
                  <a:cubicBezTo>
                    <a:pt x="277" y="101"/>
                    <a:pt x="126" y="277"/>
                    <a:pt x="76" y="477"/>
                  </a:cubicBezTo>
                  <a:cubicBezTo>
                    <a:pt x="1" y="678"/>
                    <a:pt x="26" y="878"/>
                    <a:pt x="126" y="1053"/>
                  </a:cubicBezTo>
                  <a:cubicBezTo>
                    <a:pt x="126" y="1079"/>
                    <a:pt x="151" y="1104"/>
                    <a:pt x="176" y="1104"/>
                  </a:cubicBezTo>
                  <a:cubicBezTo>
                    <a:pt x="176" y="1104"/>
                    <a:pt x="176" y="1079"/>
                    <a:pt x="201" y="1079"/>
                  </a:cubicBezTo>
                  <a:cubicBezTo>
                    <a:pt x="226" y="1079"/>
                    <a:pt x="226" y="1028"/>
                    <a:pt x="226" y="1003"/>
                  </a:cubicBezTo>
                  <a:cubicBezTo>
                    <a:pt x="151" y="853"/>
                    <a:pt x="126" y="703"/>
                    <a:pt x="176" y="502"/>
                  </a:cubicBezTo>
                  <a:cubicBezTo>
                    <a:pt x="226" y="327"/>
                    <a:pt x="352" y="201"/>
                    <a:pt x="502" y="101"/>
                  </a:cubicBezTo>
                  <a:cubicBezTo>
                    <a:pt x="527" y="101"/>
                    <a:pt x="552" y="51"/>
                    <a:pt x="527" y="26"/>
                  </a:cubicBezTo>
                  <a:cubicBezTo>
                    <a:pt x="527" y="1"/>
                    <a:pt x="477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1595090" y="3817784"/>
              <a:ext cx="72134" cy="151452"/>
            </a:xfrm>
            <a:custGeom>
              <a:avLst/>
              <a:gdLst/>
              <a:ahLst/>
              <a:cxnLst/>
              <a:rect l="l" t="t" r="r" b="b"/>
              <a:pathLst>
                <a:path w="502" h="1054" extrusionOk="0">
                  <a:moveTo>
                    <a:pt x="427" y="0"/>
                  </a:moveTo>
                  <a:cubicBezTo>
                    <a:pt x="251" y="101"/>
                    <a:pt x="126" y="276"/>
                    <a:pt x="76" y="452"/>
                  </a:cubicBezTo>
                  <a:cubicBezTo>
                    <a:pt x="0" y="652"/>
                    <a:pt x="25" y="853"/>
                    <a:pt x="126" y="1028"/>
                  </a:cubicBezTo>
                  <a:cubicBezTo>
                    <a:pt x="126" y="1053"/>
                    <a:pt x="151" y="1053"/>
                    <a:pt x="176" y="1053"/>
                  </a:cubicBezTo>
                  <a:lnTo>
                    <a:pt x="201" y="1053"/>
                  </a:lnTo>
                  <a:cubicBezTo>
                    <a:pt x="226" y="1028"/>
                    <a:pt x="251" y="1003"/>
                    <a:pt x="226" y="978"/>
                  </a:cubicBezTo>
                  <a:cubicBezTo>
                    <a:pt x="151" y="828"/>
                    <a:pt x="126" y="652"/>
                    <a:pt x="176" y="502"/>
                  </a:cubicBezTo>
                  <a:cubicBezTo>
                    <a:pt x="226" y="326"/>
                    <a:pt x="326" y="176"/>
                    <a:pt x="477" y="101"/>
                  </a:cubicBezTo>
                  <a:cubicBezTo>
                    <a:pt x="502" y="76"/>
                    <a:pt x="502" y="51"/>
                    <a:pt x="502" y="26"/>
                  </a:cubicBezTo>
                  <a:cubicBezTo>
                    <a:pt x="477" y="0"/>
                    <a:pt x="452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1692370" y="3846522"/>
              <a:ext cx="57764" cy="147860"/>
            </a:xfrm>
            <a:custGeom>
              <a:avLst/>
              <a:gdLst/>
              <a:ahLst/>
              <a:cxnLst/>
              <a:rect l="l" t="t" r="r" b="b"/>
              <a:pathLst>
                <a:path w="402" h="1029" extrusionOk="0">
                  <a:moveTo>
                    <a:pt x="301" y="1"/>
                  </a:moveTo>
                  <a:cubicBezTo>
                    <a:pt x="151" y="126"/>
                    <a:pt x="75" y="277"/>
                    <a:pt x="25" y="477"/>
                  </a:cubicBezTo>
                  <a:cubicBezTo>
                    <a:pt x="0" y="653"/>
                    <a:pt x="25" y="828"/>
                    <a:pt x="100" y="978"/>
                  </a:cubicBezTo>
                  <a:cubicBezTo>
                    <a:pt x="125" y="1004"/>
                    <a:pt x="151" y="1029"/>
                    <a:pt x="151" y="1029"/>
                  </a:cubicBezTo>
                  <a:cubicBezTo>
                    <a:pt x="176" y="1029"/>
                    <a:pt x="176" y="1029"/>
                    <a:pt x="176" y="1004"/>
                  </a:cubicBezTo>
                  <a:cubicBezTo>
                    <a:pt x="201" y="1004"/>
                    <a:pt x="226" y="953"/>
                    <a:pt x="201" y="928"/>
                  </a:cubicBezTo>
                  <a:cubicBezTo>
                    <a:pt x="125" y="803"/>
                    <a:pt x="100" y="628"/>
                    <a:pt x="125" y="477"/>
                  </a:cubicBezTo>
                  <a:cubicBezTo>
                    <a:pt x="176" y="327"/>
                    <a:pt x="251" y="201"/>
                    <a:pt x="376" y="101"/>
                  </a:cubicBezTo>
                  <a:cubicBezTo>
                    <a:pt x="401" y="76"/>
                    <a:pt x="401" y="51"/>
                    <a:pt x="376" y="26"/>
                  </a:cubicBezTo>
                  <a:cubicBezTo>
                    <a:pt x="351" y="1"/>
                    <a:pt x="326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1793098" y="3869081"/>
              <a:ext cx="46987" cy="143261"/>
            </a:xfrm>
            <a:custGeom>
              <a:avLst/>
              <a:gdLst/>
              <a:ahLst/>
              <a:cxnLst/>
              <a:rect l="l" t="t" r="r" b="b"/>
              <a:pathLst>
                <a:path w="327" h="997" extrusionOk="0">
                  <a:moveTo>
                    <a:pt x="277" y="1"/>
                  </a:moveTo>
                  <a:cubicBezTo>
                    <a:pt x="258" y="1"/>
                    <a:pt x="239" y="7"/>
                    <a:pt x="226" y="19"/>
                  </a:cubicBezTo>
                  <a:cubicBezTo>
                    <a:pt x="101" y="120"/>
                    <a:pt x="26" y="295"/>
                    <a:pt x="1" y="471"/>
                  </a:cubicBezTo>
                  <a:cubicBezTo>
                    <a:pt x="1" y="671"/>
                    <a:pt x="51" y="847"/>
                    <a:pt x="176" y="972"/>
                  </a:cubicBezTo>
                  <a:cubicBezTo>
                    <a:pt x="176" y="997"/>
                    <a:pt x="201" y="997"/>
                    <a:pt x="201" y="997"/>
                  </a:cubicBezTo>
                  <a:lnTo>
                    <a:pt x="252" y="997"/>
                  </a:lnTo>
                  <a:cubicBezTo>
                    <a:pt x="277" y="972"/>
                    <a:pt x="277" y="922"/>
                    <a:pt x="252" y="897"/>
                  </a:cubicBezTo>
                  <a:cubicBezTo>
                    <a:pt x="151" y="796"/>
                    <a:pt x="101" y="646"/>
                    <a:pt x="101" y="496"/>
                  </a:cubicBezTo>
                  <a:cubicBezTo>
                    <a:pt x="126" y="345"/>
                    <a:pt x="201" y="195"/>
                    <a:pt x="302" y="95"/>
                  </a:cubicBezTo>
                  <a:cubicBezTo>
                    <a:pt x="327" y="70"/>
                    <a:pt x="327" y="44"/>
                    <a:pt x="327" y="19"/>
                  </a:cubicBezTo>
                  <a:cubicBezTo>
                    <a:pt x="314" y="7"/>
                    <a:pt x="295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1897563" y="3879858"/>
              <a:ext cx="46987" cy="139813"/>
            </a:xfrm>
            <a:custGeom>
              <a:avLst/>
              <a:gdLst/>
              <a:ahLst/>
              <a:cxnLst/>
              <a:rect l="l" t="t" r="r" b="b"/>
              <a:pathLst>
                <a:path w="327" h="973" extrusionOk="0">
                  <a:moveTo>
                    <a:pt x="264" y="1"/>
                  </a:moveTo>
                  <a:cubicBezTo>
                    <a:pt x="251" y="1"/>
                    <a:pt x="239" y="7"/>
                    <a:pt x="226" y="20"/>
                  </a:cubicBezTo>
                  <a:cubicBezTo>
                    <a:pt x="101" y="145"/>
                    <a:pt x="26" y="320"/>
                    <a:pt x="1" y="496"/>
                  </a:cubicBezTo>
                  <a:cubicBezTo>
                    <a:pt x="1" y="671"/>
                    <a:pt x="51" y="822"/>
                    <a:pt x="151" y="947"/>
                  </a:cubicBezTo>
                  <a:cubicBezTo>
                    <a:pt x="176" y="972"/>
                    <a:pt x="176" y="972"/>
                    <a:pt x="201" y="972"/>
                  </a:cubicBezTo>
                  <a:lnTo>
                    <a:pt x="226" y="972"/>
                  </a:lnTo>
                  <a:cubicBezTo>
                    <a:pt x="251" y="947"/>
                    <a:pt x="276" y="897"/>
                    <a:pt x="251" y="872"/>
                  </a:cubicBezTo>
                  <a:cubicBezTo>
                    <a:pt x="151" y="772"/>
                    <a:pt x="126" y="646"/>
                    <a:pt x="126" y="496"/>
                  </a:cubicBezTo>
                  <a:cubicBezTo>
                    <a:pt x="126" y="345"/>
                    <a:pt x="176" y="195"/>
                    <a:pt x="301" y="95"/>
                  </a:cubicBezTo>
                  <a:cubicBezTo>
                    <a:pt x="327" y="70"/>
                    <a:pt x="327" y="20"/>
                    <a:pt x="301" y="20"/>
                  </a:cubicBezTo>
                  <a:cubicBezTo>
                    <a:pt x="289" y="7"/>
                    <a:pt x="276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2542169" y="3702543"/>
              <a:ext cx="101016" cy="151452"/>
            </a:xfrm>
            <a:custGeom>
              <a:avLst/>
              <a:gdLst/>
              <a:ahLst/>
              <a:cxnLst/>
              <a:rect l="l" t="t" r="r" b="b"/>
              <a:pathLst>
                <a:path w="703" h="1054" extrusionOk="0">
                  <a:moveTo>
                    <a:pt x="76" y="0"/>
                  </a:moveTo>
                  <a:cubicBezTo>
                    <a:pt x="51" y="0"/>
                    <a:pt x="26" y="26"/>
                    <a:pt x="1" y="51"/>
                  </a:cubicBezTo>
                  <a:cubicBezTo>
                    <a:pt x="1" y="76"/>
                    <a:pt x="26" y="101"/>
                    <a:pt x="51" y="126"/>
                  </a:cubicBezTo>
                  <a:cubicBezTo>
                    <a:pt x="227" y="151"/>
                    <a:pt x="402" y="276"/>
                    <a:pt x="477" y="427"/>
                  </a:cubicBezTo>
                  <a:cubicBezTo>
                    <a:pt x="577" y="602"/>
                    <a:pt x="602" y="802"/>
                    <a:pt x="527" y="978"/>
                  </a:cubicBezTo>
                  <a:cubicBezTo>
                    <a:pt x="527" y="1003"/>
                    <a:pt x="552" y="1028"/>
                    <a:pt x="577" y="1053"/>
                  </a:cubicBezTo>
                  <a:lnTo>
                    <a:pt x="602" y="1053"/>
                  </a:lnTo>
                  <a:cubicBezTo>
                    <a:pt x="602" y="1053"/>
                    <a:pt x="628" y="1028"/>
                    <a:pt x="653" y="1003"/>
                  </a:cubicBezTo>
                  <a:cubicBezTo>
                    <a:pt x="703" y="802"/>
                    <a:pt x="678" y="577"/>
                    <a:pt x="577" y="376"/>
                  </a:cubicBezTo>
                  <a:cubicBezTo>
                    <a:pt x="477" y="201"/>
                    <a:pt x="277" y="51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2480956" y="3747806"/>
              <a:ext cx="101016" cy="149297"/>
            </a:xfrm>
            <a:custGeom>
              <a:avLst/>
              <a:gdLst/>
              <a:ahLst/>
              <a:cxnLst/>
              <a:rect l="l" t="t" r="r" b="b"/>
              <a:pathLst>
                <a:path w="703" h="1039" extrusionOk="0">
                  <a:moveTo>
                    <a:pt x="38" y="1"/>
                  </a:moveTo>
                  <a:cubicBezTo>
                    <a:pt x="13" y="1"/>
                    <a:pt x="1" y="19"/>
                    <a:pt x="1" y="36"/>
                  </a:cubicBezTo>
                  <a:cubicBezTo>
                    <a:pt x="1" y="61"/>
                    <a:pt x="26" y="112"/>
                    <a:pt x="51" y="112"/>
                  </a:cubicBezTo>
                  <a:cubicBezTo>
                    <a:pt x="226" y="137"/>
                    <a:pt x="402" y="262"/>
                    <a:pt x="477" y="437"/>
                  </a:cubicBezTo>
                  <a:cubicBezTo>
                    <a:pt x="577" y="588"/>
                    <a:pt x="577" y="788"/>
                    <a:pt x="502" y="964"/>
                  </a:cubicBezTo>
                  <a:cubicBezTo>
                    <a:pt x="502" y="989"/>
                    <a:pt x="502" y="1039"/>
                    <a:pt x="527" y="1039"/>
                  </a:cubicBezTo>
                  <a:lnTo>
                    <a:pt x="552" y="1039"/>
                  </a:lnTo>
                  <a:cubicBezTo>
                    <a:pt x="577" y="1039"/>
                    <a:pt x="602" y="1039"/>
                    <a:pt x="602" y="1014"/>
                  </a:cubicBezTo>
                  <a:cubicBezTo>
                    <a:pt x="703" y="813"/>
                    <a:pt x="678" y="588"/>
                    <a:pt x="577" y="387"/>
                  </a:cubicBezTo>
                  <a:cubicBezTo>
                    <a:pt x="477" y="187"/>
                    <a:pt x="277" y="36"/>
                    <a:pt x="76" y="11"/>
                  </a:cubicBezTo>
                  <a:cubicBezTo>
                    <a:pt x="61" y="4"/>
                    <a:pt x="49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2419743" y="3781717"/>
              <a:ext cx="79462" cy="158637"/>
            </a:xfrm>
            <a:custGeom>
              <a:avLst/>
              <a:gdLst/>
              <a:ahLst/>
              <a:cxnLst/>
              <a:rect l="l" t="t" r="r" b="b"/>
              <a:pathLst>
                <a:path w="553" h="1104" extrusionOk="0">
                  <a:moveTo>
                    <a:pt x="101" y="1"/>
                  </a:moveTo>
                  <a:cubicBezTo>
                    <a:pt x="76" y="1"/>
                    <a:pt x="26" y="1"/>
                    <a:pt x="26" y="26"/>
                  </a:cubicBezTo>
                  <a:cubicBezTo>
                    <a:pt x="1" y="51"/>
                    <a:pt x="26" y="101"/>
                    <a:pt x="51" y="101"/>
                  </a:cubicBezTo>
                  <a:cubicBezTo>
                    <a:pt x="201" y="201"/>
                    <a:pt x="327" y="327"/>
                    <a:pt x="377" y="502"/>
                  </a:cubicBezTo>
                  <a:cubicBezTo>
                    <a:pt x="427" y="703"/>
                    <a:pt x="427" y="853"/>
                    <a:pt x="327" y="1003"/>
                  </a:cubicBezTo>
                  <a:cubicBezTo>
                    <a:pt x="327" y="1028"/>
                    <a:pt x="327" y="1079"/>
                    <a:pt x="352" y="1079"/>
                  </a:cubicBezTo>
                  <a:cubicBezTo>
                    <a:pt x="377" y="1079"/>
                    <a:pt x="377" y="1104"/>
                    <a:pt x="377" y="1104"/>
                  </a:cubicBezTo>
                  <a:cubicBezTo>
                    <a:pt x="402" y="1104"/>
                    <a:pt x="427" y="1079"/>
                    <a:pt x="427" y="1053"/>
                  </a:cubicBezTo>
                  <a:cubicBezTo>
                    <a:pt x="527" y="878"/>
                    <a:pt x="552" y="678"/>
                    <a:pt x="477" y="477"/>
                  </a:cubicBezTo>
                  <a:cubicBezTo>
                    <a:pt x="427" y="277"/>
                    <a:pt x="277" y="10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2340568" y="3817784"/>
              <a:ext cx="72134" cy="151452"/>
            </a:xfrm>
            <a:custGeom>
              <a:avLst/>
              <a:gdLst/>
              <a:ahLst/>
              <a:cxnLst/>
              <a:rect l="l" t="t" r="r" b="b"/>
              <a:pathLst>
                <a:path w="502" h="1054" extrusionOk="0">
                  <a:moveTo>
                    <a:pt x="76" y="0"/>
                  </a:moveTo>
                  <a:cubicBezTo>
                    <a:pt x="51" y="0"/>
                    <a:pt x="25" y="0"/>
                    <a:pt x="0" y="26"/>
                  </a:cubicBezTo>
                  <a:cubicBezTo>
                    <a:pt x="0" y="51"/>
                    <a:pt x="0" y="76"/>
                    <a:pt x="25" y="101"/>
                  </a:cubicBezTo>
                  <a:cubicBezTo>
                    <a:pt x="176" y="176"/>
                    <a:pt x="276" y="326"/>
                    <a:pt x="326" y="502"/>
                  </a:cubicBezTo>
                  <a:cubicBezTo>
                    <a:pt x="376" y="652"/>
                    <a:pt x="351" y="828"/>
                    <a:pt x="276" y="978"/>
                  </a:cubicBezTo>
                  <a:cubicBezTo>
                    <a:pt x="276" y="1003"/>
                    <a:pt x="276" y="1028"/>
                    <a:pt x="301" y="1053"/>
                  </a:cubicBezTo>
                  <a:lnTo>
                    <a:pt x="326" y="1053"/>
                  </a:lnTo>
                  <a:cubicBezTo>
                    <a:pt x="351" y="1053"/>
                    <a:pt x="376" y="1053"/>
                    <a:pt x="376" y="1028"/>
                  </a:cubicBezTo>
                  <a:cubicBezTo>
                    <a:pt x="477" y="853"/>
                    <a:pt x="502" y="652"/>
                    <a:pt x="426" y="452"/>
                  </a:cubicBezTo>
                  <a:cubicBezTo>
                    <a:pt x="376" y="276"/>
                    <a:pt x="251" y="101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2257657" y="3846522"/>
              <a:ext cx="57764" cy="147860"/>
            </a:xfrm>
            <a:custGeom>
              <a:avLst/>
              <a:gdLst/>
              <a:ahLst/>
              <a:cxnLst/>
              <a:rect l="l" t="t" r="r" b="b"/>
              <a:pathLst>
                <a:path w="402" h="1029" extrusionOk="0">
                  <a:moveTo>
                    <a:pt x="101" y="1"/>
                  </a:moveTo>
                  <a:cubicBezTo>
                    <a:pt x="76" y="1"/>
                    <a:pt x="51" y="1"/>
                    <a:pt x="26" y="26"/>
                  </a:cubicBezTo>
                  <a:cubicBezTo>
                    <a:pt x="1" y="51"/>
                    <a:pt x="1" y="76"/>
                    <a:pt x="26" y="101"/>
                  </a:cubicBezTo>
                  <a:cubicBezTo>
                    <a:pt x="151" y="201"/>
                    <a:pt x="227" y="327"/>
                    <a:pt x="277" y="477"/>
                  </a:cubicBezTo>
                  <a:cubicBezTo>
                    <a:pt x="302" y="628"/>
                    <a:pt x="277" y="803"/>
                    <a:pt x="201" y="928"/>
                  </a:cubicBezTo>
                  <a:cubicBezTo>
                    <a:pt x="176" y="953"/>
                    <a:pt x="201" y="1004"/>
                    <a:pt x="227" y="1004"/>
                  </a:cubicBezTo>
                  <a:cubicBezTo>
                    <a:pt x="227" y="1029"/>
                    <a:pt x="227" y="1029"/>
                    <a:pt x="252" y="1029"/>
                  </a:cubicBezTo>
                  <a:cubicBezTo>
                    <a:pt x="277" y="1029"/>
                    <a:pt x="277" y="1004"/>
                    <a:pt x="302" y="978"/>
                  </a:cubicBezTo>
                  <a:cubicBezTo>
                    <a:pt x="377" y="828"/>
                    <a:pt x="402" y="653"/>
                    <a:pt x="377" y="477"/>
                  </a:cubicBezTo>
                  <a:cubicBezTo>
                    <a:pt x="327" y="277"/>
                    <a:pt x="252" y="126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2167706" y="3869081"/>
              <a:ext cx="50580" cy="143261"/>
            </a:xfrm>
            <a:custGeom>
              <a:avLst/>
              <a:gdLst/>
              <a:ahLst/>
              <a:cxnLst/>
              <a:rect l="l" t="t" r="r" b="b"/>
              <a:pathLst>
                <a:path w="352" h="997" extrusionOk="0">
                  <a:moveTo>
                    <a:pt x="51" y="1"/>
                  </a:moveTo>
                  <a:cubicBezTo>
                    <a:pt x="32" y="1"/>
                    <a:pt x="13" y="7"/>
                    <a:pt x="0" y="19"/>
                  </a:cubicBezTo>
                  <a:cubicBezTo>
                    <a:pt x="0" y="44"/>
                    <a:pt x="0" y="70"/>
                    <a:pt x="25" y="95"/>
                  </a:cubicBezTo>
                  <a:cubicBezTo>
                    <a:pt x="126" y="195"/>
                    <a:pt x="201" y="345"/>
                    <a:pt x="226" y="496"/>
                  </a:cubicBezTo>
                  <a:cubicBezTo>
                    <a:pt x="226" y="646"/>
                    <a:pt x="176" y="796"/>
                    <a:pt x="76" y="897"/>
                  </a:cubicBezTo>
                  <a:cubicBezTo>
                    <a:pt x="51" y="922"/>
                    <a:pt x="51" y="972"/>
                    <a:pt x="76" y="997"/>
                  </a:cubicBezTo>
                  <a:lnTo>
                    <a:pt x="126" y="997"/>
                  </a:lnTo>
                  <a:cubicBezTo>
                    <a:pt x="126" y="997"/>
                    <a:pt x="151" y="997"/>
                    <a:pt x="151" y="972"/>
                  </a:cubicBezTo>
                  <a:cubicBezTo>
                    <a:pt x="276" y="847"/>
                    <a:pt x="351" y="671"/>
                    <a:pt x="326" y="471"/>
                  </a:cubicBezTo>
                  <a:cubicBezTo>
                    <a:pt x="301" y="295"/>
                    <a:pt x="226" y="120"/>
                    <a:pt x="101" y="19"/>
                  </a:cubicBezTo>
                  <a:cubicBezTo>
                    <a:pt x="88" y="7"/>
                    <a:pt x="69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2063241" y="3879858"/>
              <a:ext cx="46987" cy="139813"/>
            </a:xfrm>
            <a:custGeom>
              <a:avLst/>
              <a:gdLst/>
              <a:ahLst/>
              <a:cxnLst/>
              <a:rect l="l" t="t" r="r" b="b"/>
              <a:pathLst>
                <a:path w="327" h="973" extrusionOk="0">
                  <a:moveTo>
                    <a:pt x="63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20"/>
                    <a:pt x="1" y="70"/>
                    <a:pt x="26" y="95"/>
                  </a:cubicBezTo>
                  <a:cubicBezTo>
                    <a:pt x="151" y="195"/>
                    <a:pt x="201" y="345"/>
                    <a:pt x="201" y="496"/>
                  </a:cubicBezTo>
                  <a:cubicBezTo>
                    <a:pt x="201" y="646"/>
                    <a:pt x="176" y="772"/>
                    <a:pt x="76" y="872"/>
                  </a:cubicBezTo>
                  <a:cubicBezTo>
                    <a:pt x="76" y="897"/>
                    <a:pt x="76" y="947"/>
                    <a:pt x="101" y="972"/>
                  </a:cubicBezTo>
                  <a:lnTo>
                    <a:pt x="126" y="972"/>
                  </a:lnTo>
                  <a:cubicBezTo>
                    <a:pt x="151" y="972"/>
                    <a:pt x="151" y="972"/>
                    <a:pt x="176" y="947"/>
                  </a:cubicBezTo>
                  <a:cubicBezTo>
                    <a:pt x="276" y="822"/>
                    <a:pt x="326" y="671"/>
                    <a:pt x="326" y="496"/>
                  </a:cubicBezTo>
                  <a:cubicBezTo>
                    <a:pt x="326" y="320"/>
                    <a:pt x="226" y="145"/>
                    <a:pt x="101" y="20"/>
                  </a:cubicBezTo>
                  <a:cubicBezTo>
                    <a:pt x="88" y="7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1994843" y="3878996"/>
              <a:ext cx="18105" cy="144267"/>
            </a:xfrm>
            <a:custGeom>
              <a:avLst/>
              <a:gdLst/>
              <a:ahLst/>
              <a:cxnLst/>
              <a:rect l="l" t="t" r="r" b="b"/>
              <a:pathLst>
                <a:path w="126" h="1004" extrusionOk="0">
                  <a:moveTo>
                    <a:pt x="76" y="1"/>
                  </a:moveTo>
                  <a:cubicBezTo>
                    <a:pt x="25" y="1"/>
                    <a:pt x="0" y="26"/>
                    <a:pt x="0" y="76"/>
                  </a:cubicBezTo>
                  <a:lnTo>
                    <a:pt x="0" y="953"/>
                  </a:lnTo>
                  <a:cubicBezTo>
                    <a:pt x="0" y="978"/>
                    <a:pt x="25" y="1003"/>
                    <a:pt x="76" y="1003"/>
                  </a:cubicBezTo>
                  <a:cubicBezTo>
                    <a:pt x="101" y="1003"/>
                    <a:pt x="126" y="978"/>
                    <a:pt x="126" y="953"/>
                  </a:cubicBezTo>
                  <a:lnTo>
                    <a:pt x="126" y="76"/>
                  </a:lnTo>
                  <a:cubicBezTo>
                    <a:pt x="126" y="26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1627421" y="2575284"/>
              <a:ext cx="616010" cy="770910"/>
            </a:xfrm>
            <a:custGeom>
              <a:avLst/>
              <a:gdLst/>
              <a:ahLst/>
              <a:cxnLst/>
              <a:rect l="l" t="t" r="r" b="b"/>
              <a:pathLst>
                <a:path w="4287" h="5365" extrusionOk="0">
                  <a:moveTo>
                    <a:pt x="2307" y="1"/>
                  </a:moveTo>
                  <a:lnTo>
                    <a:pt x="2307" y="1"/>
                  </a:lnTo>
                  <a:cubicBezTo>
                    <a:pt x="1004" y="176"/>
                    <a:pt x="1" y="1304"/>
                    <a:pt x="1" y="2683"/>
                  </a:cubicBezTo>
                  <a:cubicBezTo>
                    <a:pt x="1" y="4161"/>
                    <a:pt x="1204" y="5364"/>
                    <a:pt x="2708" y="5364"/>
                  </a:cubicBezTo>
                  <a:cubicBezTo>
                    <a:pt x="3284" y="5364"/>
                    <a:pt x="3836" y="5189"/>
                    <a:pt x="4287" y="4863"/>
                  </a:cubicBezTo>
                  <a:lnTo>
                    <a:pt x="4287" y="4863"/>
                  </a:lnTo>
                  <a:cubicBezTo>
                    <a:pt x="4136" y="4888"/>
                    <a:pt x="4011" y="4913"/>
                    <a:pt x="3886" y="4913"/>
                  </a:cubicBezTo>
                  <a:cubicBezTo>
                    <a:pt x="2382" y="4913"/>
                    <a:pt x="1179" y="3685"/>
                    <a:pt x="1179" y="2206"/>
                  </a:cubicBezTo>
                  <a:cubicBezTo>
                    <a:pt x="1179" y="1279"/>
                    <a:pt x="1630" y="477"/>
                    <a:pt x="2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1969553" y="2366501"/>
              <a:ext cx="101016" cy="97280"/>
            </a:xfrm>
            <a:custGeom>
              <a:avLst/>
              <a:gdLst/>
              <a:ahLst/>
              <a:cxnLst/>
              <a:rect l="l" t="t" r="r" b="b"/>
              <a:pathLst>
                <a:path w="703" h="677" extrusionOk="0">
                  <a:moveTo>
                    <a:pt x="352" y="0"/>
                  </a:moveTo>
                  <a:lnTo>
                    <a:pt x="252" y="226"/>
                  </a:lnTo>
                  <a:lnTo>
                    <a:pt x="1" y="251"/>
                  </a:lnTo>
                  <a:lnTo>
                    <a:pt x="176" y="426"/>
                  </a:lnTo>
                  <a:lnTo>
                    <a:pt x="151" y="677"/>
                  </a:lnTo>
                  <a:lnTo>
                    <a:pt x="352" y="552"/>
                  </a:lnTo>
                  <a:lnTo>
                    <a:pt x="577" y="677"/>
                  </a:lnTo>
                  <a:lnTo>
                    <a:pt x="527" y="426"/>
                  </a:lnTo>
                  <a:lnTo>
                    <a:pt x="703" y="251"/>
                  </a:lnTo>
                  <a:lnTo>
                    <a:pt x="477" y="22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1962369" y="2359316"/>
              <a:ext cx="118977" cy="111793"/>
            </a:xfrm>
            <a:custGeom>
              <a:avLst/>
              <a:gdLst/>
              <a:ahLst/>
              <a:cxnLst/>
              <a:rect l="l" t="t" r="r" b="b"/>
              <a:pathLst>
                <a:path w="828" h="778" extrusionOk="0">
                  <a:moveTo>
                    <a:pt x="402" y="175"/>
                  </a:moveTo>
                  <a:lnTo>
                    <a:pt x="477" y="301"/>
                  </a:lnTo>
                  <a:cubicBezTo>
                    <a:pt x="477" y="301"/>
                    <a:pt x="502" y="326"/>
                    <a:pt x="502" y="326"/>
                  </a:cubicBezTo>
                  <a:lnTo>
                    <a:pt x="652" y="351"/>
                  </a:lnTo>
                  <a:lnTo>
                    <a:pt x="552" y="451"/>
                  </a:lnTo>
                  <a:cubicBezTo>
                    <a:pt x="527" y="451"/>
                    <a:pt x="527" y="476"/>
                    <a:pt x="527" y="476"/>
                  </a:cubicBezTo>
                  <a:lnTo>
                    <a:pt x="552" y="627"/>
                  </a:lnTo>
                  <a:lnTo>
                    <a:pt x="427" y="551"/>
                  </a:lnTo>
                  <a:lnTo>
                    <a:pt x="377" y="551"/>
                  </a:lnTo>
                  <a:lnTo>
                    <a:pt x="277" y="627"/>
                  </a:lnTo>
                  <a:lnTo>
                    <a:pt x="302" y="476"/>
                  </a:lnTo>
                  <a:cubicBezTo>
                    <a:pt x="302" y="476"/>
                    <a:pt x="277" y="451"/>
                    <a:pt x="277" y="451"/>
                  </a:cubicBezTo>
                  <a:lnTo>
                    <a:pt x="176" y="351"/>
                  </a:lnTo>
                  <a:lnTo>
                    <a:pt x="302" y="326"/>
                  </a:lnTo>
                  <a:cubicBezTo>
                    <a:pt x="327" y="326"/>
                    <a:pt x="352" y="326"/>
                    <a:pt x="352" y="301"/>
                  </a:cubicBezTo>
                  <a:lnTo>
                    <a:pt x="402" y="175"/>
                  </a:lnTo>
                  <a:close/>
                  <a:moveTo>
                    <a:pt x="402" y="0"/>
                  </a:moveTo>
                  <a:cubicBezTo>
                    <a:pt x="402" y="0"/>
                    <a:pt x="377" y="0"/>
                    <a:pt x="352" y="25"/>
                  </a:cubicBezTo>
                  <a:lnTo>
                    <a:pt x="277" y="226"/>
                  </a:lnTo>
                  <a:lnTo>
                    <a:pt x="51" y="251"/>
                  </a:lnTo>
                  <a:cubicBezTo>
                    <a:pt x="26" y="251"/>
                    <a:pt x="26" y="276"/>
                    <a:pt x="1" y="301"/>
                  </a:cubicBezTo>
                  <a:cubicBezTo>
                    <a:pt x="1" y="301"/>
                    <a:pt x="1" y="326"/>
                    <a:pt x="26" y="351"/>
                  </a:cubicBezTo>
                  <a:lnTo>
                    <a:pt x="176" y="501"/>
                  </a:lnTo>
                  <a:lnTo>
                    <a:pt x="151" y="702"/>
                  </a:lnTo>
                  <a:cubicBezTo>
                    <a:pt x="126" y="727"/>
                    <a:pt x="151" y="752"/>
                    <a:pt x="176" y="752"/>
                  </a:cubicBezTo>
                  <a:cubicBezTo>
                    <a:pt x="176" y="777"/>
                    <a:pt x="176" y="777"/>
                    <a:pt x="201" y="777"/>
                  </a:cubicBezTo>
                  <a:lnTo>
                    <a:pt x="226" y="777"/>
                  </a:lnTo>
                  <a:lnTo>
                    <a:pt x="402" y="677"/>
                  </a:lnTo>
                  <a:lnTo>
                    <a:pt x="602" y="777"/>
                  </a:lnTo>
                  <a:cubicBezTo>
                    <a:pt x="627" y="777"/>
                    <a:pt x="652" y="777"/>
                    <a:pt x="652" y="752"/>
                  </a:cubicBezTo>
                  <a:cubicBezTo>
                    <a:pt x="678" y="752"/>
                    <a:pt x="678" y="727"/>
                    <a:pt x="678" y="702"/>
                  </a:cubicBezTo>
                  <a:lnTo>
                    <a:pt x="652" y="501"/>
                  </a:lnTo>
                  <a:lnTo>
                    <a:pt x="803" y="351"/>
                  </a:lnTo>
                  <a:cubicBezTo>
                    <a:pt x="803" y="326"/>
                    <a:pt x="828" y="301"/>
                    <a:pt x="803" y="301"/>
                  </a:cubicBezTo>
                  <a:cubicBezTo>
                    <a:pt x="803" y="276"/>
                    <a:pt x="778" y="251"/>
                    <a:pt x="778" y="251"/>
                  </a:cubicBezTo>
                  <a:lnTo>
                    <a:pt x="552" y="226"/>
                  </a:lnTo>
                  <a:lnTo>
                    <a:pt x="452" y="25"/>
                  </a:lnTo>
                  <a:cubicBezTo>
                    <a:pt x="452" y="0"/>
                    <a:pt x="427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2398189" y="3331676"/>
              <a:ext cx="101016" cy="97280"/>
            </a:xfrm>
            <a:custGeom>
              <a:avLst/>
              <a:gdLst/>
              <a:ahLst/>
              <a:cxnLst/>
              <a:rect l="l" t="t" r="r" b="b"/>
              <a:pathLst>
                <a:path w="703" h="677" extrusionOk="0">
                  <a:moveTo>
                    <a:pt x="351" y="0"/>
                  </a:moveTo>
                  <a:lnTo>
                    <a:pt x="251" y="226"/>
                  </a:lnTo>
                  <a:lnTo>
                    <a:pt x="0" y="251"/>
                  </a:lnTo>
                  <a:lnTo>
                    <a:pt x="176" y="426"/>
                  </a:lnTo>
                  <a:lnTo>
                    <a:pt x="151" y="677"/>
                  </a:lnTo>
                  <a:lnTo>
                    <a:pt x="351" y="551"/>
                  </a:lnTo>
                  <a:lnTo>
                    <a:pt x="577" y="677"/>
                  </a:lnTo>
                  <a:lnTo>
                    <a:pt x="527" y="426"/>
                  </a:lnTo>
                  <a:lnTo>
                    <a:pt x="702" y="251"/>
                  </a:lnTo>
                  <a:lnTo>
                    <a:pt x="452" y="22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2391004" y="3324348"/>
              <a:ext cx="115385" cy="111793"/>
            </a:xfrm>
            <a:custGeom>
              <a:avLst/>
              <a:gdLst/>
              <a:ahLst/>
              <a:cxnLst/>
              <a:rect l="l" t="t" r="r" b="b"/>
              <a:pathLst>
                <a:path w="803" h="778" extrusionOk="0">
                  <a:moveTo>
                    <a:pt x="401" y="176"/>
                  </a:moveTo>
                  <a:lnTo>
                    <a:pt x="451" y="302"/>
                  </a:lnTo>
                  <a:cubicBezTo>
                    <a:pt x="477" y="327"/>
                    <a:pt x="477" y="327"/>
                    <a:pt x="502" y="327"/>
                  </a:cubicBezTo>
                  <a:lnTo>
                    <a:pt x="627" y="352"/>
                  </a:lnTo>
                  <a:lnTo>
                    <a:pt x="552" y="452"/>
                  </a:lnTo>
                  <a:cubicBezTo>
                    <a:pt x="527" y="452"/>
                    <a:pt x="527" y="477"/>
                    <a:pt x="527" y="502"/>
                  </a:cubicBezTo>
                  <a:lnTo>
                    <a:pt x="552" y="627"/>
                  </a:lnTo>
                  <a:lnTo>
                    <a:pt x="426" y="552"/>
                  </a:lnTo>
                  <a:lnTo>
                    <a:pt x="376" y="552"/>
                  </a:lnTo>
                  <a:lnTo>
                    <a:pt x="251" y="627"/>
                  </a:lnTo>
                  <a:lnTo>
                    <a:pt x="276" y="502"/>
                  </a:lnTo>
                  <a:cubicBezTo>
                    <a:pt x="276" y="477"/>
                    <a:pt x="276" y="452"/>
                    <a:pt x="276" y="452"/>
                  </a:cubicBezTo>
                  <a:lnTo>
                    <a:pt x="176" y="352"/>
                  </a:lnTo>
                  <a:lnTo>
                    <a:pt x="301" y="327"/>
                  </a:lnTo>
                  <a:cubicBezTo>
                    <a:pt x="326" y="327"/>
                    <a:pt x="351" y="327"/>
                    <a:pt x="351" y="302"/>
                  </a:cubicBezTo>
                  <a:lnTo>
                    <a:pt x="401" y="176"/>
                  </a:lnTo>
                  <a:close/>
                  <a:moveTo>
                    <a:pt x="401" y="1"/>
                  </a:moveTo>
                  <a:cubicBezTo>
                    <a:pt x="376" y="1"/>
                    <a:pt x="376" y="26"/>
                    <a:pt x="351" y="26"/>
                  </a:cubicBezTo>
                  <a:lnTo>
                    <a:pt x="251" y="226"/>
                  </a:lnTo>
                  <a:lnTo>
                    <a:pt x="50" y="252"/>
                  </a:lnTo>
                  <a:cubicBezTo>
                    <a:pt x="25" y="252"/>
                    <a:pt x="0" y="277"/>
                    <a:pt x="0" y="302"/>
                  </a:cubicBezTo>
                  <a:cubicBezTo>
                    <a:pt x="0" y="327"/>
                    <a:pt x="0" y="327"/>
                    <a:pt x="25" y="352"/>
                  </a:cubicBezTo>
                  <a:lnTo>
                    <a:pt x="176" y="502"/>
                  </a:lnTo>
                  <a:lnTo>
                    <a:pt x="126" y="703"/>
                  </a:lnTo>
                  <a:cubicBezTo>
                    <a:pt x="126" y="728"/>
                    <a:pt x="151" y="753"/>
                    <a:pt x="151" y="778"/>
                  </a:cubicBezTo>
                  <a:lnTo>
                    <a:pt x="226" y="778"/>
                  </a:lnTo>
                  <a:lnTo>
                    <a:pt x="401" y="678"/>
                  </a:lnTo>
                  <a:lnTo>
                    <a:pt x="602" y="778"/>
                  </a:lnTo>
                  <a:lnTo>
                    <a:pt x="652" y="778"/>
                  </a:lnTo>
                  <a:cubicBezTo>
                    <a:pt x="677" y="753"/>
                    <a:pt x="677" y="728"/>
                    <a:pt x="677" y="703"/>
                  </a:cubicBezTo>
                  <a:lnTo>
                    <a:pt x="627" y="502"/>
                  </a:lnTo>
                  <a:lnTo>
                    <a:pt x="802" y="352"/>
                  </a:lnTo>
                  <a:cubicBezTo>
                    <a:pt x="802" y="327"/>
                    <a:pt x="802" y="327"/>
                    <a:pt x="802" y="302"/>
                  </a:cubicBezTo>
                  <a:cubicBezTo>
                    <a:pt x="802" y="277"/>
                    <a:pt x="777" y="252"/>
                    <a:pt x="752" y="252"/>
                  </a:cubicBezTo>
                  <a:lnTo>
                    <a:pt x="552" y="226"/>
                  </a:lnTo>
                  <a:lnTo>
                    <a:pt x="451" y="26"/>
                  </a:lnTo>
                  <a:cubicBezTo>
                    <a:pt x="451" y="26"/>
                    <a:pt x="42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2679109" y="3212699"/>
              <a:ext cx="54172" cy="54172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201" y="1"/>
                  </a:moveTo>
                  <a:lnTo>
                    <a:pt x="126" y="126"/>
                  </a:lnTo>
                  <a:lnTo>
                    <a:pt x="0" y="151"/>
                  </a:lnTo>
                  <a:lnTo>
                    <a:pt x="101" y="252"/>
                  </a:lnTo>
                  <a:lnTo>
                    <a:pt x="76" y="377"/>
                  </a:lnTo>
                  <a:lnTo>
                    <a:pt x="201" y="302"/>
                  </a:lnTo>
                  <a:lnTo>
                    <a:pt x="301" y="377"/>
                  </a:lnTo>
                  <a:lnTo>
                    <a:pt x="276" y="252"/>
                  </a:lnTo>
                  <a:lnTo>
                    <a:pt x="376" y="151"/>
                  </a:lnTo>
                  <a:lnTo>
                    <a:pt x="251" y="126"/>
                  </a:lnTo>
                  <a:lnTo>
                    <a:pt x="201" y="1"/>
                  </a:lnTo>
                  <a:close/>
                  <a:moveTo>
                    <a:pt x="301" y="377"/>
                  </a:moveTo>
                  <a:lnTo>
                    <a:pt x="301" y="377"/>
                  </a:lnTo>
                  <a:lnTo>
                    <a:pt x="301" y="3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2671924" y="3205515"/>
              <a:ext cx="72134" cy="68685"/>
            </a:xfrm>
            <a:custGeom>
              <a:avLst/>
              <a:gdLst/>
              <a:ahLst/>
              <a:cxnLst/>
              <a:rect l="l" t="t" r="r" b="b"/>
              <a:pathLst>
                <a:path w="502" h="478" extrusionOk="0">
                  <a:moveTo>
                    <a:pt x="251" y="176"/>
                  </a:moveTo>
                  <a:lnTo>
                    <a:pt x="251" y="201"/>
                  </a:lnTo>
                  <a:cubicBezTo>
                    <a:pt x="251" y="226"/>
                    <a:pt x="276" y="226"/>
                    <a:pt x="301" y="226"/>
                  </a:cubicBezTo>
                  <a:lnTo>
                    <a:pt x="326" y="226"/>
                  </a:lnTo>
                  <a:lnTo>
                    <a:pt x="301" y="251"/>
                  </a:lnTo>
                  <a:cubicBezTo>
                    <a:pt x="276" y="277"/>
                    <a:pt x="276" y="277"/>
                    <a:pt x="276" y="302"/>
                  </a:cubicBezTo>
                  <a:lnTo>
                    <a:pt x="226" y="302"/>
                  </a:lnTo>
                  <a:lnTo>
                    <a:pt x="201" y="327"/>
                  </a:lnTo>
                  <a:lnTo>
                    <a:pt x="201" y="302"/>
                  </a:lnTo>
                  <a:cubicBezTo>
                    <a:pt x="201" y="277"/>
                    <a:pt x="201" y="277"/>
                    <a:pt x="176" y="251"/>
                  </a:cubicBezTo>
                  <a:lnTo>
                    <a:pt x="176" y="226"/>
                  </a:lnTo>
                  <a:lnTo>
                    <a:pt x="201" y="226"/>
                  </a:lnTo>
                  <a:cubicBezTo>
                    <a:pt x="201" y="226"/>
                    <a:pt x="226" y="226"/>
                    <a:pt x="226" y="201"/>
                  </a:cubicBezTo>
                  <a:lnTo>
                    <a:pt x="251" y="176"/>
                  </a:lnTo>
                  <a:close/>
                  <a:moveTo>
                    <a:pt x="251" y="1"/>
                  </a:moveTo>
                  <a:cubicBezTo>
                    <a:pt x="226" y="1"/>
                    <a:pt x="201" y="26"/>
                    <a:pt x="201" y="26"/>
                  </a:cubicBezTo>
                  <a:lnTo>
                    <a:pt x="151" y="126"/>
                  </a:lnTo>
                  <a:lnTo>
                    <a:pt x="50" y="151"/>
                  </a:lnTo>
                  <a:cubicBezTo>
                    <a:pt x="25" y="151"/>
                    <a:pt x="0" y="176"/>
                    <a:pt x="0" y="176"/>
                  </a:cubicBezTo>
                  <a:cubicBezTo>
                    <a:pt x="0" y="201"/>
                    <a:pt x="0" y="226"/>
                    <a:pt x="25" y="251"/>
                  </a:cubicBezTo>
                  <a:lnTo>
                    <a:pt x="100" y="302"/>
                  </a:lnTo>
                  <a:lnTo>
                    <a:pt x="75" y="427"/>
                  </a:lnTo>
                  <a:cubicBezTo>
                    <a:pt x="75" y="427"/>
                    <a:pt x="75" y="452"/>
                    <a:pt x="100" y="477"/>
                  </a:cubicBezTo>
                  <a:lnTo>
                    <a:pt x="151" y="477"/>
                  </a:lnTo>
                  <a:lnTo>
                    <a:pt x="251" y="427"/>
                  </a:lnTo>
                  <a:lnTo>
                    <a:pt x="326" y="477"/>
                  </a:lnTo>
                  <a:lnTo>
                    <a:pt x="401" y="477"/>
                  </a:lnTo>
                  <a:cubicBezTo>
                    <a:pt x="401" y="452"/>
                    <a:pt x="426" y="427"/>
                    <a:pt x="426" y="402"/>
                  </a:cubicBezTo>
                  <a:lnTo>
                    <a:pt x="401" y="302"/>
                  </a:lnTo>
                  <a:lnTo>
                    <a:pt x="476" y="251"/>
                  </a:lnTo>
                  <a:cubicBezTo>
                    <a:pt x="476" y="226"/>
                    <a:pt x="501" y="201"/>
                    <a:pt x="476" y="176"/>
                  </a:cubicBezTo>
                  <a:cubicBezTo>
                    <a:pt x="476" y="151"/>
                    <a:pt x="451" y="151"/>
                    <a:pt x="451" y="151"/>
                  </a:cubicBezTo>
                  <a:lnTo>
                    <a:pt x="326" y="126"/>
                  </a:lnTo>
                  <a:lnTo>
                    <a:pt x="301" y="26"/>
                  </a:lnTo>
                  <a:cubicBezTo>
                    <a:pt x="276" y="26"/>
                    <a:pt x="276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2491877" y="3047167"/>
              <a:ext cx="54028" cy="54028"/>
            </a:xfrm>
            <a:custGeom>
              <a:avLst/>
              <a:gdLst/>
              <a:ahLst/>
              <a:cxnLst/>
              <a:rect l="l" t="t" r="r" b="b"/>
              <a:pathLst>
                <a:path w="376" h="376" extrusionOk="0">
                  <a:moveTo>
                    <a:pt x="176" y="0"/>
                  </a:moveTo>
                  <a:lnTo>
                    <a:pt x="125" y="125"/>
                  </a:lnTo>
                  <a:lnTo>
                    <a:pt x="0" y="150"/>
                  </a:lnTo>
                  <a:lnTo>
                    <a:pt x="100" y="226"/>
                  </a:lnTo>
                  <a:lnTo>
                    <a:pt x="75" y="376"/>
                  </a:lnTo>
                  <a:lnTo>
                    <a:pt x="176" y="301"/>
                  </a:lnTo>
                  <a:lnTo>
                    <a:pt x="301" y="376"/>
                  </a:lnTo>
                  <a:lnTo>
                    <a:pt x="276" y="226"/>
                  </a:lnTo>
                  <a:lnTo>
                    <a:pt x="376" y="150"/>
                  </a:lnTo>
                  <a:lnTo>
                    <a:pt x="251" y="125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2484548" y="3039839"/>
              <a:ext cx="68685" cy="68685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227" y="176"/>
                  </a:moveTo>
                  <a:lnTo>
                    <a:pt x="252" y="201"/>
                  </a:lnTo>
                  <a:cubicBezTo>
                    <a:pt x="252" y="201"/>
                    <a:pt x="277" y="226"/>
                    <a:pt x="302" y="226"/>
                  </a:cubicBezTo>
                  <a:lnTo>
                    <a:pt x="302" y="252"/>
                  </a:lnTo>
                  <a:cubicBezTo>
                    <a:pt x="277" y="252"/>
                    <a:pt x="277" y="277"/>
                    <a:pt x="277" y="302"/>
                  </a:cubicBezTo>
                  <a:lnTo>
                    <a:pt x="277" y="327"/>
                  </a:lnTo>
                  <a:lnTo>
                    <a:pt x="252" y="302"/>
                  </a:lnTo>
                  <a:lnTo>
                    <a:pt x="201" y="302"/>
                  </a:lnTo>
                  <a:cubicBezTo>
                    <a:pt x="201" y="277"/>
                    <a:pt x="201" y="252"/>
                    <a:pt x="176" y="252"/>
                  </a:cubicBezTo>
                  <a:lnTo>
                    <a:pt x="176" y="226"/>
                  </a:lnTo>
                  <a:cubicBezTo>
                    <a:pt x="201" y="226"/>
                    <a:pt x="227" y="201"/>
                    <a:pt x="227" y="201"/>
                  </a:cubicBezTo>
                  <a:lnTo>
                    <a:pt x="227" y="176"/>
                  </a:lnTo>
                  <a:close/>
                  <a:moveTo>
                    <a:pt x="227" y="1"/>
                  </a:moveTo>
                  <a:cubicBezTo>
                    <a:pt x="227" y="1"/>
                    <a:pt x="201" y="1"/>
                    <a:pt x="201" y="26"/>
                  </a:cubicBezTo>
                  <a:lnTo>
                    <a:pt x="151" y="126"/>
                  </a:lnTo>
                  <a:lnTo>
                    <a:pt x="51" y="126"/>
                  </a:lnTo>
                  <a:cubicBezTo>
                    <a:pt x="26" y="151"/>
                    <a:pt x="1" y="151"/>
                    <a:pt x="1" y="176"/>
                  </a:cubicBezTo>
                  <a:cubicBezTo>
                    <a:pt x="1" y="201"/>
                    <a:pt x="1" y="226"/>
                    <a:pt x="1" y="226"/>
                  </a:cubicBezTo>
                  <a:lnTo>
                    <a:pt x="76" y="302"/>
                  </a:lnTo>
                  <a:lnTo>
                    <a:pt x="76" y="402"/>
                  </a:lnTo>
                  <a:cubicBezTo>
                    <a:pt x="76" y="427"/>
                    <a:pt x="76" y="452"/>
                    <a:pt x="101" y="452"/>
                  </a:cubicBezTo>
                  <a:cubicBezTo>
                    <a:pt x="101" y="477"/>
                    <a:pt x="101" y="477"/>
                    <a:pt x="126" y="477"/>
                  </a:cubicBezTo>
                  <a:cubicBezTo>
                    <a:pt x="126" y="477"/>
                    <a:pt x="151" y="477"/>
                    <a:pt x="151" y="452"/>
                  </a:cubicBezTo>
                  <a:lnTo>
                    <a:pt x="227" y="427"/>
                  </a:lnTo>
                  <a:lnTo>
                    <a:pt x="327" y="452"/>
                  </a:lnTo>
                  <a:cubicBezTo>
                    <a:pt x="339" y="465"/>
                    <a:pt x="352" y="471"/>
                    <a:pt x="361" y="471"/>
                  </a:cubicBezTo>
                  <a:cubicBezTo>
                    <a:pt x="371" y="471"/>
                    <a:pt x="377" y="465"/>
                    <a:pt x="377" y="452"/>
                  </a:cubicBezTo>
                  <a:cubicBezTo>
                    <a:pt x="402" y="452"/>
                    <a:pt x="402" y="427"/>
                    <a:pt x="402" y="402"/>
                  </a:cubicBezTo>
                  <a:lnTo>
                    <a:pt x="402" y="302"/>
                  </a:lnTo>
                  <a:lnTo>
                    <a:pt x="477" y="226"/>
                  </a:lnTo>
                  <a:cubicBezTo>
                    <a:pt x="477" y="226"/>
                    <a:pt x="477" y="201"/>
                    <a:pt x="477" y="176"/>
                  </a:cubicBezTo>
                  <a:cubicBezTo>
                    <a:pt x="477" y="151"/>
                    <a:pt x="452" y="151"/>
                    <a:pt x="427" y="126"/>
                  </a:cubicBezTo>
                  <a:lnTo>
                    <a:pt x="327" y="126"/>
                  </a:lnTo>
                  <a:lnTo>
                    <a:pt x="277" y="26"/>
                  </a:lnTo>
                  <a:cubicBezTo>
                    <a:pt x="277" y="1"/>
                    <a:pt x="252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2372899" y="2546546"/>
              <a:ext cx="54172" cy="50580"/>
            </a:xfrm>
            <a:custGeom>
              <a:avLst/>
              <a:gdLst/>
              <a:ahLst/>
              <a:cxnLst/>
              <a:rect l="l" t="t" r="r" b="b"/>
              <a:pathLst>
                <a:path w="377" h="352" extrusionOk="0">
                  <a:moveTo>
                    <a:pt x="176" y="0"/>
                  </a:moveTo>
                  <a:lnTo>
                    <a:pt x="126" y="126"/>
                  </a:lnTo>
                  <a:lnTo>
                    <a:pt x="1" y="151"/>
                  </a:lnTo>
                  <a:lnTo>
                    <a:pt x="76" y="226"/>
                  </a:lnTo>
                  <a:lnTo>
                    <a:pt x="76" y="351"/>
                  </a:lnTo>
                  <a:lnTo>
                    <a:pt x="176" y="301"/>
                  </a:lnTo>
                  <a:lnTo>
                    <a:pt x="302" y="351"/>
                  </a:lnTo>
                  <a:lnTo>
                    <a:pt x="277" y="226"/>
                  </a:lnTo>
                  <a:lnTo>
                    <a:pt x="377" y="126"/>
                  </a:lnTo>
                  <a:lnTo>
                    <a:pt x="252" y="12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2362122" y="2539362"/>
              <a:ext cx="72277" cy="68541"/>
            </a:xfrm>
            <a:custGeom>
              <a:avLst/>
              <a:gdLst/>
              <a:ahLst/>
              <a:cxnLst/>
              <a:rect l="l" t="t" r="r" b="b"/>
              <a:pathLst>
                <a:path w="503" h="477" extrusionOk="0">
                  <a:moveTo>
                    <a:pt x="251" y="176"/>
                  </a:moveTo>
                  <a:lnTo>
                    <a:pt x="276" y="201"/>
                  </a:lnTo>
                  <a:cubicBezTo>
                    <a:pt x="276" y="201"/>
                    <a:pt x="302" y="226"/>
                    <a:pt x="302" y="226"/>
                  </a:cubicBezTo>
                  <a:lnTo>
                    <a:pt x="327" y="226"/>
                  </a:lnTo>
                  <a:lnTo>
                    <a:pt x="302" y="251"/>
                  </a:lnTo>
                  <a:cubicBezTo>
                    <a:pt x="302" y="251"/>
                    <a:pt x="302" y="276"/>
                    <a:pt x="302" y="301"/>
                  </a:cubicBezTo>
                  <a:lnTo>
                    <a:pt x="226" y="301"/>
                  </a:lnTo>
                  <a:cubicBezTo>
                    <a:pt x="226" y="276"/>
                    <a:pt x="201" y="251"/>
                    <a:pt x="201" y="251"/>
                  </a:cubicBezTo>
                  <a:lnTo>
                    <a:pt x="176" y="226"/>
                  </a:lnTo>
                  <a:lnTo>
                    <a:pt x="201" y="226"/>
                  </a:lnTo>
                  <a:cubicBezTo>
                    <a:pt x="226" y="226"/>
                    <a:pt x="251" y="201"/>
                    <a:pt x="251" y="201"/>
                  </a:cubicBezTo>
                  <a:lnTo>
                    <a:pt x="251" y="176"/>
                  </a:lnTo>
                  <a:close/>
                  <a:moveTo>
                    <a:pt x="251" y="0"/>
                  </a:moveTo>
                  <a:cubicBezTo>
                    <a:pt x="226" y="0"/>
                    <a:pt x="226" y="0"/>
                    <a:pt x="201" y="25"/>
                  </a:cubicBezTo>
                  <a:lnTo>
                    <a:pt x="151" y="126"/>
                  </a:lnTo>
                  <a:lnTo>
                    <a:pt x="51" y="126"/>
                  </a:lnTo>
                  <a:cubicBezTo>
                    <a:pt x="51" y="126"/>
                    <a:pt x="26" y="151"/>
                    <a:pt x="26" y="176"/>
                  </a:cubicBezTo>
                  <a:cubicBezTo>
                    <a:pt x="1" y="201"/>
                    <a:pt x="26" y="201"/>
                    <a:pt x="26" y="226"/>
                  </a:cubicBezTo>
                  <a:lnTo>
                    <a:pt x="101" y="301"/>
                  </a:lnTo>
                  <a:lnTo>
                    <a:pt x="76" y="401"/>
                  </a:lnTo>
                  <a:cubicBezTo>
                    <a:pt x="76" y="426"/>
                    <a:pt x="101" y="451"/>
                    <a:pt x="101" y="451"/>
                  </a:cubicBezTo>
                  <a:cubicBezTo>
                    <a:pt x="126" y="451"/>
                    <a:pt x="126" y="476"/>
                    <a:pt x="151" y="476"/>
                  </a:cubicBezTo>
                  <a:cubicBezTo>
                    <a:pt x="151" y="476"/>
                    <a:pt x="151" y="476"/>
                    <a:pt x="176" y="451"/>
                  </a:cubicBezTo>
                  <a:lnTo>
                    <a:pt x="251" y="401"/>
                  </a:lnTo>
                  <a:lnTo>
                    <a:pt x="352" y="451"/>
                  </a:lnTo>
                  <a:cubicBezTo>
                    <a:pt x="364" y="464"/>
                    <a:pt x="377" y="470"/>
                    <a:pt x="386" y="470"/>
                  </a:cubicBezTo>
                  <a:cubicBezTo>
                    <a:pt x="396" y="470"/>
                    <a:pt x="402" y="464"/>
                    <a:pt x="402" y="451"/>
                  </a:cubicBezTo>
                  <a:cubicBezTo>
                    <a:pt x="427" y="451"/>
                    <a:pt x="427" y="426"/>
                    <a:pt x="427" y="401"/>
                  </a:cubicBezTo>
                  <a:lnTo>
                    <a:pt x="402" y="301"/>
                  </a:lnTo>
                  <a:lnTo>
                    <a:pt x="477" y="226"/>
                  </a:lnTo>
                  <a:cubicBezTo>
                    <a:pt x="502" y="201"/>
                    <a:pt x="502" y="201"/>
                    <a:pt x="502" y="176"/>
                  </a:cubicBezTo>
                  <a:cubicBezTo>
                    <a:pt x="502" y="151"/>
                    <a:pt x="477" y="126"/>
                    <a:pt x="452" y="126"/>
                  </a:cubicBezTo>
                  <a:lnTo>
                    <a:pt x="352" y="126"/>
                  </a:lnTo>
                  <a:lnTo>
                    <a:pt x="302" y="25"/>
                  </a:lnTo>
                  <a:cubicBezTo>
                    <a:pt x="302" y="0"/>
                    <a:pt x="276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2257657" y="2279999"/>
              <a:ext cx="79462" cy="79462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7" y="1"/>
                  </a:moveTo>
                  <a:lnTo>
                    <a:pt x="201" y="176"/>
                  </a:lnTo>
                  <a:lnTo>
                    <a:pt x="1" y="226"/>
                  </a:lnTo>
                  <a:lnTo>
                    <a:pt x="151" y="352"/>
                  </a:lnTo>
                  <a:lnTo>
                    <a:pt x="101" y="552"/>
                  </a:lnTo>
                  <a:lnTo>
                    <a:pt x="277" y="452"/>
                  </a:lnTo>
                  <a:lnTo>
                    <a:pt x="452" y="552"/>
                  </a:lnTo>
                  <a:lnTo>
                    <a:pt x="427" y="352"/>
                  </a:lnTo>
                  <a:lnTo>
                    <a:pt x="552" y="226"/>
                  </a:lnTo>
                  <a:lnTo>
                    <a:pt x="377" y="176"/>
                  </a:lnTo>
                  <a:lnTo>
                    <a:pt x="277" y="1"/>
                  </a:lnTo>
                  <a:close/>
                  <a:moveTo>
                    <a:pt x="101" y="552"/>
                  </a:moveTo>
                  <a:lnTo>
                    <a:pt x="101" y="552"/>
                  </a:lnTo>
                  <a:lnTo>
                    <a:pt x="101" y="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2250473" y="2272814"/>
              <a:ext cx="97424" cy="93831"/>
            </a:xfrm>
            <a:custGeom>
              <a:avLst/>
              <a:gdLst/>
              <a:ahLst/>
              <a:cxnLst/>
              <a:rect l="l" t="t" r="r" b="b"/>
              <a:pathLst>
                <a:path w="678" h="653" extrusionOk="0">
                  <a:moveTo>
                    <a:pt x="327" y="176"/>
                  </a:moveTo>
                  <a:lnTo>
                    <a:pt x="377" y="251"/>
                  </a:lnTo>
                  <a:cubicBezTo>
                    <a:pt x="377" y="276"/>
                    <a:pt x="402" y="276"/>
                    <a:pt x="402" y="301"/>
                  </a:cubicBezTo>
                  <a:lnTo>
                    <a:pt x="502" y="301"/>
                  </a:lnTo>
                  <a:lnTo>
                    <a:pt x="427" y="351"/>
                  </a:lnTo>
                  <a:cubicBezTo>
                    <a:pt x="427" y="376"/>
                    <a:pt x="427" y="402"/>
                    <a:pt x="427" y="402"/>
                  </a:cubicBezTo>
                  <a:lnTo>
                    <a:pt x="427" y="502"/>
                  </a:lnTo>
                  <a:lnTo>
                    <a:pt x="352" y="452"/>
                  </a:lnTo>
                  <a:lnTo>
                    <a:pt x="302" y="452"/>
                  </a:lnTo>
                  <a:lnTo>
                    <a:pt x="226" y="502"/>
                  </a:lnTo>
                  <a:lnTo>
                    <a:pt x="251" y="402"/>
                  </a:lnTo>
                  <a:cubicBezTo>
                    <a:pt x="251" y="402"/>
                    <a:pt x="251" y="376"/>
                    <a:pt x="226" y="351"/>
                  </a:cubicBezTo>
                  <a:lnTo>
                    <a:pt x="176" y="301"/>
                  </a:lnTo>
                  <a:lnTo>
                    <a:pt x="251" y="301"/>
                  </a:lnTo>
                  <a:cubicBezTo>
                    <a:pt x="277" y="276"/>
                    <a:pt x="302" y="276"/>
                    <a:pt x="302" y="251"/>
                  </a:cubicBezTo>
                  <a:lnTo>
                    <a:pt x="327" y="176"/>
                  </a:lnTo>
                  <a:close/>
                  <a:moveTo>
                    <a:pt x="327" y="1"/>
                  </a:moveTo>
                  <a:cubicBezTo>
                    <a:pt x="302" y="1"/>
                    <a:pt x="302" y="26"/>
                    <a:pt x="277" y="26"/>
                  </a:cubicBezTo>
                  <a:lnTo>
                    <a:pt x="201" y="176"/>
                  </a:lnTo>
                  <a:lnTo>
                    <a:pt x="51" y="201"/>
                  </a:lnTo>
                  <a:cubicBezTo>
                    <a:pt x="26" y="226"/>
                    <a:pt x="1" y="226"/>
                    <a:pt x="1" y="251"/>
                  </a:cubicBezTo>
                  <a:cubicBezTo>
                    <a:pt x="1" y="276"/>
                    <a:pt x="1" y="301"/>
                    <a:pt x="26" y="301"/>
                  </a:cubicBezTo>
                  <a:lnTo>
                    <a:pt x="126" y="427"/>
                  </a:lnTo>
                  <a:lnTo>
                    <a:pt x="101" y="577"/>
                  </a:lnTo>
                  <a:cubicBezTo>
                    <a:pt x="101" y="602"/>
                    <a:pt x="101" y="627"/>
                    <a:pt x="126" y="627"/>
                  </a:cubicBezTo>
                  <a:cubicBezTo>
                    <a:pt x="151" y="652"/>
                    <a:pt x="151" y="652"/>
                    <a:pt x="151" y="652"/>
                  </a:cubicBezTo>
                  <a:lnTo>
                    <a:pt x="176" y="652"/>
                  </a:lnTo>
                  <a:lnTo>
                    <a:pt x="327" y="552"/>
                  </a:lnTo>
                  <a:lnTo>
                    <a:pt x="477" y="652"/>
                  </a:lnTo>
                  <a:cubicBezTo>
                    <a:pt x="502" y="652"/>
                    <a:pt x="527" y="652"/>
                    <a:pt x="552" y="627"/>
                  </a:cubicBezTo>
                  <a:cubicBezTo>
                    <a:pt x="552" y="627"/>
                    <a:pt x="577" y="602"/>
                    <a:pt x="552" y="577"/>
                  </a:cubicBezTo>
                  <a:lnTo>
                    <a:pt x="527" y="427"/>
                  </a:lnTo>
                  <a:lnTo>
                    <a:pt x="652" y="301"/>
                  </a:lnTo>
                  <a:cubicBezTo>
                    <a:pt x="678" y="301"/>
                    <a:pt x="678" y="276"/>
                    <a:pt x="678" y="251"/>
                  </a:cubicBezTo>
                  <a:cubicBezTo>
                    <a:pt x="652" y="226"/>
                    <a:pt x="652" y="201"/>
                    <a:pt x="627" y="201"/>
                  </a:cubicBezTo>
                  <a:lnTo>
                    <a:pt x="452" y="176"/>
                  </a:lnTo>
                  <a:lnTo>
                    <a:pt x="377" y="26"/>
                  </a:lnTo>
                  <a:cubicBezTo>
                    <a:pt x="377" y="26"/>
                    <a:pt x="352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2563867" y="2733776"/>
              <a:ext cx="82911" cy="75726"/>
            </a:xfrm>
            <a:custGeom>
              <a:avLst/>
              <a:gdLst/>
              <a:ahLst/>
              <a:cxnLst/>
              <a:rect l="l" t="t" r="r" b="b"/>
              <a:pathLst>
                <a:path w="577" h="527" extrusionOk="0">
                  <a:moveTo>
                    <a:pt x="276" y="1"/>
                  </a:moveTo>
                  <a:lnTo>
                    <a:pt x="201" y="176"/>
                  </a:lnTo>
                  <a:lnTo>
                    <a:pt x="0" y="201"/>
                  </a:lnTo>
                  <a:lnTo>
                    <a:pt x="151" y="326"/>
                  </a:lnTo>
                  <a:lnTo>
                    <a:pt x="126" y="527"/>
                  </a:lnTo>
                  <a:lnTo>
                    <a:pt x="276" y="427"/>
                  </a:lnTo>
                  <a:lnTo>
                    <a:pt x="451" y="527"/>
                  </a:lnTo>
                  <a:lnTo>
                    <a:pt x="426" y="326"/>
                  </a:lnTo>
                  <a:lnTo>
                    <a:pt x="577" y="201"/>
                  </a:lnTo>
                  <a:lnTo>
                    <a:pt x="376" y="17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2556682" y="2722999"/>
              <a:ext cx="97280" cy="93831"/>
            </a:xfrm>
            <a:custGeom>
              <a:avLst/>
              <a:gdLst/>
              <a:ahLst/>
              <a:cxnLst/>
              <a:rect l="l" t="t" r="r" b="b"/>
              <a:pathLst>
                <a:path w="677" h="653" extrusionOk="0">
                  <a:moveTo>
                    <a:pt x="326" y="176"/>
                  </a:moveTo>
                  <a:lnTo>
                    <a:pt x="376" y="276"/>
                  </a:lnTo>
                  <a:cubicBezTo>
                    <a:pt x="376" y="276"/>
                    <a:pt x="401" y="301"/>
                    <a:pt x="426" y="301"/>
                  </a:cubicBezTo>
                  <a:lnTo>
                    <a:pt x="501" y="301"/>
                  </a:lnTo>
                  <a:lnTo>
                    <a:pt x="451" y="376"/>
                  </a:lnTo>
                  <a:cubicBezTo>
                    <a:pt x="426" y="376"/>
                    <a:pt x="426" y="401"/>
                    <a:pt x="426" y="401"/>
                  </a:cubicBezTo>
                  <a:lnTo>
                    <a:pt x="426" y="502"/>
                  </a:lnTo>
                  <a:lnTo>
                    <a:pt x="351" y="452"/>
                  </a:lnTo>
                  <a:lnTo>
                    <a:pt x="301" y="452"/>
                  </a:lnTo>
                  <a:lnTo>
                    <a:pt x="226" y="502"/>
                  </a:lnTo>
                  <a:lnTo>
                    <a:pt x="251" y="401"/>
                  </a:lnTo>
                  <a:cubicBezTo>
                    <a:pt x="251" y="401"/>
                    <a:pt x="251" y="376"/>
                    <a:pt x="226" y="376"/>
                  </a:cubicBezTo>
                  <a:lnTo>
                    <a:pt x="176" y="301"/>
                  </a:lnTo>
                  <a:lnTo>
                    <a:pt x="251" y="301"/>
                  </a:lnTo>
                  <a:cubicBezTo>
                    <a:pt x="276" y="301"/>
                    <a:pt x="301" y="276"/>
                    <a:pt x="301" y="276"/>
                  </a:cubicBezTo>
                  <a:lnTo>
                    <a:pt x="326" y="176"/>
                  </a:lnTo>
                  <a:close/>
                  <a:moveTo>
                    <a:pt x="326" y="0"/>
                  </a:moveTo>
                  <a:cubicBezTo>
                    <a:pt x="326" y="0"/>
                    <a:pt x="301" y="25"/>
                    <a:pt x="276" y="51"/>
                  </a:cubicBezTo>
                  <a:lnTo>
                    <a:pt x="226" y="201"/>
                  </a:lnTo>
                  <a:lnTo>
                    <a:pt x="50" y="226"/>
                  </a:lnTo>
                  <a:cubicBezTo>
                    <a:pt x="25" y="226"/>
                    <a:pt x="0" y="226"/>
                    <a:pt x="0" y="251"/>
                  </a:cubicBezTo>
                  <a:cubicBezTo>
                    <a:pt x="0" y="276"/>
                    <a:pt x="0" y="301"/>
                    <a:pt x="25" y="301"/>
                  </a:cubicBezTo>
                  <a:lnTo>
                    <a:pt x="151" y="426"/>
                  </a:lnTo>
                  <a:lnTo>
                    <a:pt x="100" y="577"/>
                  </a:lnTo>
                  <a:cubicBezTo>
                    <a:pt x="100" y="602"/>
                    <a:pt x="126" y="627"/>
                    <a:pt x="126" y="652"/>
                  </a:cubicBezTo>
                  <a:lnTo>
                    <a:pt x="201" y="652"/>
                  </a:lnTo>
                  <a:lnTo>
                    <a:pt x="326" y="577"/>
                  </a:lnTo>
                  <a:lnTo>
                    <a:pt x="476" y="652"/>
                  </a:lnTo>
                  <a:lnTo>
                    <a:pt x="552" y="652"/>
                  </a:lnTo>
                  <a:cubicBezTo>
                    <a:pt x="552" y="627"/>
                    <a:pt x="577" y="602"/>
                    <a:pt x="577" y="577"/>
                  </a:cubicBezTo>
                  <a:lnTo>
                    <a:pt x="527" y="426"/>
                  </a:lnTo>
                  <a:lnTo>
                    <a:pt x="652" y="301"/>
                  </a:lnTo>
                  <a:cubicBezTo>
                    <a:pt x="677" y="301"/>
                    <a:pt x="677" y="276"/>
                    <a:pt x="677" y="251"/>
                  </a:cubicBezTo>
                  <a:cubicBezTo>
                    <a:pt x="652" y="226"/>
                    <a:pt x="652" y="226"/>
                    <a:pt x="627" y="201"/>
                  </a:cubicBezTo>
                  <a:lnTo>
                    <a:pt x="451" y="201"/>
                  </a:lnTo>
                  <a:lnTo>
                    <a:pt x="376" y="51"/>
                  </a:lnTo>
                  <a:cubicBezTo>
                    <a:pt x="376" y="25"/>
                    <a:pt x="351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1429412" y="3147895"/>
              <a:ext cx="180190" cy="104608"/>
            </a:xfrm>
            <a:custGeom>
              <a:avLst/>
              <a:gdLst/>
              <a:ahLst/>
              <a:cxnLst/>
              <a:rect l="l" t="t" r="r" b="b"/>
              <a:pathLst>
                <a:path w="1254" h="728" extrusionOk="0">
                  <a:moveTo>
                    <a:pt x="1153" y="1"/>
                  </a:moveTo>
                  <a:lnTo>
                    <a:pt x="51" y="627"/>
                  </a:lnTo>
                  <a:cubicBezTo>
                    <a:pt x="26" y="627"/>
                    <a:pt x="1" y="652"/>
                    <a:pt x="26" y="703"/>
                  </a:cubicBezTo>
                  <a:cubicBezTo>
                    <a:pt x="26" y="703"/>
                    <a:pt x="51" y="728"/>
                    <a:pt x="76" y="728"/>
                  </a:cubicBezTo>
                  <a:cubicBezTo>
                    <a:pt x="76" y="728"/>
                    <a:pt x="101" y="728"/>
                    <a:pt x="101" y="703"/>
                  </a:cubicBezTo>
                  <a:lnTo>
                    <a:pt x="1204" y="101"/>
                  </a:lnTo>
                  <a:cubicBezTo>
                    <a:pt x="1229" y="101"/>
                    <a:pt x="1254" y="51"/>
                    <a:pt x="1229" y="26"/>
                  </a:cubicBezTo>
                  <a:cubicBezTo>
                    <a:pt x="1229" y="1"/>
                    <a:pt x="1178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1616644" y="3299202"/>
              <a:ext cx="122570" cy="162229"/>
            </a:xfrm>
            <a:custGeom>
              <a:avLst/>
              <a:gdLst/>
              <a:ahLst/>
              <a:cxnLst/>
              <a:rect l="l" t="t" r="r" b="b"/>
              <a:pathLst>
                <a:path w="853" h="1129" extrusionOk="0">
                  <a:moveTo>
                    <a:pt x="828" y="0"/>
                  </a:moveTo>
                  <a:cubicBezTo>
                    <a:pt x="803" y="0"/>
                    <a:pt x="778" y="0"/>
                    <a:pt x="753" y="26"/>
                  </a:cubicBezTo>
                  <a:lnTo>
                    <a:pt x="26" y="1053"/>
                  </a:lnTo>
                  <a:cubicBezTo>
                    <a:pt x="1" y="1078"/>
                    <a:pt x="1" y="1103"/>
                    <a:pt x="26" y="1128"/>
                  </a:cubicBezTo>
                  <a:lnTo>
                    <a:pt x="51" y="1128"/>
                  </a:lnTo>
                  <a:cubicBezTo>
                    <a:pt x="76" y="1128"/>
                    <a:pt x="101" y="1128"/>
                    <a:pt x="101" y="1103"/>
                  </a:cubicBezTo>
                  <a:lnTo>
                    <a:pt x="853" y="76"/>
                  </a:lnTo>
                  <a:cubicBezTo>
                    <a:pt x="853" y="51"/>
                    <a:pt x="853" y="26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1879601" y="3387715"/>
              <a:ext cx="54172" cy="192548"/>
            </a:xfrm>
            <a:custGeom>
              <a:avLst/>
              <a:gdLst/>
              <a:ahLst/>
              <a:cxnLst/>
              <a:rect l="l" t="t" r="r" b="b"/>
              <a:pathLst>
                <a:path w="377" h="1340" extrusionOk="0">
                  <a:moveTo>
                    <a:pt x="305" y="1"/>
                  </a:moveTo>
                  <a:cubicBezTo>
                    <a:pt x="289" y="1"/>
                    <a:pt x="276" y="18"/>
                    <a:pt x="276" y="36"/>
                  </a:cubicBezTo>
                  <a:lnTo>
                    <a:pt x="0" y="1289"/>
                  </a:lnTo>
                  <a:cubicBezTo>
                    <a:pt x="0" y="1314"/>
                    <a:pt x="25" y="1339"/>
                    <a:pt x="51" y="1339"/>
                  </a:cubicBezTo>
                  <a:cubicBezTo>
                    <a:pt x="76" y="1339"/>
                    <a:pt x="101" y="1339"/>
                    <a:pt x="101" y="1314"/>
                  </a:cubicBezTo>
                  <a:lnTo>
                    <a:pt x="376" y="61"/>
                  </a:lnTo>
                  <a:cubicBezTo>
                    <a:pt x="376" y="36"/>
                    <a:pt x="376" y="11"/>
                    <a:pt x="326" y="11"/>
                  </a:cubicBezTo>
                  <a:cubicBezTo>
                    <a:pt x="319" y="4"/>
                    <a:pt x="31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2138823" y="3367599"/>
              <a:ext cx="75870" cy="187375"/>
            </a:xfrm>
            <a:custGeom>
              <a:avLst/>
              <a:gdLst/>
              <a:ahLst/>
              <a:cxnLst/>
              <a:rect l="l" t="t" r="r" b="b"/>
              <a:pathLst>
                <a:path w="528" h="1304" extrusionOk="0">
                  <a:moveTo>
                    <a:pt x="51" y="1"/>
                  </a:moveTo>
                  <a:cubicBezTo>
                    <a:pt x="26" y="1"/>
                    <a:pt x="1" y="51"/>
                    <a:pt x="26" y="76"/>
                  </a:cubicBezTo>
                  <a:lnTo>
                    <a:pt x="402" y="1279"/>
                  </a:lnTo>
                  <a:cubicBezTo>
                    <a:pt x="427" y="1304"/>
                    <a:pt x="452" y="1304"/>
                    <a:pt x="477" y="1304"/>
                  </a:cubicBezTo>
                  <a:cubicBezTo>
                    <a:pt x="502" y="1304"/>
                    <a:pt x="527" y="1279"/>
                    <a:pt x="527" y="1229"/>
                  </a:cubicBezTo>
                  <a:lnTo>
                    <a:pt x="126" y="26"/>
                  </a:lnTo>
                  <a:cubicBezTo>
                    <a:pt x="101" y="1"/>
                    <a:pt x="7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1483440" y="3061536"/>
              <a:ext cx="101016" cy="28882"/>
            </a:xfrm>
            <a:custGeom>
              <a:avLst/>
              <a:gdLst/>
              <a:ahLst/>
              <a:cxnLst/>
              <a:rect l="l" t="t" r="r" b="b"/>
              <a:pathLst>
                <a:path w="703" h="201" extrusionOk="0">
                  <a:moveTo>
                    <a:pt x="627" y="0"/>
                  </a:moveTo>
                  <a:lnTo>
                    <a:pt x="51" y="101"/>
                  </a:lnTo>
                  <a:cubicBezTo>
                    <a:pt x="26" y="101"/>
                    <a:pt x="0" y="126"/>
                    <a:pt x="0" y="176"/>
                  </a:cubicBezTo>
                  <a:cubicBezTo>
                    <a:pt x="26" y="201"/>
                    <a:pt x="51" y="201"/>
                    <a:pt x="76" y="201"/>
                  </a:cubicBezTo>
                  <a:lnTo>
                    <a:pt x="652" y="101"/>
                  </a:lnTo>
                  <a:cubicBezTo>
                    <a:pt x="677" y="101"/>
                    <a:pt x="702" y="75"/>
                    <a:pt x="677" y="50"/>
                  </a:cubicBezTo>
                  <a:cubicBezTo>
                    <a:pt x="677" y="25"/>
                    <a:pt x="652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1587905" y="3231667"/>
              <a:ext cx="79318" cy="71271"/>
            </a:xfrm>
            <a:custGeom>
              <a:avLst/>
              <a:gdLst/>
              <a:ahLst/>
              <a:cxnLst/>
              <a:rect l="l" t="t" r="r" b="b"/>
              <a:pathLst>
                <a:path w="552" h="496" extrusionOk="0">
                  <a:moveTo>
                    <a:pt x="489" y="1"/>
                  </a:moveTo>
                  <a:cubicBezTo>
                    <a:pt x="477" y="1"/>
                    <a:pt x="464" y="7"/>
                    <a:pt x="451" y="19"/>
                  </a:cubicBezTo>
                  <a:lnTo>
                    <a:pt x="25" y="395"/>
                  </a:lnTo>
                  <a:cubicBezTo>
                    <a:pt x="0" y="420"/>
                    <a:pt x="0" y="445"/>
                    <a:pt x="25" y="470"/>
                  </a:cubicBezTo>
                  <a:cubicBezTo>
                    <a:pt x="25" y="470"/>
                    <a:pt x="50" y="496"/>
                    <a:pt x="75" y="496"/>
                  </a:cubicBezTo>
                  <a:cubicBezTo>
                    <a:pt x="75" y="496"/>
                    <a:pt x="101" y="496"/>
                    <a:pt x="101" y="470"/>
                  </a:cubicBezTo>
                  <a:lnTo>
                    <a:pt x="527" y="95"/>
                  </a:lnTo>
                  <a:cubicBezTo>
                    <a:pt x="552" y="69"/>
                    <a:pt x="552" y="44"/>
                    <a:pt x="527" y="19"/>
                  </a:cubicBezTo>
                  <a:cubicBezTo>
                    <a:pt x="514" y="7"/>
                    <a:pt x="502" y="1"/>
                    <a:pt x="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1782321" y="3362569"/>
              <a:ext cx="50580" cy="91676"/>
            </a:xfrm>
            <a:custGeom>
              <a:avLst/>
              <a:gdLst/>
              <a:ahLst/>
              <a:cxnLst/>
              <a:rect l="l" t="t" r="r" b="b"/>
              <a:pathLst>
                <a:path w="352" h="638" extrusionOk="0">
                  <a:moveTo>
                    <a:pt x="279" y="0"/>
                  </a:moveTo>
                  <a:cubicBezTo>
                    <a:pt x="262" y="0"/>
                    <a:pt x="244" y="18"/>
                    <a:pt x="226" y="36"/>
                  </a:cubicBezTo>
                  <a:lnTo>
                    <a:pt x="1" y="562"/>
                  </a:lnTo>
                  <a:cubicBezTo>
                    <a:pt x="1" y="587"/>
                    <a:pt x="1" y="612"/>
                    <a:pt x="26" y="637"/>
                  </a:cubicBezTo>
                  <a:lnTo>
                    <a:pt x="51" y="637"/>
                  </a:lnTo>
                  <a:cubicBezTo>
                    <a:pt x="76" y="637"/>
                    <a:pt x="101" y="637"/>
                    <a:pt x="101" y="612"/>
                  </a:cubicBezTo>
                  <a:lnTo>
                    <a:pt x="327" y="86"/>
                  </a:lnTo>
                  <a:cubicBezTo>
                    <a:pt x="352" y="61"/>
                    <a:pt x="327" y="11"/>
                    <a:pt x="301" y="11"/>
                  </a:cubicBezTo>
                  <a:cubicBezTo>
                    <a:pt x="294" y="3"/>
                    <a:pt x="287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2030910" y="3400073"/>
              <a:ext cx="21698" cy="97280"/>
            </a:xfrm>
            <a:custGeom>
              <a:avLst/>
              <a:gdLst/>
              <a:ahLst/>
              <a:cxnLst/>
              <a:rect l="l" t="t" r="r" b="b"/>
              <a:pathLst>
                <a:path w="151" h="677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50" y="627"/>
                  </a:lnTo>
                  <a:cubicBezTo>
                    <a:pt x="50" y="652"/>
                    <a:pt x="75" y="677"/>
                    <a:pt x="100" y="677"/>
                  </a:cubicBezTo>
                  <a:cubicBezTo>
                    <a:pt x="125" y="677"/>
                    <a:pt x="150" y="652"/>
                    <a:pt x="150" y="627"/>
                  </a:cubicBezTo>
                  <a:lnTo>
                    <a:pt x="125" y="50"/>
                  </a:ln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1627421" y="2446537"/>
              <a:ext cx="129898" cy="157774"/>
            </a:xfrm>
            <a:custGeom>
              <a:avLst/>
              <a:gdLst/>
              <a:ahLst/>
              <a:cxnLst/>
              <a:rect l="l" t="t" r="r" b="b"/>
              <a:pathLst>
                <a:path w="904" h="1098" extrusionOk="0">
                  <a:moveTo>
                    <a:pt x="64" y="1"/>
                  </a:moveTo>
                  <a:cubicBezTo>
                    <a:pt x="51" y="1"/>
                    <a:pt x="39" y="7"/>
                    <a:pt x="26" y="20"/>
                  </a:cubicBezTo>
                  <a:cubicBezTo>
                    <a:pt x="1" y="20"/>
                    <a:pt x="1" y="70"/>
                    <a:pt x="1" y="95"/>
                  </a:cubicBezTo>
                  <a:lnTo>
                    <a:pt x="803" y="1072"/>
                  </a:lnTo>
                  <a:cubicBezTo>
                    <a:pt x="803" y="1097"/>
                    <a:pt x="828" y="1097"/>
                    <a:pt x="828" y="1097"/>
                  </a:cubicBezTo>
                  <a:lnTo>
                    <a:pt x="878" y="1097"/>
                  </a:lnTo>
                  <a:cubicBezTo>
                    <a:pt x="903" y="1072"/>
                    <a:pt x="903" y="1022"/>
                    <a:pt x="878" y="1022"/>
                  </a:cubicBezTo>
                  <a:lnTo>
                    <a:pt x="101" y="20"/>
                  </a:ln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1440189" y="2665379"/>
              <a:ext cx="176598" cy="101016"/>
            </a:xfrm>
            <a:custGeom>
              <a:avLst/>
              <a:gdLst/>
              <a:ahLst/>
              <a:cxnLst/>
              <a:rect l="l" t="t" r="r" b="b"/>
              <a:pathLst>
                <a:path w="1229" h="703" extrusionOk="0">
                  <a:moveTo>
                    <a:pt x="76" y="0"/>
                  </a:moveTo>
                  <a:cubicBezTo>
                    <a:pt x="51" y="0"/>
                    <a:pt x="26" y="0"/>
                    <a:pt x="1" y="25"/>
                  </a:cubicBezTo>
                  <a:cubicBezTo>
                    <a:pt x="1" y="51"/>
                    <a:pt x="1" y="76"/>
                    <a:pt x="26" y="101"/>
                  </a:cubicBezTo>
                  <a:lnTo>
                    <a:pt x="1154" y="702"/>
                  </a:lnTo>
                  <a:lnTo>
                    <a:pt x="1179" y="702"/>
                  </a:lnTo>
                  <a:cubicBezTo>
                    <a:pt x="1204" y="702"/>
                    <a:pt x="1204" y="702"/>
                    <a:pt x="1229" y="677"/>
                  </a:cubicBezTo>
                  <a:cubicBezTo>
                    <a:pt x="1229" y="652"/>
                    <a:pt x="1229" y="627"/>
                    <a:pt x="1204" y="60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1375383" y="2971442"/>
              <a:ext cx="198296" cy="21841"/>
            </a:xfrm>
            <a:custGeom>
              <a:avLst/>
              <a:gdLst/>
              <a:ahLst/>
              <a:cxnLst/>
              <a:rect l="l" t="t" r="r" b="b"/>
              <a:pathLst>
                <a:path w="1380" h="152" extrusionOk="0">
                  <a:moveTo>
                    <a:pt x="1329" y="1"/>
                  </a:moveTo>
                  <a:lnTo>
                    <a:pt x="51" y="51"/>
                  </a:lnTo>
                  <a:cubicBezTo>
                    <a:pt x="26" y="51"/>
                    <a:pt x="1" y="76"/>
                    <a:pt x="1" y="101"/>
                  </a:cubicBezTo>
                  <a:cubicBezTo>
                    <a:pt x="1" y="126"/>
                    <a:pt x="26" y="151"/>
                    <a:pt x="76" y="151"/>
                  </a:cubicBezTo>
                  <a:lnTo>
                    <a:pt x="1329" y="101"/>
                  </a:lnTo>
                  <a:cubicBezTo>
                    <a:pt x="1354" y="101"/>
                    <a:pt x="1379" y="76"/>
                    <a:pt x="1379" y="51"/>
                  </a:cubicBezTo>
                  <a:cubicBezTo>
                    <a:pt x="1379" y="26"/>
                    <a:pt x="1354" y="1"/>
                    <a:pt x="1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1789506" y="2463636"/>
              <a:ext cx="54172" cy="90239"/>
            </a:xfrm>
            <a:custGeom>
              <a:avLst/>
              <a:gdLst/>
              <a:ahLst/>
              <a:cxnLst/>
              <a:rect l="l" t="t" r="r" b="b"/>
              <a:pathLst>
                <a:path w="377" h="628" extrusionOk="0">
                  <a:moveTo>
                    <a:pt x="26" y="1"/>
                  </a:moveTo>
                  <a:cubicBezTo>
                    <a:pt x="1" y="26"/>
                    <a:pt x="1" y="51"/>
                    <a:pt x="1" y="76"/>
                  </a:cubicBezTo>
                  <a:lnTo>
                    <a:pt x="251" y="602"/>
                  </a:lnTo>
                  <a:cubicBezTo>
                    <a:pt x="277" y="602"/>
                    <a:pt x="277" y="627"/>
                    <a:pt x="302" y="627"/>
                  </a:cubicBezTo>
                  <a:lnTo>
                    <a:pt x="327" y="627"/>
                  </a:lnTo>
                  <a:cubicBezTo>
                    <a:pt x="352" y="602"/>
                    <a:pt x="377" y="577"/>
                    <a:pt x="352" y="552"/>
                  </a:cubicBezTo>
                  <a:lnTo>
                    <a:pt x="101" y="26"/>
                  </a:lnTo>
                  <a:cubicBezTo>
                    <a:pt x="101" y="1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1587905" y="2606178"/>
              <a:ext cx="82911" cy="70122"/>
            </a:xfrm>
            <a:custGeom>
              <a:avLst/>
              <a:gdLst/>
              <a:ahLst/>
              <a:cxnLst/>
              <a:rect l="l" t="t" r="r" b="b"/>
              <a:pathLst>
                <a:path w="577" h="488" extrusionOk="0">
                  <a:moveTo>
                    <a:pt x="75" y="0"/>
                  </a:moveTo>
                  <a:cubicBezTo>
                    <a:pt x="59" y="0"/>
                    <a:pt x="42" y="11"/>
                    <a:pt x="25" y="11"/>
                  </a:cubicBezTo>
                  <a:cubicBezTo>
                    <a:pt x="0" y="36"/>
                    <a:pt x="0" y="87"/>
                    <a:pt x="25" y="112"/>
                  </a:cubicBezTo>
                  <a:lnTo>
                    <a:pt x="477" y="463"/>
                  </a:lnTo>
                  <a:cubicBezTo>
                    <a:pt x="477" y="463"/>
                    <a:pt x="502" y="488"/>
                    <a:pt x="502" y="488"/>
                  </a:cubicBezTo>
                  <a:cubicBezTo>
                    <a:pt x="527" y="488"/>
                    <a:pt x="552" y="463"/>
                    <a:pt x="552" y="463"/>
                  </a:cubicBezTo>
                  <a:cubicBezTo>
                    <a:pt x="577" y="437"/>
                    <a:pt x="577" y="412"/>
                    <a:pt x="552" y="387"/>
                  </a:cubicBezTo>
                  <a:lnTo>
                    <a:pt x="101" y="11"/>
                  </a:lnTo>
                  <a:cubicBezTo>
                    <a:pt x="92" y="3"/>
                    <a:pt x="84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1476256" y="2840395"/>
              <a:ext cx="97424" cy="34055"/>
            </a:xfrm>
            <a:custGeom>
              <a:avLst/>
              <a:gdLst/>
              <a:ahLst/>
              <a:cxnLst/>
              <a:rect l="l" t="t" r="r" b="b"/>
              <a:pathLst>
                <a:path w="678" h="237" extrusionOk="0">
                  <a:moveTo>
                    <a:pt x="49" y="0"/>
                  </a:moveTo>
                  <a:cubicBezTo>
                    <a:pt x="25" y="0"/>
                    <a:pt x="0" y="18"/>
                    <a:pt x="0" y="36"/>
                  </a:cubicBezTo>
                  <a:cubicBezTo>
                    <a:pt x="0" y="61"/>
                    <a:pt x="25" y="111"/>
                    <a:pt x="50" y="111"/>
                  </a:cubicBezTo>
                  <a:lnTo>
                    <a:pt x="602" y="211"/>
                  </a:lnTo>
                  <a:cubicBezTo>
                    <a:pt x="602" y="211"/>
                    <a:pt x="627" y="236"/>
                    <a:pt x="627" y="236"/>
                  </a:cubicBezTo>
                  <a:cubicBezTo>
                    <a:pt x="652" y="236"/>
                    <a:pt x="677" y="211"/>
                    <a:pt x="677" y="186"/>
                  </a:cubicBezTo>
                  <a:cubicBezTo>
                    <a:pt x="677" y="161"/>
                    <a:pt x="652" y="111"/>
                    <a:pt x="627" y="111"/>
                  </a:cubicBezTo>
                  <a:lnTo>
                    <a:pt x="76" y="10"/>
                  </a:lnTo>
                  <a:cubicBezTo>
                    <a:pt x="68" y="3"/>
                    <a:pt x="5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1613051" y="2564508"/>
              <a:ext cx="792464" cy="792464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2758" y="101"/>
                  </a:moveTo>
                  <a:cubicBezTo>
                    <a:pt x="4236" y="101"/>
                    <a:pt x="5414" y="1304"/>
                    <a:pt x="5414" y="2758"/>
                  </a:cubicBezTo>
                  <a:cubicBezTo>
                    <a:pt x="5414" y="4211"/>
                    <a:pt x="4236" y="5414"/>
                    <a:pt x="2758" y="5414"/>
                  </a:cubicBezTo>
                  <a:cubicBezTo>
                    <a:pt x="1304" y="5414"/>
                    <a:pt x="126" y="4211"/>
                    <a:pt x="126" y="2758"/>
                  </a:cubicBezTo>
                  <a:cubicBezTo>
                    <a:pt x="126" y="1304"/>
                    <a:pt x="1304" y="101"/>
                    <a:pt x="2758" y="101"/>
                  </a:cubicBezTo>
                  <a:close/>
                  <a:moveTo>
                    <a:pt x="2758" y="1"/>
                  </a:moveTo>
                  <a:cubicBezTo>
                    <a:pt x="1254" y="1"/>
                    <a:pt x="1" y="1229"/>
                    <a:pt x="1" y="2758"/>
                  </a:cubicBezTo>
                  <a:cubicBezTo>
                    <a:pt x="1" y="4286"/>
                    <a:pt x="1254" y="5514"/>
                    <a:pt x="2758" y="5514"/>
                  </a:cubicBezTo>
                  <a:cubicBezTo>
                    <a:pt x="4286" y="5514"/>
                    <a:pt x="5515" y="4286"/>
                    <a:pt x="5515" y="2758"/>
                  </a:cubicBezTo>
                  <a:cubicBezTo>
                    <a:pt x="5515" y="1229"/>
                    <a:pt x="4286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1955184" y="2632905"/>
              <a:ext cx="79462" cy="75870"/>
            </a:xfrm>
            <a:custGeom>
              <a:avLst/>
              <a:gdLst/>
              <a:ahLst/>
              <a:cxnLst/>
              <a:rect l="l" t="t" r="r" b="b"/>
              <a:pathLst>
                <a:path w="553" h="528" extrusionOk="0">
                  <a:moveTo>
                    <a:pt x="276" y="101"/>
                  </a:moveTo>
                  <a:cubicBezTo>
                    <a:pt x="377" y="101"/>
                    <a:pt x="427" y="176"/>
                    <a:pt x="427" y="277"/>
                  </a:cubicBezTo>
                  <a:cubicBezTo>
                    <a:pt x="427" y="352"/>
                    <a:pt x="377" y="427"/>
                    <a:pt x="276" y="427"/>
                  </a:cubicBezTo>
                  <a:cubicBezTo>
                    <a:pt x="176" y="427"/>
                    <a:pt x="126" y="352"/>
                    <a:pt x="126" y="277"/>
                  </a:cubicBezTo>
                  <a:cubicBezTo>
                    <a:pt x="126" y="176"/>
                    <a:pt x="176" y="101"/>
                    <a:pt x="276" y="101"/>
                  </a:cubicBezTo>
                  <a:close/>
                  <a:moveTo>
                    <a:pt x="276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7"/>
                    <a:pt x="126" y="527"/>
                    <a:pt x="276" y="527"/>
                  </a:cubicBezTo>
                  <a:cubicBezTo>
                    <a:pt x="427" y="527"/>
                    <a:pt x="552" y="427"/>
                    <a:pt x="552" y="277"/>
                  </a:cubicBezTo>
                  <a:cubicBezTo>
                    <a:pt x="552" y="126"/>
                    <a:pt x="42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2045279" y="2978626"/>
              <a:ext cx="79318" cy="79462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276" y="126"/>
                  </a:moveTo>
                  <a:cubicBezTo>
                    <a:pt x="351" y="126"/>
                    <a:pt x="426" y="176"/>
                    <a:pt x="426" y="277"/>
                  </a:cubicBezTo>
                  <a:cubicBezTo>
                    <a:pt x="426" y="352"/>
                    <a:pt x="351" y="427"/>
                    <a:pt x="276" y="427"/>
                  </a:cubicBezTo>
                  <a:cubicBezTo>
                    <a:pt x="176" y="427"/>
                    <a:pt x="126" y="352"/>
                    <a:pt x="126" y="277"/>
                  </a:cubicBezTo>
                  <a:cubicBezTo>
                    <a:pt x="126" y="176"/>
                    <a:pt x="176" y="126"/>
                    <a:pt x="276" y="126"/>
                  </a:cubicBezTo>
                  <a:close/>
                  <a:moveTo>
                    <a:pt x="276" y="1"/>
                  </a:moveTo>
                  <a:cubicBezTo>
                    <a:pt x="126" y="1"/>
                    <a:pt x="0" y="126"/>
                    <a:pt x="0" y="277"/>
                  </a:cubicBezTo>
                  <a:cubicBezTo>
                    <a:pt x="0" y="427"/>
                    <a:pt x="126" y="552"/>
                    <a:pt x="276" y="552"/>
                  </a:cubicBezTo>
                  <a:cubicBezTo>
                    <a:pt x="426" y="552"/>
                    <a:pt x="552" y="427"/>
                    <a:pt x="552" y="277"/>
                  </a:cubicBezTo>
                  <a:cubicBezTo>
                    <a:pt x="552" y="126"/>
                    <a:pt x="426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2142416" y="2740961"/>
              <a:ext cx="137083" cy="137083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77" y="101"/>
                  </a:moveTo>
                  <a:cubicBezTo>
                    <a:pt x="678" y="101"/>
                    <a:pt x="853" y="276"/>
                    <a:pt x="853" y="477"/>
                  </a:cubicBezTo>
                  <a:cubicBezTo>
                    <a:pt x="853" y="677"/>
                    <a:pt x="678" y="828"/>
                    <a:pt x="477" y="828"/>
                  </a:cubicBezTo>
                  <a:cubicBezTo>
                    <a:pt x="277" y="828"/>
                    <a:pt x="126" y="677"/>
                    <a:pt x="126" y="477"/>
                  </a:cubicBezTo>
                  <a:cubicBezTo>
                    <a:pt x="126" y="276"/>
                    <a:pt x="277" y="101"/>
                    <a:pt x="477" y="101"/>
                  </a:cubicBezTo>
                  <a:close/>
                  <a:moveTo>
                    <a:pt x="477" y="1"/>
                  </a:moveTo>
                  <a:cubicBezTo>
                    <a:pt x="227" y="1"/>
                    <a:pt x="1" y="201"/>
                    <a:pt x="1" y="477"/>
                  </a:cubicBezTo>
                  <a:cubicBezTo>
                    <a:pt x="1" y="728"/>
                    <a:pt x="227" y="953"/>
                    <a:pt x="477" y="953"/>
                  </a:cubicBezTo>
                  <a:cubicBezTo>
                    <a:pt x="753" y="953"/>
                    <a:pt x="953" y="728"/>
                    <a:pt x="953" y="477"/>
                  </a:cubicBezTo>
                  <a:cubicBezTo>
                    <a:pt x="953" y="201"/>
                    <a:pt x="753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1876009" y="2888675"/>
              <a:ext cx="61357" cy="61357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26"/>
                  </a:moveTo>
                  <a:cubicBezTo>
                    <a:pt x="276" y="126"/>
                    <a:pt x="301" y="151"/>
                    <a:pt x="301" y="226"/>
                  </a:cubicBezTo>
                  <a:cubicBezTo>
                    <a:pt x="301" y="276"/>
                    <a:pt x="276" y="301"/>
                    <a:pt x="226" y="301"/>
                  </a:cubicBezTo>
                  <a:cubicBezTo>
                    <a:pt x="151" y="301"/>
                    <a:pt x="126" y="276"/>
                    <a:pt x="126" y="226"/>
                  </a:cubicBezTo>
                  <a:cubicBezTo>
                    <a:pt x="126" y="151"/>
                    <a:pt x="151" y="126"/>
                    <a:pt x="226" y="126"/>
                  </a:cubicBezTo>
                  <a:close/>
                  <a:moveTo>
                    <a:pt x="226" y="0"/>
                  </a:moveTo>
                  <a:cubicBezTo>
                    <a:pt x="101" y="0"/>
                    <a:pt x="0" y="101"/>
                    <a:pt x="0" y="226"/>
                  </a:cubicBezTo>
                  <a:cubicBezTo>
                    <a:pt x="0" y="326"/>
                    <a:pt x="101" y="426"/>
                    <a:pt x="226" y="426"/>
                  </a:cubicBezTo>
                  <a:cubicBezTo>
                    <a:pt x="326" y="426"/>
                    <a:pt x="426" y="326"/>
                    <a:pt x="426" y="226"/>
                  </a:cubicBezTo>
                  <a:cubicBezTo>
                    <a:pt x="426" y="101"/>
                    <a:pt x="326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2160521" y="3155079"/>
              <a:ext cx="57764" cy="57764"/>
            </a:xfrm>
            <a:custGeom>
              <a:avLst/>
              <a:gdLst/>
              <a:ahLst/>
              <a:cxnLst/>
              <a:rect l="l" t="t" r="r" b="b"/>
              <a:pathLst>
                <a:path w="402" h="402" extrusionOk="0">
                  <a:moveTo>
                    <a:pt x="201" y="101"/>
                  </a:moveTo>
                  <a:cubicBezTo>
                    <a:pt x="251" y="101"/>
                    <a:pt x="301" y="151"/>
                    <a:pt x="301" y="201"/>
                  </a:cubicBezTo>
                  <a:cubicBezTo>
                    <a:pt x="301" y="252"/>
                    <a:pt x="251" y="302"/>
                    <a:pt x="201" y="302"/>
                  </a:cubicBezTo>
                  <a:cubicBezTo>
                    <a:pt x="151" y="302"/>
                    <a:pt x="101" y="252"/>
                    <a:pt x="101" y="201"/>
                  </a:cubicBezTo>
                  <a:cubicBezTo>
                    <a:pt x="101" y="151"/>
                    <a:pt x="151" y="101"/>
                    <a:pt x="201" y="101"/>
                  </a:cubicBezTo>
                  <a:close/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02"/>
                    <a:pt x="201" y="402"/>
                  </a:cubicBezTo>
                  <a:cubicBezTo>
                    <a:pt x="326" y="402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1994843" y="1678650"/>
              <a:ext cx="18105" cy="277470"/>
            </a:xfrm>
            <a:custGeom>
              <a:avLst/>
              <a:gdLst/>
              <a:ahLst/>
              <a:cxnLst/>
              <a:rect l="l" t="t" r="r" b="b"/>
              <a:pathLst>
                <a:path w="126" h="1931" extrusionOk="0">
                  <a:moveTo>
                    <a:pt x="76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0" y="1880"/>
                  </a:lnTo>
                  <a:cubicBezTo>
                    <a:pt x="0" y="1905"/>
                    <a:pt x="25" y="1930"/>
                    <a:pt x="76" y="1930"/>
                  </a:cubicBezTo>
                  <a:cubicBezTo>
                    <a:pt x="101" y="1930"/>
                    <a:pt x="126" y="1905"/>
                    <a:pt x="126" y="1880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2243288" y="1836998"/>
              <a:ext cx="50580" cy="151452"/>
            </a:xfrm>
            <a:custGeom>
              <a:avLst/>
              <a:gdLst/>
              <a:ahLst/>
              <a:cxnLst/>
              <a:rect l="l" t="t" r="r" b="b"/>
              <a:pathLst>
                <a:path w="352" h="1054" extrusionOk="0">
                  <a:moveTo>
                    <a:pt x="327" y="1"/>
                  </a:moveTo>
                  <a:cubicBezTo>
                    <a:pt x="276" y="1"/>
                    <a:pt x="251" y="1"/>
                    <a:pt x="251" y="51"/>
                  </a:cubicBezTo>
                  <a:lnTo>
                    <a:pt x="1" y="978"/>
                  </a:lnTo>
                  <a:cubicBezTo>
                    <a:pt x="1" y="1003"/>
                    <a:pt x="26" y="1029"/>
                    <a:pt x="51" y="1054"/>
                  </a:cubicBezTo>
                  <a:lnTo>
                    <a:pt x="76" y="1054"/>
                  </a:lnTo>
                  <a:cubicBezTo>
                    <a:pt x="101" y="1054"/>
                    <a:pt x="101" y="1029"/>
                    <a:pt x="126" y="1003"/>
                  </a:cubicBezTo>
                  <a:lnTo>
                    <a:pt x="352" y="76"/>
                  </a:lnTo>
                  <a:cubicBezTo>
                    <a:pt x="352" y="26"/>
                    <a:pt x="352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2477364" y="1830819"/>
              <a:ext cx="144267" cy="247726"/>
            </a:xfrm>
            <a:custGeom>
              <a:avLst/>
              <a:gdLst/>
              <a:ahLst/>
              <a:cxnLst/>
              <a:rect l="l" t="t" r="r" b="b"/>
              <a:pathLst>
                <a:path w="1004" h="1724" extrusionOk="0">
                  <a:moveTo>
                    <a:pt x="916" y="0"/>
                  </a:moveTo>
                  <a:cubicBezTo>
                    <a:pt x="903" y="0"/>
                    <a:pt x="891" y="6"/>
                    <a:pt x="878" y="19"/>
                  </a:cubicBezTo>
                  <a:lnTo>
                    <a:pt x="1" y="1648"/>
                  </a:lnTo>
                  <a:cubicBezTo>
                    <a:pt x="1" y="1673"/>
                    <a:pt x="1" y="1698"/>
                    <a:pt x="26" y="1723"/>
                  </a:cubicBezTo>
                  <a:lnTo>
                    <a:pt x="51" y="1723"/>
                  </a:lnTo>
                  <a:cubicBezTo>
                    <a:pt x="76" y="1723"/>
                    <a:pt x="101" y="1723"/>
                    <a:pt x="101" y="1698"/>
                  </a:cubicBezTo>
                  <a:lnTo>
                    <a:pt x="978" y="69"/>
                  </a:lnTo>
                  <a:cubicBezTo>
                    <a:pt x="1003" y="44"/>
                    <a:pt x="978" y="19"/>
                    <a:pt x="953" y="19"/>
                  </a:cubicBezTo>
                  <a:cubicBezTo>
                    <a:pt x="941" y="6"/>
                    <a:pt x="928" y="0"/>
                    <a:pt x="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2679109" y="2111592"/>
              <a:ext cx="108200" cy="110931"/>
            </a:xfrm>
            <a:custGeom>
              <a:avLst/>
              <a:gdLst/>
              <a:ahLst/>
              <a:cxnLst/>
              <a:rect l="l" t="t" r="r" b="b"/>
              <a:pathLst>
                <a:path w="753" h="772" extrusionOk="0">
                  <a:moveTo>
                    <a:pt x="690" y="1"/>
                  </a:moveTo>
                  <a:cubicBezTo>
                    <a:pt x="677" y="1"/>
                    <a:pt x="664" y="7"/>
                    <a:pt x="652" y="20"/>
                  </a:cubicBezTo>
                  <a:lnTo>
                    <a:pt x="25" y="696"/>
                  </a:lnTo>
                  <a:cubicBezTo>
                    <a:pt x="0" y="722"/>
                    <a:pt x="0" y="747"/>
                    <a:pt x="25" y="772"/>
                  </a:cubicBezTo>
                  <a:lnTo>
                    <a:pt x="101" y="772"/>
                  </a:lnTo>
                  <a:lnTo>
                    <a:pt x="727" y="95"/>
                  </a:lnTo>
                  <a:cubicBezTo>
                    <a:pt x="752" y="70"/>
                    <a:pt x="752" y="20"/>
                    <a:pt x="727" y="20"/>
                  </a:cubicBezTo>
                  <a:cubicBezTo>
                    <a:pt x="715" y="7"/>
                    <a:pt x="702" y="1"/>
                    <a:pt x="6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2841194" y="2254853"/>
              <a:ext cx="237811" cy="158493"/>
            </a:xfrm>
            <a:custGeom>
              <a:avLst/>
              <a:gdLst/>
              <a:ahLst/>
              <a:cxnLst/>
              <a:rect l="l" t="t" r="r" b="b"/>
              <a:pathLst>
                <a:path w="1655" h="1103" extrusionOk="0">
                  <a:moveTo>
                    <a:pt x="1579" y="0"/>
                  </a:moveTo>
                  <a:lnTo>
                    <a:pt x="50" y="1003"/>
                  </a:lnTo>
                  <a:cubicBezTo>
                    <a:pt x="25" y="1028"/>
                    <a:pt x="0" y="1053"/>
                    <a:pt x="25" y="1078"/>
                  </a:cubicBezTo>
                  <a:cubicBezTo>
                    <a:pt x="25" y="1103"/>
                    <a:pt x="50" y="1103"/>
                    <a:pt x="75" y="1103"/>
                  </a:cubicBezTo>
                  <a:lnTo>
                    <a:pt x="100" y="1103"/>
                  </a:lnTo>
                  <a:lnTo>
                    <a:pt x="1629" y="100"/>
                  </a:lnTo>
                  <a:cubicBezTo>
                    <a:pt x="1654" y="75"/>
                    <a:pt x="1654" y="50"/>
                    <a:pt x="1654" y="25"/>
                  </a:cubicBezTo>
                  <a:cubicBezTo>
                    <a:pt x="1629" y="0"/>
                    <a:pt x="1604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2952843" y="2581032"/>
              <a:ext cx="140531" cy="59201"/>
            </a:xfrm>
            <a:custGeom>
              <a:avLst/>
              <a:gdLst/>
              <a:ahLst/>
              <a:cxnLst/>
              <a:rect l="l" t="t" r="r" b="b"/>
              <a:pathLst>
                <a:path w="978" h="412" extrusionOk="0">
                  <a:moveTo>
                    <a:pt x="929" y="1"/>
                  </a:moveTo>
                  <a:cubicBezTo>
                    <a:pt x="919" y="1"/>
                    <a:pt x="910" y="4"/>
                    <a:pt x="902" y="11"/>
                  </a:cubicBezTo>
                  <a:lnTo>
                    <a:pt x="50" y="287"/>
                  </a:lnTo>
                  <a:cubicBezTo>
                    <a:pt x="0" y="312"/>
                    <a:pt x="0" y="337"/>
                    <a:pt x="0" y="362"/>
                  </a:cubicBezTo>
                  <a:cubicBezTo>
                    <a:pt x="25" y="387"/>
                    <a:pt x="25" y="412"/>
                    <a:pt x="50" y="412"/>
                  </a:cubicBezTo>
                  <a:lnTo>
                    <a:pt x="75" y="412"/>
                  </a:lnTo>
                  <a:lnTo>
                    <a:pt x="952" y="111"/>
                  </a:lnTo>
                  <a:cubicBezTo>
                    <a:pt x="978" y="86"/>
                    <a:pt x="978" y="61"/>
                    <a:pt x="978" y="36"/>
                  </a:cubicBezTo>
                  <a:cubicBezTo>
                    <a:pt x="978" y="18"/>
                    <a:pt x="95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3003136" y="2845424"/>
              <a:ext cx="281063" cy="39803"/>
            </a:xfrm>
            <a:custGeom>
              <a:avLst/>
              <a:gdLst/>
              <a:ahLst/>
              <a:cxnLst/>
              <a:rect l="l" t="t" r="r" b="b"/>
              <a:pathLst>
                <a:path w="1956" h="277" extrusionOk="0">
                  <a:moveTo>
                    <a:pt x="1881" y="1"/>
                  </a:moveTo>
                  <a:lnTo>
                    <a:pt x="51" y="151"/>
                  </a:lnTo>
                  <a:cubicBezTo>
                    <a:pt x="26" y="151"/>
                    <a:pt x="1" y="176"/>
                    <a:pt x="1" y="226"/>
                  </a:cubicBezTo>
                  <a:cubicBezTo>
                    <a:pt x="26" y="251"/>
                    <a:pt x="51" y="276"/>
                    <a:pt x="76" y="276"/>
                  </a:cubicBezTo>
                  <a:lnTo>
                    <a:pt x="1906" y="126"/>
                  </a:lnTo>
                  <a:cubicBezTo>
                    <a:pt x="1931" y="101"/>
                    <a:pt x="1956" y="76"/>
                    <a:pt x="1956" y="51"/>
                  </a:cubicBezTo>
                  <a:cubicBezTo>
                    <a:pt x="1956" y="26"/>
                    <a:pt x="1931" y="1"/>
                    <a:pt x="1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2995951" y="3119156"/>
              <a:ext cx="144267" cy="36067"/>
            </a:xfrm>
            <a:custGeom>
              <a:avLst/>
              <a:gdLst/>
              <a:ahLst/>
              <a:cxnLst/>
              <a:rect l="l" t="t" r="r" b="b"/>
              <a:pathLst>
                <a:path w="1004" h="251" extrusionOk="0">
                  <a:moveTo>
                    <a:pt x="51" y="0"/>
                  </a:moveTo>
                  <a:cubicBezTo>
                    <a:pt x="26" y="0"/>
                    <a:pt x="1" y="0"/>
                    <a:pt x="1" y="50"/>
                  </a:cubicBezTo>
                  <a:cubicBezTo>
                    <a:pt x="1" y="75"/>
                    <a:pt x="1" y="101"/>
                    <a:pt x="51" y="101"/>
                  </a:cubicBezTo>
                  <a:lnTo>
                    <a:pt x="953" y="251"/>
                  </a:lnTo>
                  <a:cubicBezTo>
                    <a:pt x="978" y="251"/>
                    <a:pt x="1003" y="226"/>
                    <a:pt x="1003" y="201"/>
                  </a:cubicBezTo>
                  <a:cubicBezTo>
                    <a:pt x="1003" y="176"/>
                    <a:pt x="1003" y="151"/>
                    <a:pt x="953" y="15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2923961" y="3358977"/>
              <a:ext cx="259509" cy="120414"/>
            </a:xfrm>
            <a:custGeom>
              <a:avLst/>
              <a:gdLst/>
              <a:ahLst/>
              <a:cxnLst/>
              <a:rect l="l" t="t" r="r" b="b"/>
              <a:pathLst>
                <a:path w="1806" h="838" extrusionOk="0">
                  <a:moveTo>
                    <a:pt x="54" y="0"/>
                  </a:moveTo>
                  <a:cubicBezTo>
                    <a:pt x="36" y="0"/>
                    <a:pt x="18" y="18"/>
                    <a:pt x="1" y="36"/>
                  </a:cubicBezTo>
                  <a:cubicBezTo>
                    <a:pt x="1" y="61"/>
                    <a:pt x="1" y="86"/>
                    <a:pt x="26" y="111"/>
                  </a:cubicBezTo>
                  <a:lnTo>
                    <a:pt x="1705" y="838"/>
                  </a:lnTo>
                  <a:lnTo>
                    <a:pt x="1730" y="838"/>
                  </a:lnTo>
                  <a:cubicBezTo>
                    <a:pt x="1755" y="838"/>
                    <a:pt x="1780" y="813"/>
                    <a:pt x="1780" y="813"/>
                  </a:cubicBezTo>
                  <a:cubicBezTo>
                    <a:pt x="1805" y="787"/>
                    <a:pt x="1780" y="737"/>
                    <a:pt x="1755" y="737"/>
                  </a:cubicBezTo>
                  <a:lnTo>
                    <a:pt x="76" y="11"/>
                  </a:lnTo>
                  <a:cubicBezTo>
                    <a:pt x="68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2794350" y="3573796"/>
              <a:ext cx="122570" cy="96418"/>
            </a:xfrm>
            <a:custGeom>
              <a:avLst/>
              <a:gdLst/>
              <a:ahLst/>
              <a:cxnLst/>
              <a:rect l="l" t="t" r="r" b="b"/>
              <a:pathLst>
                <a:path w="853" h="671" extrusionOk="0">
                  <a:moveTo>
                    <a:pt x="63" y="0"/>
                  </a:moveTo>
                  <a:cubicBezTo>
                    <a:pt x="50" y="0"/>
                    <a:pt x="38" y="7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lnTo>
                    <a:pt x="752" y="646"/>
                  </a:lnTo>
                  <a:cubicBezTo>
                    <a:pt x="777" y="671"/>
                    <a:pt x="777" y="671"/>
                    <a:pt x="802" y="671"/>
                  </a:cubicBezTo>
                  <a:cubicBezTo>
                    <a:pt x="802" y="671"/>
                    <a:pt x="827" y="671"/>
                    <a:pt x="827" y="646"/>
                  </a:cubicBezTo>
                  <a:cubicBezTo>
                    <a:pt x="852" y="621"/>
                    <a:pt x="852" y="596"/>
                    <a:pt x="827" y="571"/>
                  </a:cubicBezTo>
                  <a:lnTo>
                    <a:pt x="101" y="19"/>
                  </a:ln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1155677" y="3641331"/>
              <a:ext cx="115385" cy="104608"/>
            </a:xfrm>
            <a:custGeom>
              <a:avLst/>
              <a:gdLst/>
              <a:ahLst/>
              <a:cxnLst/>
              <a:rect l="l" t="t" r="r" b="b"/>
              <a:pathLst>
                <a:path w="803" h="728" extrusionOk="0">
                  <a:moveTo>
                    <a:pt x="703" y="0"/>
                  </a:moveTo>
                  <a:lnTo>
                    <a:pt x="26" y="627"/>
                  </a:lnTo>
                  <a:cubicBezTo>
                    <a:pt x="1" y="652"/>
                    <a:pt x="1" y="677"/>
                    <a:pt x="26" y="702"/>
                  </a:cubicBezTo>
                  <a:cubicBezTo>
                    <a:pt x="26" y="727"/>
                    <a:pt x="51" y="727"/>
                    <a:pt x="76" y="727"/>
                  </a:cubicBezTo>
                  <a:cubicBezTo>
                    <a:pt x="76" y="727"/>
                    <a:pt x="101" y="727"/>
                    <a:pt x="101" y="702"/>
                  </a:cubicBezTo>
                  <a:lnTo>
                    <a:pt x="778" y="101"/>
                  </a:lnTo>
                  <a:cubicBezTo>
                    <a:pt x="803" y="76"/>
                    <a:pt x="803" y="25"/>
                    <a:pt x="778" y="25"/>
                  </a:cubicBezTo>
                  <a:cubicBezTo>
                    <a:pt x="753" y="0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874757" y="3438151"/>
              <a:ext cx="248732" cy="142112"/>
            </a:xfrm>
            <a:custGeom>
              <a:avLst/>
              <a:gdLst/>
              <a:ahLst/>
              <a:cxnLst/>
              <a:rect l="l" t="t" r="r" b="b"/>
              <a:pathLst>
                <a:path w="1731" h="989" extrusionOk="0">
                  <a:moveTo>
                    <a:pt x="1677" y="1"/>
                  </a:moveTo>
                  <a:cubicBezTo>
                    <a:pt x="1670" y="1"/>
                    <a:pt x="1662" y="4"/>
                    <a:pt x="1655" y="11"/>
                  </a:cubicBezTo>
                  <a:lnTo>
                    <a:pt x="51" y="888"/>
                  </a:lnTo>
                  <a:cubicBezTo>
                    <a:pt x="26" y="888"/>
                    <a:pt x="1" y="938"/>
                    <a:pt x="26" y="963"/>
                  </a:cubicBezTo>
                  <a:cubicBezTo>
                    <a:pt x="26" y="963"/>
                    <a:pt x="51" y="988"/>
                    <a:pt x="76" y="988"/>
                  </a:cubicBezTo>
                  <a:lnTo>
                    <a:pt x="101" y="988"/>
                  </a:lnTo>
                  <a:lnTo>
                    <a:pt x="1705" y="111"/>
                  </a:lnTo>
                  <a:cubicBezTo>
                    <a:pt x="1730" y="86"/>
                    <a:pt x="1730" y="61"/>
                    <a:pt x="1730" y="36"/>
                  </a:cubicBezTo>
                  <a:cubicBezTo>
                    <a:pt x="1712" y="18"/>
                    <a:pt x="1695" y="1"/>
                    <a:pt x="1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889270" y="3205515"/>
              <a:ext cx="144124" cy="46987"/>
            </a:xfrm>
            <a:custGeom>
              <a:avLst/>
              <a:gdLst/>
              <a:ahLst/>
              <a:cxnLst/>
              <a:rect l="l" t="t" r="r" b="b"/>
              <a:pathLst>
                <a:path w="1003" h="327" extrusionOk="0">
                  <a:moveTo>
                    <a:pt x="927" y="1"/>
                  </a:moveTo>
                  <a:lnTo>
                    <a:pt x="25" y="226"/>
                  </a:lnTo>
                  <a:cubicBezTo>
                    <a:pt x="0" y="226"/>
                    <a:pt x="0" y="251"/>
                    <a:pt x="0" y="302"/>
                  </a:cubicBezTo>
                  <a:cubicBezTo>
                    <a:pt x="0" y="327"/>
                    <a:pt x="25" y="327"/>
                    <a:pt x="50" y="327"/>
                  </a:cubicBezTo>
                  <a:lnTo>
                    <a:pt x="953" y="101"/>
                  </a:lnTo>
                  <a:cubicBezTo>
                    <a:pt x="978" y="101"/>
                    <a:pt x="1003" y="76"/>
                    <a:pt x="978" y="26"/>
                  </a:cubicBezTo>
                  <a:cubicBezTo>
                    <a:pt x="978" y="1"/>
                    <a:pt x="953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720000" y="2957072"/>
              <a:ext cx="281063" cy="14513"/>
            </a:xfrm>
            <a:custGeom>
              <a:avLst/>
              <a:gdLst/>
              <a:ahLst/>
              <a:cxnLst/>
              <a:rect l="l" t="t" r="r" b="b"/>
              <a:pathLst>
                <a:path w="1956" h="101" extrusionOk="0">
                  <a:moveTo>
                    <a:pt x="50" y="0"/>
                  </a:moveTo>
                  <a:cubicBezTo>
                    <a:pt x="25" y="0"/>
                    <a:pt x="0" y="26"/>
                    <a:pt x="0" y="51"/>
                  </a:cubicBezTo>
                  <a:cubicBezTo>
                    <a:pt x="0" y="101"/>
                    <a:pt x="25" y="101"/>
                    <a:pt x="50" y="101"/>
                  </a:cubicBezTo>
                  <a:lnTo>
                    <a:pt x="1905" y="101"/>
                  </a:lnTo>
                  <a:cubicBezTo>
                    <a:pt x="1930" y="101"/>
                    <a:pt x="1955" y="76"/>
                    <a:pt x="1955" y="51"/>
                  </a:cubicBezTo>
                  <a:cubicBezTo>
                    <a:pt x="1955" y="26"/>
                    <a:pt x="1930" y="0"/>
                    <a:pt x="1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885678" y="2676156"/>
              <a:ext cx="144124" cy="46987"/>
            </a:xfrm>
            <a:custGeom>
              <a:avLst/>
              <a:gdLst/>
              <a:ahLst/>
              <a:cxnLst/>
              <a:rect l="l" t="t" r="r" b="b"/>
              <a:pathLst>
                <a:path w="1003" h="327" extrusionOk="0">
                  <a:moveTo>
                    <a:pt x="75" y="1"/>
                  </a:moveTo>
                  <a:cubicBezTo>
                    <a:pt x="50" y="1"/>
                    <a:pt x="25" y="26"/>
                    <a:pt x="0" y="51"/>
                  </a:cubicBezTo>
                  <a:cubicBezTo>
                    <a:pt x="0" y="76"/>
                    <a:pt x="25" y="101"/>
                    <a:pt x="50" y="101"/>
                  </a:cubicBezTo>
                  <a:lnTo>
                    <a:pt x="927" y="326"/>
                  </a:lnTo>
                  <a:lnTo>
                    <a:pt x="952" y="326"/>
                  </a:lnTo>
                  <a:cubicBezTo>
                    <a:pt x="978" y="326"/>
                    <a:pt x="1003" y="326"/>
                    <a:pt x="1003" y="301"/>
                  </a:cubicBezTo>
                  <a:cubicBezTo>
                    <a:pt x="1003" y="251"/>
                    <a:pt x="1003" y="226"/>
                    <a:pt x="952" y="226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871165" y="2350551"/>
              <a:ext cx="248732" cy="138520"/>
            </a:xfrm>
            <a:custGeom>
              <a:avLst/>
              <a:gdLst/>
              <a:ahLst/>
              <a:cxnLst/>
              <a:rect l="l" t="t" r="r" b="b"/>
              <a:pathLst>
                <a:path w="1731" h="964" extrusionOk="0">
                  <a:moveTo>
                    <a:pt x="55" y="1"/>
                  </a:moveTo>
                  <a:cubicBezTo>
                    <a:pt x="38" y="1"/>
                    <a:pt x="26" y="18"/>
                    <a:pt x="26" y="36"/>
                  </a:cubicBezTo>
                  <a:cubicBezTo>
                    <a:pt x="1" y="61"/>
                    <a:pt x="1" y="86"/>
                    <a:pt x="26" y="111"/>
                  </a:cubicBezTo>
                  <a:lnTo>
                    <a:pt x="1655" y="963"/>
                  </a:lnTo>
                  <a:lnTo>
                    <a:pt x="1680" y="963"/>
                  </a:lnTo>
                  <a:cubicBezTo>
                    <a:pt x="1705" y="963"/>
                    <a:pt x="1705" y="963"/>
                    <a:pt x="1730" y="938"/>
                  </a:cubicBezTo>
                  <a:cubicBezTo>
                    <a:pt x="1730" y="913"/>
                    <a:pt x="1730" y="888"/>
                    <a:pt x="1705" y="863"/>
                  </a:cubicBezTo>
                  <a:lnTo>
                    <a:pt x="76" y="11"/>
                  </a:lnTo>
                  <a:cubicBezTo>
                    <a:pt x="69" y="4"/>
                    <a:pt x="61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1144900" y="2176541"/>
              <a:ext cx="122570" cy="110787"/>
            </a:xfrm>
            <a:custGeom>
              <a:avLst/>
              <a:gdLst/>
              <a:ahLst/>
              <a:cxnLst/>
              <a:rect l="l" t="t" r="r" b="b"/>
              <a:pathLst>
                <a:path w="853" h="771" extrusionOk="0">
                  <a:moveTo>
                    <a:pt x="63" y="0"/>
                  </a:moveTo>
                  <a:cubicBezTo>
                    <a:pt x="51" y="0"/>
                    <a:pt x="38" y="6"/>
                    <a:pt x="26" y="19"/>
                  </a:cubicBezTo>
                  <a:cubicBezTo>
                    <a:pt x="1" y="44"/>
                    <a:pt x="1" y="94"/>
                    <a:pt x="26" y="94"/>
                  </a:cubicBezTo>
                  <a:lnTo>
                    <a:pt x="752" y="746"/>
                  </a:lnTo>
                  <a:cubicBezTo>
                    <a:pt x="752" y="771"/>
                    <a:pt x="778" y="771"/>
                    <a:pt x="778" y="771"/>
                  </a:cubicBezTo>
                  <a:cubicBezTo>
                    <a:pt x="803" y="771"/>
                    <a:pt x="803" y="771"/>
                    <a:pt x="828" y="746"/>
                  </a:cubicBezTo>
                  <a:cubicBezTo>
                    <a:pt x="853" y="721"/>
                    <a:pt x="828" y="696"/>
                    <a:pt x="828" y="671"/>
                  </a:cubicBezTo>
                  <a:lnTo>
                    <a:pt x="101" y="19"/>
                  </a:lnTo>
                  <a:cubicBezTo>
                    <a:pt x="88" y="6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1292616" y="1888440"/>
              <a:ext cx="162085" cy="236805"/>
            </a:xfrm>
            <a:custGeom>
              <a:avLst/>
              <a:gdLst/>
              <a:ahLst/>
              <a:cxnLst/>
              <a:rect l="l" t="t" r="r" b="b"/>
              <a:pathLst>
                <a:path w="1128" h="1648" extrusionOk="0">
                  <a:moveTo>
                    <a:pt x="72" y="0"/>
                  </a:moveTo>
                  <a:cubicBezTo>
                    <a:pt x="57" y="0"/>
                    <a:pt x="38" y="6"/>
                    <a:pt x="25" y="19"/>
                  </a:cubicBezTo>
                  <a:cubicBezTo>
                    <a:pt x="0" y="19"/>
                    <a:pt x="0" y="69"/>
                    <a:pt x="25" y="94"/>
                  </a:cubicBezTo>
                  <a:lnTo>
                    <a:pt x="1028" y="1623"/>
                  </a:lnTo>
                  <a:cubicBezTo>
                    <a:pt x="1028" y="1623"/>
                    <a:pt x="1053" y="1648"/>
                    <a:pt x="1078" y="1648"/>
                  </a:cubicBezTo>
                  <a:cubicBezTo>
                    <a:pt x="1078" y="1648"/>
                    <a:pt x="1103" y="1648"/>
                    <a:pt x="1103" y="1623"/>
                  </a:cubicBezTo>
                  <a:cubicBezTo>
                    <a:pt x="1128" y="1623"/>
                    <a:pt x="1128" y="1573"/>
                    <a:pt x="1128" y="1548"/>
                  </a:cubicBezTo>
                  <a:lnTo>
                    <a:pt x="100" y="19"/>
                  </a:lnTo>
                  <a:cubicBezTo>
                    <a:pt x="100" y="6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1652710" y="1860851"/>
              <a:ext cx="57764" cy="141968"/>
            </a:xfrm>
            <a:custGeom>
              <a:avLst/>
              <a:gdLst/>
              <a:ahLst/>
              <a:cxnLst/>
              <a:rect l="l" t="t" r="r" b="b"/>
              <a:pathLst>
                <a:path w="402" h="988" extrusionOk="0">
                  <a:moveTo>
                    <a:pt x="77" y="0"/>
                  </a:moveTo>
                  <a:cubicBezTo>
                    <a:pt x="67" y="0"/>
                    <a:pt x="58" y="3"/>
                    <a:pt x="51" y="10"/>
                  </a:cubicBezTo>
                  <a:cubicBezTo>
                    <a:pt x="26" y="10"/>
                    <a:pt x="0" y="35"/>
                    <a:pt x="26" y="86"/>
                  </a:cubicBezTo>
                  <a:lnTo>
                    <a:pt x="301" y="938"/>
                  </a:lnTo>
                  <a:cubicBezTo>
                    <a:pt x="301" y="963"/>
                    <a:pt x="326" y="988"/>
                    <a:pt x="351" y="988"/>
                  </a:cubicBezTo>
                  <a:cubicBezTo>
                    <a:pt x="401" y="988"/>
                    <a:pt x="401" y="938"/>
                    <a:pt x="401" y="913"/>
                  </a:cubicBezTo>
                  <a:lnTo>
                    <a:pt x="126" y="35"/>
                  </a:lnTo>
                  <a:cubicBezTo>
                    <a:pt x="126" y="18"/>
                    <a:pt x="101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34"/>
          <p:cNvSpPr txBox="1"/>
          <p:nvPr/>
        </p:nvSpPr>
        <p:spPr>
          <a:xfrm>
            <a:off x="5354100" y="1391950"/>
            <a:ext cx="339589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Mô hình xử lý tổng quát</a:t>
            </a:r>
            <a:endParaRPr sz="24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1810" name="Google Shape;1810;p34"/>
          <p:cNvSpPr txBox="1"/>
          <p:nvPr/>
        </p:nvSpPr>
        <p:spPr>
          <a:xfrm>
            <a:off x="5354099" y="1796300"/>
            <a:ext cx="34553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SVN-Calling Code" panose="020B0509020202020204" pitchFamily="49" charset="0"/>
                <a:ea typeface="Actor"/>
                <a:cs typeface="Actor"/>
                <a:sym typeface="Actor"/>
              </a:rPr>
              <a:t>Xác định input, output, phần xử lý chính</a:t>
            </a:r>
            <a:endParaRPr dirty="0">
              <a:solidFill>
                <a:schemeClr val="lt2"/>
              </a:solidFill>
              <a:latin typeface="SVN-Calling Code" panose="020B0509020202020204" pitchFamily="49" charset="0"/>
              <a:ea typeface="Actor"/>
              <a:cs typeface="Actor"/>
              <a:sym typeface="Actor"/>
            </a:endParaRPr>
          </a:p>
        </p:txBody>
      </p:sp>
      <p:sp>
        <p:nvSpPr>
          <p:cNvPr id="1711" name="Google Shape;1711;p34"/>
          <p:cNvSpPr txBox="1"/>
          <p:nvPr/>
        </p:nvSpPr>
        <p:spPr>
          <a:xfrm>
            <a:off x="5354100" y="3505425"/>
            <a:ext cx="339589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D</a:t>
            </a:r>
            <a:r>
              <a:rPr lang="en" sz="24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ữ liệu</a:t>
            </a:r>
            <a:endParaRPr sz="24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1811" name="Google Shape;1811;p34"/>
          <p:cNvSpPr txBox="1"/>
          <p:nvPr/>
        </p:nvSpPr>
        <p:spPr>
          <a:xfrm>
            <a:off x="5354099" y="3850303"/>
            <a:ext cx="34553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SVN-Calling Code" panose="020B0509020202020204" pitchFamily="49" charset="0"/>
                <a:ea typeface="Actor"/>
                <a:cs typeface="Actor"/>
                <a:sym typeface="Actor"/>
              </a:rPr>
              <a:t>Mô tả dữ liệu lưu trữ</a:t>
            </a:r>
            <a:endParaRPr dirty="0">
              <a:solidFill>
                <a:schemeClr val="lt2"/>
              </a:solidFill>
              <a:latin typeface="SVN-Calling Code" panose="020B0509020202020204" pitchFamily="49" charset="0"/>
              <a:ea typeface="Actor"/>
              <a:cs typeface="Actor"/>
              <a:sym typeface="Actor"/>
            </a:endParaRPr>
          </a:p>
        </p:txBody>
      </p:sp>
      <p:sp>
        <p:nvSpPr>
          <p:cNvPr id="1709" name="Google Shape;1709;p34"/>
          <p:cNvSpPr txBox="1"/>
          <p:nvPr/>
        </p:nvSpPr>
        <p:spPr>
          <a:xfrm>
            <a:off x="5354100" y="2537401"/>
            <a:ext cx="339589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Mô tả giao diện</a:t>
            </a:r>
            <a:endParaRPr sz="24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1812" name="Google Shape;1812;p34"/>
          <p:cNvSpPr txBox="1"/>
          <p:nvPr/>
        </p:nvSpPr>
        <p:spPr>
          <a:xfrm>
            <a:off x="5354099" y="2756396"/>
            <a:ext cx="34553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SVN-Calling Code" panose="020B0509020202020204" pitchFamily="49" charset="0"/>
                <a:ea typeface="Actor"/>
                <a:cs typeface="Actor"/>
                <a:sym typeface="Actor"/>
              </a:rPr>
              <a:t>Giao diện nhập và xuất dữ liệu</a:t>
            </a:r>
            <a:endParaRPr dirty="0">
              <a:solidFill>
                <a:schemeClr val="lt2"/>
              </a:solidFill>
              <a:latin typeface="SVN-Calling Code" panose="020B0509020202020204" pitchFamily="49" charset="0"/>
              <a:ea typeface="Actor"/>
              <a:cs typeface="Actor"/>
              <a:sym typeface="Actor"/>
            </a:endParaRPr>
          </a:p>
        </p:txBody>
      </p:sp>
      <p:grpSp>
        <p:nvGrpSpPr>
          <p:cNvPr id="1824" name="Google Shape;1824;p34"/>
          <p:cNvGrpSpPr/>
          <p:nvPr/>
        </p:nvGrpSpPr>
        <p:grpSpPr>
          <a:xfrm>
            <a:off x="4215400" y="2759550"/>
            <a:ext cx="355100" cy="355350"/>
            <a:chOff x="5046250" y="3388725"/>
            <a:chExt cx="355100" cy="355350"/>
          </a:xfrm>
        </p:grpSpPr>
        <p:sp>
          <p:nvSpPr>
            <p:cNvPr id="1825" name="Google Shape;1825;p34"/>
            <p:cNvSpPr/>
            <p:nvPr/>
          </p:nvSpPr>
          <p:spPr>
            <a:xfrm>
              <a:off x="5310775" y="3657500"/>
              <a:ext cx="10275" cy="24575"/>
            </a:xfrm>
            <a:custGeom>
              <a:avLst/>
              <a:gdLst/>
              <a:ahLst/>
              <a:cxnLst/>
              <a:rect l="l" t="t" r="r" b="b"/>
              <a:pathLst>
                <a:path w="411" h="983" extrusionOk="0">
                  <a:moveTo>
                    <a:pt x="197" y="1"/>
                  </a:moveTo>
                  <a:cubicBezTo>
                    <a:pt x="90" y="1"/>
                    <a:pt x="1" y="90"/>
                    <a:pt x="1" y="215"/>
                  </a:cubicBezTo>
                  <a:lnTo>
                    <a:pt x="1" y="768"/>
                  </a:lnTo>
                  <a:cubicBezTo>
                    <a:pt x="1" y="893"/>
                    <a:pt x="90" y="982"/>
                    <a:pt x="197" y="982"/>
                  </a:cubicBezTo>
                  <a:cubicBezTo>
                    <a:pt x="322" y="982"/>
                    <a:pt x="411" y="893"/>
                    <a:pt x="411" y="768"/>
                  </a:cubicBezTo>
                  <a:lnTo>
                    <a:pt x="411" y="215"/>
                  </a:lnTo>
                  <a:cubicBezTo>
                    <a:pt x="411" y="90"/>
                    <a:pt x="322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5310775" y="3695425"/>
              <a:ext cx="10275" cy="24550"/>
            </a:xfrm>
            <a:custGeom>
              <a:avLst/>
              <a:gdLst/>
              <a:ahLst/>
              <a:cxnLst/>
              <a:rect l="l" t="t" r="r" b="b"/>
              <a:pathLst>
                <a:path w="411" h="982" extrusionOk="0">
                  <a:moveTo>
                    <a:pt x="197" y="0"/>
                  </a:moveTo>
                  <a:cubicBezTo>
                    <a:pt x="90" y="0"/>
                    <a:pt x="1" y="90"/>
                    <a:pt x="1" y="197"/>
                  </a:cubicBezTo>
                  <a:lnTo>
                    <a:pt x="1" y="768"/>
                  </a:lnTo>
                  <a:cubicBezTo>
                    <a:pt x="1" y="875"/>
                    <a:pt x="90" y="982"/>
                    <a:pt x="197" y="982"/>
                  </a:cubicBezTo>
                  <a:cubicBezTo>
                    <a:pt x="322" y="982"/>
                    <a:pt x="411" y="875"/>
                    <a:pt x="411" y="768"/>
                  </a:cubicBezTo>
                  <a:lnTo>
                    <a:pt x="411" y="197"/>
                  </a:lnTo>
                  <a:cubicBezTo>
                    <a:pt x="411" y="90"/>
                    <a:pt x="32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5322375" y="3683375"/>
              <a:ext cx="24550" cy="10725"/>
            </a:xfrm>
            <a:custGeom>
              <a:avLst/>
              <a:gdLst/>
              <a:ahLst/>
              <a:cxnLst/>
              <a:rect l="l" t="t" r="r" b="b"/>
              <a:pathLst>
                <a:path w="982" h="429" extrusionOk="0">
                  <a:moveTo>
                    <a:pt x="215" y="1"/>
                  </a:moveTo>
                  <a:cubicBezTo>
                    <a:pt x="90" y="1"/>
                    <a:pt x="1" y="90"/>
                    <a:pt x="1" y="215"/>
                  </a:cubicBezTo>
                  <a:cubicBezTo>
                    <a:pt x="1" y="322"/>
                    <a:pt x="90" y="429"/>
                    <a:pt x="215" y="429"/>
                  </a:cubicBezTo>
                  <a:lnTo>
                    <a:pt x="768" y="429"/>
                  </a:lnTo>
                  <a:cubicBezTo>
                    <a:pt x="893" y="429"/>
                    <a:pt x="982" y="322"/>
                    <a:pt x="982" y="215"/>
                  </a:cubicBezTo>
                  <a:cubicBezTo>
                    <a:pt x="982" y="90"/>
                    <a:pt x="893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5284900" y="3683375"/>
              <a:ext cx="24575" cy="10725"/>
            </a:xfrm>
            <a:custGeom>
              <a:avLst/>
              <a:gdLst/>
              <a:ahLst/>
              <a:cxnLst/>
              <a:rect l="l" t="t" r="r" b="b"/>
              <a:pathLst>
                <a:path w="983" h="429" extrusionOk="0">
                  <a:moveTo>
                    <a:pt x="197" y="1"/>
                  </a:moveTo>
                  <a:cubicBezTo>
                    <a:pt x="90" y="1"/>
                    <a:pt x="1" y="90"/>
                    <a:pt x="1" y="215"/>
                  </a:cubicBezTo>
                  <a:cubicBezTo>
                    <a:pt x="1" y="322"/>
                    <a:pt x="90" y="429"/>
                    <a:pt x="197" y="429"/>
                  </a:cubicBezTo>
                  <a:lnTo>
                    <a:pt x="768" y="429"/>
                  </a:lnTo>
                  <a:cubicBezTo>
                    <a:pt x="875" y="429"/>
                    <a:pt x="982" y="322"/>
                    <a:pt x="982" y="215"/>
                  </a:cubicBezTo>
                  <a:cubicBezTo>
                    <a:pt x="982" y="90"/>
                    <a:pt x="875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5046250" y="3414900"/>
              <a:ext cx="253400" cy="166800"/>
            </a:xfrm>
            <a:custGeom>
              <a:avLst/>
              <a:gdLst/>
              <a:ahLst/>
              <a:cxnLst/>
              <a:rect l="l" t="t" r="r" b="b"/>
              <a:pathLst>
                <a:path w="10136" h="6672" extrusionOk="0">
                  <a:moveTo>
                    <a:pt x="1194" y="0"/>
                  </a:moveTo>
                  <a:cubicBezTo>
                    <a:pt x="1146" y="0"/>
                    <a:pt x="1096" y="18"/>
                    <a:pt x="1054" y="52"/>
                  </a:cubicBezTo>
                  <a:cubicBezTo>
                    <a:pt x="608" y="462"/>
                    <a:pt x="286" y="980"/>
                    <a:pt x="144" y="1497"/>
                  </a:cubicBezTo>
                  <a:cubicBezTo>
                    <a:pt x="1" y="2068"/>
                    <a:pt x="37" y="2621"/>
                    <a:pt x="269" y="3085"/>
                  </a:cubicBezTo>
                  <a:cubicBezTo>
                    <a:pt x="572" y="3692"/>
                    <a:pt x="1143" y="4138"/>
                    <a:pt x="1946" y="4370"/>
                  </a:cubicBezTo>
                  <a:cubicBezTo>
                    <a:pt x="2424" y="4511"/>
                    <a:pt x="2967" y="4582"/>
                    <a:pt x="3574" y="4582"/>
                  </a:cubicBezTo>
                  <a:cubicBezTo>
                    <a:pt x="4121" y="4582"/>
                    <a:pt x="4720" y="4524"/>
                    <a:pt x="5372" y="4405"/>
                  </a:cubicBezTo>
                  <a:lnTo>
                    <a:pt x="5389" y="4405"/>
                  </a:lnTo>
                  <a:cubicBezTo>
                    <a:pt x="5664" y="4341"/>
                    <a:pt x="6193" y="4254"/>
                    <a:pt x="6713" y="4254"/>
                  </a:cubicBezTo>
                  <a:cubicBezTo>
                    <a:pt x="7205" y="4254"/>
                    <a:pt x="7689" y="4332"/>
                    <a:pt x="7941" y="4584"/>
                  </a:cubicBezTo>
                  <a:cubicBezTo>
                    <a:pt x="8119" y="4745"/>
                    <a:pt x="8173" y="4976"/>
                    <a:pt x="8101" y="5298"/>
                  </a:cubicBezTo>
                  <a:cubicBezTo>
                    <a:pt x="7959" y="5958"/>
                    <a:pt x="7495" y="6225"/>
                    <a:pt x="6353" y="6243"/>
                  </a:cubicBezTo>
                  <a:cubicBezTo>
                    <a:pt x="6228" y="6243"/>
                    <a:pt x="6139" y="6350"/>
                    <a:pt x="6139" y="6457"/>
                  </a:cubicBezTo>
                  <a:cubicBezTo>
                    <a:pt x="6139" y="6582"/>
                    <a:pt x="6246" y="6672"/>
                    <a:pt x="6353" y="6672"/>
                  </a:cubicBezTo>
                  <a:cubicBezTo>
                    <a:pt x="6692" y="6654"/>
                    <a:pt x="7031" y="6636"/>
                    <a:pt x="7334" y="6564"/>
                  </a:cubicBezTo>
                  <a:cubicBezTo>
                    <a:pt x="8637" y="6261"/>
                    <a:pt x="9904" y="5869"/>
                    <a:pt x="10118" y="4798"/>
                  </a:cubicBezTo>
                  <a:cubicBezTo>
                    <a:pt x="10136" y="4673"/>
                    <a:pt x="10064" y="4566"/>
                    <a:pt x="9957" y="4548"/>
                  </a:cubicBezTo>
                  <a:cubicBezTo>
                    <a:pt x="9938" y="4543"/>
                    <a:pt x="9919" y="4540"/>
                    <a:pt x="9901" y="4540"/>
                  </a:cubicBezTo>
                  <a:cubicBezTo>
                    <a:pt x="9802" y="4540"/>
                    <a:pt x="9722" y="4618"/>
                    <a:pt x="9707" y="4709"/>
                  </a:cubicBezTo>
                  <a:cubicBezTo>
                    <a:pt x="9618" y="5084"/>
                    <a:pt x="9368" y="5387"/>
                    <a:pt x="8904" y="5619"/>
                  </a:cubicBezTo>
                  <a:cubicBezTo>
                    <a:pt x="8726" y="5708"/>
                    <a:pt x="8548" y="5779"/>
                    <a:pt x="8351" y="5851"/>
                  </a:cubicBezTo>
                  <a:cubicBezTo>
                    <a:pt x="8423" y="5708"/>
                    <a:pt x="8476" y="5565"/>
                    <a:pt x="8512" y="5387"/>
                  </a:cubicBezTo>
                  <a:cubicBezTo>
                    <a:pt x="8601" y="4923"/>
                    <a:pt x="8512" y="4548"/>
                    <a:pt x="8244" y="4281"/>
                  </a:cubicBezTo>
                  <a:cubicBezTo>
                    <a:pt x="7939" y="3975"/>
                    <a:pt x="7417" y="3829"/>
                    <a:pt x="6690" y="3829"/>
                  </a:cubicBezTo>
                  <a:cubicBezTo>
                    <a:pt x="6610" y="3829"/>
                    <a:pt x="6527" y="3831"/>
                    <a:pt x="6442" y="3835"/>
                  </a:cubicBezTo>
                  <a:cubicBezTo>
                    <a:pt x="5853" y="3870"/>
                    <a:pt x="5354" y="3977"/>
                    <a:pt x="5300" y="3995"/>
                  </a:cubicBezTo>
                  <a:cubicBezTo>
                    <a:pt x="4622" y="4120"/>
                    <a:pt x="4051" y="4156"/>
                    <a:pt x="3552" y="4156"/>
                  </a:cubicBezTo>
                  <a:cubicBezTo>
                    <a:pt x="1535" y="4156"/>
                    <a:pt x="857" y="3335"/>
                    <a:pt x="661" y="2907"/>
                  </a:cubicBezTo>
                  <a:cubicBezTo>
                    <a:pt x="465" y="2514"/>
                    <a:pt x="429" y="2068"/>
                    <a:pt x="554" y="1622"/>
                  </a:cubicBezTo>
                  <a:cubicBezTo>
                    <a:pt x="679" y="1158"/>
                    <a:pt x="947" y="712"/>
                    <a:pt x="1339" y="373"/>
                  </a:cubicBezTo>
                  <a:cubicBezTo>
                    <a:pt x="1428" y="284"/>
                    <a:pt x="1428" y="159"/>
                    <a:pt x="1339" y="70"/>
                  </a:cubicBezTo>
                  <a:cubicBezTo>
                    <a:pt x="1301" y="23"/>
                    <a:pt x="1249" y="0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5088625" y="3388725"/>
              <a:ext cx="218600" cy="88150"/>
            </a:xfrm>
            <a:custGeom>
              <a:avLst/>
              <a:gdLst/>
              <a:ahLst/>
              <a:cxnLst/>
              <a:rect l="l" t="t" r="r" b="b"/>
              <a:pathLst>
                <a:path w="8744" h="3526" extrusionOk="0">
                  <a:moveTo>
                    <a:pt x="2773" y="1"/>
                  </a:moveTo>
                  <a:cubicBezTo>
                    <a:pt x="1923" y="1"/>
                    <a:pt x="991" y="140"/>
                    <a:pt x="144" y="564"/>
                  </a:cubicBezTo>
                  <a:cubicBezTo>
                    <a:pt x="37" y="617"/>
                    <a:pt x="1" y="742"/>
                    <a:pt x="54" y="849"/>
                  </a:cubicBezTo>
                  <a:cubicBezTo>
                    <a:pt x="91" y="923"/>
                    <a:pt x="162" y="963"/>
                    <a:pt x="238" y="963"/>
                  </a:cubicBezTo>
                  <a:cubicBezTo>
                    <a:pt x="272" y="963"/>
                    <a:pt x="307" y="955"/>
                    <a:pt x="340" y="938"/>
                  </a:cubicBezTo>
                  <a:cubicBezTo>
                    <a:pt x="1119" y="549"/>
                    <a:pt x="1983" y="422"/>
                    <a:pt x="2777" y="422"/>
                  </a:cubicBezTo>
                  <a:cubicBezTo>
                    <a:pt x="3293" y="422"/>
                    <a:pt x="3779" y="476"/>
                    <a:pt x="4194" y="546"/>
                  </a:cubicBezTo>
                  <a:cubicBezTo>
                    <a:pt x="4551" y="599"/>
                    <a:pt x="4872" y="671"/>
                    <a:pt x="5140" y="742"/>
                  </a:cubicBezTo>
                  <a:cubicBezTo>
                    <a:pt x="4016" y="885"/>
                    <a:pt x="2428" y="1277"/>
                    <a:pt x="2124" y="2437"/>
                  </a:cubicBezTo>
                  <a:cubicBezTo>
                    <a:pt x="2089" y="2598"/>
                    <a:pt x="2071" y="2723"/>
                    <a:pt x="2106" y="2847"/>
                  </a:cubicBezTo>
                  <a:cubicBezTo>
                    <a:pt x="1714" y="2687"/>
                    <a:pt x="1411" y="2366"/>
                    <a:pt x="1411" y="1741"/>
                  </a:cubicBezTo>
                  <a:cubicBezTo>
                    <a:pt x="1411" y="1616"/>
                    <a:pt x="1321" y="1527"/>
                    <a:pt x="1196" y="1527"/>
                  </a:cubicBezTo>
                  <a:cubicBezTo>
                    <a:pt x="1089" y="1527"/>
                    <a:pt x="1000" y="1634"/>
                    <a:pt x="1000" y="1741"/>
                  </a:cubicBezTo>
                  <a:cubicBezTo>
                    <a:pt x="1000" y="2990"/>
                    <a:pt x="1946" y="3347"/>
                    <a:pt x="2767" y="3454"/>
                  </a:cubicBezTo>
                  <a:cubicBezTo>
                    <a:pt x="2981" y="3508"/>
                    <a:pt x="3248" y="3525"/>
                    <a:pt x="3552" y="3525"/>
                  </a:cubicBezTo>
                  <a:cubicBezTo>
                    <a:pt x="3944" y="3525"/>
                    <a:pt x="4408" y="3490"/>
                    <a:pt x="4926" y="3454"/>
                  </a:cubicBezTo>
                  <a:cubicBezTo>
                    <a:pt x="5496" y="3401"/>
                    <a:pt x="6103" y="3365"/>
                    <a:pt x="6692" y="3365"/>
                  </a:cubicBezTo>
                  <a:cubicBezTo>
                    <a:pt x="7334" y="3365"/>
                    <a:pt x="7941" y="3401"/>
                    <a:pt x="8476" y="3472"/>
                  </a:cubicBezTo>
                  <a:cubicBezTo>
                    <a:pt x="8601" y="3472"/>
                    <a:pt x="8708" y="3401"/>
                    <a:pt x="8726" y="3276"/>
                  </a:cubicBezTo>
                  <a:cubicBezTo>
                    <a:pt x="8744" y="3169"/>
                    <a:pt x="8655" y="3062"/>
                    <a:pt x="8530" y="3044"/>
                  </a:cubicBezTo>
                  <a:cubicBezTo>
                    <a:pt x="7977" y="2972"/>
                    <a:pt x="7352" y="2937"/>
                    <a:pt x="6692" y="2937"/>
                  </a:cubicBezTo>
                  <a:cubicBezTo>
                    <a:pt x="6085" y="2937"/>
                    <a:pt x="5479" y="2990"/>
                    <a:pt x="4890" y="3026"/>
                  </a:cubicBezTo>
                  <a:cubicBezTo>
                    <a:pt x="4402" y="3059"/>
                    <a:pt x="3908" y="3099"/>
                    <a:pt x="3496" y="3099"/>
                  </a:cubicBezTo>
                  <a:cubicBezTo>
                    <a:pt x="3245" y="3099"/>
                    <a:pt x="3025" y="3084"/>
                    <a:pt x="2856" y="3044"/>
                  </a:cubicBezTo>
                  <a:cubicBezTo>
                    <a:pt x="2856" y="3026"/>
                    <a:pt x="2838" y="3026"/>
                    <a:pt x="2820" y="3026"/>
                  </a:cubicBezTo>
                  <a:cubicBezTo>
                    <a:pt x="2695" y="2990"/>
                    <a:pt x="2606" y="2955"/>
                    <a:pt x="2570" y="2883"/>
                  </a:cubicBezTo>
                  <a:cubicBezTo>
                    <a:pt x="2535" y="2865"/>
                    <a:pt x="2481" y="2776"/>
                    <a:pt x="2535" y="2544"/>
                  </a:cubicBezTo>
                  <a:cubicBezTo>
                    <a:pt x="2731" y="1795"/>
                    <a:pt x="3712" y="1438"/>
                    <a:pt x="4515" y="1277"/>
                  </a:cubicBezTo>
                  <a:cubicBezTo>
                    <a:pt x="5407" y="1099"/>
                    <a:pt x="6282" y="1099"/>
                    <a:pt x="6282" y="1099"/>
                  </a:cubicBezTo>
                  <a:cubicBezTo>
                    <a:pt x="6389" y="1099"/>
                    <a:pt x="6478" y="1028"/>
                    <a:pt x="6496" y="938"/>
                  </a:cubicBezTo>
                  <a:cubicBezTo>
                    <a:pt x="6514" y="831"/>
                    <a:pt x="6460" y="742"/>
                    <a:pt x="6371" y="706"/>
                  </a:cubicBezTo>
                  <a:cubicBezTo>
                    <a:pt x="6335" y="689"/>
                    <a:pt x="5479" y="332"/>
                    <a:pt x="4265" y="135"/>
                  </a:cubicBezTo>
                  <a:cubicBezTo>
                    <a:pt x="3832" y="59"/>
                    <a:pt x="3320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5348250" y="3481575"/>
              <a:ext cx="53100" cy="138475"/>
            </a:xfrm>
            <a:custGeom>
              <a:avLst/>
              <a:gdLst/>
              <a:ahLst/>
              <a:cxnLst/>
              <a:rect l="l" t="t" r="r" b="b"/>
              <a:pathLst>
                <a:path w="2124" h="5539" extrusionOk="0">
                  <a:moveTo>
                    <a:pt x="412" y="0"/>
                  </a:moveTo>
                  <a:cubicBezTo>
                    <a:pt x="338" y="0"/>
                    <a:pt x="269" y="36"/>
                    <a:pt x="232" y="97"/>
                  </a:cubicBezTo>
                  <a:cubicBezTo>
                    <a:pt x="179" y="204"/>
                    <a:pt x="214" y="329"/>
                    <a:pt x="304" y="400"/>
                  </a:cubicBezTo>
                  <a:cubicBezTo>
                    <a:pt x="1232" y="882"/>
                    <a:pt x="1695" y="1631"/>
                    <a:pt x="1695" y="2613"/>
                  </a:cubicBezTo>
                  <a:cubicBezTo>
                    <a:pt x="1695" y="3701"/>
                    <a:pt x="1124" y="4647"/>
                    <a:pt x="143" y="5146"/>
                  </a:cubicBezTo>
                  <a:cubicBezTo>
                    <a:pt x="36" y="5200"/>
                    <a:pt x="0" y="5325"/>
                    <a:pt x="54" y="5432"/>
                  </a:cubicBezTo>
                  <a:cubicBezTo>
                    <a:pt x="90" y="5503"/>
                    <a:pt x="161" y="5539"/>
                    <a:pt x="250" y="5539"/>
                  </a:cubicBezTo>
                  <a:cubicBezTo>
                    <a:pt x="286" y="5539"/>
                    <a:pt x="304" y="5539"/>
                    <a:pt x="339" y="5521"/>
                  </a:cubicBezTo>
                  <a:cubicBezTo>
                    <a:pt x="1446" y="4950"/>
                    <a:pt x="2124" y="3862"/>
                    <a:pt x="2124" y="2613"/>
                  </a:cubicBezTo>
                  <a:cubicBezTo>
                    <a:pt x="2124" y="2078"/>
                    <a:pt x="1999" y="1578"/>
                    <a:pt x="1749" y="1168"/>
                  </a:cubicBezTo>
                  <a:cubicBezTo>
                    <a:pt x="1481" y="704"/>
                    <a:pt x="1071" y="311"/>
                    <a:pt x="518" y="26"/>
                  </a:cubicBezTo>
                  <a:cubicBezTo>
                    <a:pt x="483" y="8"/>
                    <a:pt x="447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5078375" y="3572250"/>
              <a:ext cx="261875" cy="171825"/>
            </a:xfrm>
            <a:custGeom>
              <a:avLst/>
              <a:gdLst/>
              <a:ahLst/>
              <a:cxnLst/>
              <a:rect l="l" t="t" r="r" b="b"/>
              <a:pathLst>
                <a:path w="10475" h="6873" extrusionOk="0">
                  <a:moveTo>
                    <a:pt x="2833" y="1"/>
                  </a:moveTo>
                  <a:cubicBezTo>
                    <a:pt x="2823" y="1"/>
                    <a:pt x="2813" y="1"/>
                    <a:pt x="2802" y="3"/>
                  </a:cubicBezTo>
                  <a:cubicBezTo>
                    <a:pt x="2320" y="38"/>
                    <a:pt x="1910" y="146"/>
                    <a:pt x="1553" y="288"/>
                  </a:cubicBezTo>
                  <a:cubicBezTo>
                    <a:pt x="375" y="770"/>
                    <a:pt x="1" y="1787"/>
                    <a:pt x="161" y="2572"/>
                  </a:cubicBezTo>
                  <a:cubicBezTo>
                    <a:pt x="250" y="3000"/>
                    <a:pt x="482" y="3393"/>
                    <a:pt x="839" y="3661"/>
                  </a:cubicBezTo>
                  <a:cubicBezTo>
                    <a:pt x="1232" y="3946"/>
                    <a:pt x="1731" y="4107"/>
                    <a:pt x="2302" y="4107"/>
                  </a:cubicBezTo>
                  <a:cubicBezTo>
                    <a:pt x="3105" y="4107"/>
                    <a:pt x="3712" y="4374"/>
                    <a:pt x="4033" y="4838"/>
                  </a:cubicBezTo>
                  <a:cubicBezTo>
                    <a:pt x="4354" y="5284"/>
                    <a:pt x="4390" y="5891"/>
                    <a:pt x="4140" y="6587"/>
                  </a:cubicBezTo>
                  <a:cubicBezTo>
                    <a:pt x="4104" y="6658"/>
                    <a:pt x="4122" y="6729"/>
                    <a:pt x="4176" y="6801"/>
                  </a:cubicBezTo>
                  <a:cubicBezTo>
                    <a:pt x="4211" y="6837"/>
                    <a:pt x="4283" y="6872"/>
                    <a:pt x="4336" y="6872"/>
                  </a:cubicBezTo>
                  <a:cubicBezTo>
                    <a:pt x="4354" y="6872"/>
                    <a:pt x="4372" y="6872"/>
                    <a:pt x="4390" y="6854"/>
                  </a:cubicBezTo>
                  <a:cubicBezTo>
                    <a:pt x="4443" y="6854"/>
                    <a:pt x="5817" y="6515"/>
                    <a:pt x="6388" y="5534"/>
                  </a:cubicBezTo>
                  <a:cubicBezTo>
                    <a:pt x="6638" y="5088"/>
                    <a:pt x="6692" y="4571"/>
                    <a:pt x="6513" y="4017"/>
                  </a:cubicBezTo>
                  <a:cubicBezTo>
                    <a:pt x="6335" y="3482"/>
                    <a:pt x="6353" y="3090"/>
                    <a:pt x="6531" y="2840"/>
                  </a:cubicBezTo>
                  <a:cubicBezTo>
                    <a:pt x="6620" y="2733"/>
                    <a:pt x="6727" y="2644"/>
                    <a:pt x="6888" y="2572"/>
                  </a:cubicBezTo>
                  <a:cubicBezTo>
                    <a:pt x="7423" y="2305"/>
                    <a:pt x="8369" y="2305"/>
                    <a:pt x="9350" y="2305"/>
                  </a:cubicBezTo>
                  <a:cubicBezTo>
                    <a:pt x="9671" y="2305"/>
                    <a:pt x="9992" y="2269"/>
                    <a:pt x="10296" y="2197"/>
                  </a:cubicBezTo>
                  <a:cubicBezTo>
                    <a:pt x="10421" y="2180"/>
                    <a:pt x="10474" y="2055"/>
                    <a:pt x="10456" y="1948"/>
                  </a:cubicBezTo>
                  <a:cubicBezTo>
                    <a:pt x="10424" y="1852"/>
                    <a:pt x="10335" y="1784"/>
                    <a:pt x="10240" y="1784"/>
                  </a:cubicBezTo>
                  <a:cubicBezTo>
                    <a:pt x="10229" y="1784"/>
                    <a:pt x="10218" y="1785"/>
                    <a:pt x="10207" y="1787"/>
                  </a:cubicBezTo>
                  <a:cubicBezTo>
                    <a:pt x="9939" y="1858"/>
                    <a:pt x="9636" y="1894"/>
                    <a:pt x="9350" y="1894"/>
                  </a:cubicBezTo>
                  <a:cubicBezTo>
                    <a:pt x="8280" y="1894"/>
                    <a:pt x="7334" y="1894"/>
                    <a:pt x="6709" y="2180"/>
                  </a:cubicBezTo>
                  <a:cubicBezTo>
                    <a:pt x="6031" y="2412"/>
                    <a:pt x="5246" y="2893"/>
                    <a:pt x="5014" y="3625"/>
                  </a:cubicBezTo>
                  <a:cubicBezTo>
                    <a:pt x="4979" y="3732"/>
                    <a:pt x="5050" y="3857"/>
                    <a:pt x="5157" y="3893"/>
                  </a:cubicBezTo>
                  <a:cubicBezTo>
                    <a:pt x="5175" y="3910"/>
                    <a:pt x="5193" y="3910"/>
                    <a:pt x="5211" y="3910"/>
                  </a:cubicBezTo>
                  <a:cubicBezTo>
                    <a:pt x="5300" y="3910"/>
                    <a:pt x="5389" y="3839"/>
                    <a:pt x="5425" y="3750"/>
                  </a:cubicBezTo>
                  <a:cubicBezTo>
                    <a:pt x="5496" y="3536"/>
                    <a:pt x="5675" y="3250"/>
                    <a:pt x="5996" y="3018"/>
                  </a:cubicBezTo>
                  <a:lnTo>
                    <a:pt x="5996" y="3018"/>
                  </a:lnTo>
                  <a:cubicBezTo>
                    <a:pt x="5924" y="3322"/>
                    <a:pt x="5960" y="3696"/>
                    <a:pt x="6103" y="4142"/>
                  </a:cubicBezTo>
                  <a:cubicBezTo>
                    <a:pt x="6246" y="4588"/>
                    <a:pt x="6210" y="4981"/>
                    <a:pt x="6014" y="5320"/>
                  </a:cubicBezTo>
                  <a:cubicBezTo>
                    <a:pt x="5710" y="5873"/>
                    <a:pt x="5068" y="6176"/>
                    <a:pt x="4658" y="6337"/>
                  </a:cubicBezTo>
                  <a:cubicBezTo>
                    <a:pt x="4800" y="5677"/>
                    <a:pt x="4711" y="5052"/>
                    <a:pt x="4390" y="4588"/>
                  </a:cubicBezTo>
                  <a:cubicBezTo>
                    <a:pt x="3979" y="4000"/>
                    <a:pt x="3230" y="3696"/>
                    <a:pt x="2302" y="3696"/>
                  </a:cubicBezTo>
                  <a:cubicBezTo>
                    <a:pt x="1821" y="3696"/>
                    <a:pt x="1410" y="3553"/>
                    <a:pt x="1107" y="3322"/>
                  </a:cubicBezTo>
                  <a:cubicBezTo>
                    <a:pt x="821" y="3107"/>
                    <a:pt x="643" y="2822"/>
                    <a:pt x="572" y="2483"/>
                  </a:cubicBezTo>
                  <a:cubicBezTo>
                    <a:pt x="500" y="2144"/>
                    <a:pt x="572" y="1787"/>
                    <a:pt x="750" y="1484"/>
                  </a:cubicBezTo>
                  <a:cubicBezTo>
                    <a:pt x="946" y="1145"/>
                    <a:pt x="1285" y="859"/>
                    <a:pt x="1713" y="681"/>
                  </a:cubicBezTo>
                  <a:cubicBezTo>
                    <a:pt x="2035" y="538"/>
                    <a:pt x="2409" y="467"/>
                    <a:pt x="2838" y="413"/>
                  </a:cubicBezTo>
                  <a:cubicBezTo>
                    <a:pt x="2962" y="395"/>
                    <a:pt x="3052" y="306"/>
                    <a:pt x="3034" y="181"/>
                  </a:cubicBezTo>
                  <a:cubicBezTo>
                    <a:pt x="3018" y="83"/>
                    <a:pt x="2942" y="1"/>
                    <a:pt x="2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5279100" y="3391650"/>
              <a:ext cx="109775" cy="109750"/>
            </a:xfrm>
            <a:custGeom>
              <a:avLst/>
              <a:gdLst/>
              <a:ahLst/>
              <a:cxnLst/>
              <a:rect l="l" t="t" r="r" b="b"/>
              <a:pathLst>
                <a:path w="4391" h="4390" extrusionOk="0">
                  <a:moveTo>
                    <a:pt x="2195" y="429"/>
                  </a:moveTo>
                  <a:cubicBezTo>
                    <a:pt x="2195" y="429"/>
                    <a:pt x="2213" y="429"/>
                    <a:pt x="2213" y="447"/>
                  </a:cubicBezTo>
                  <a:lnTo>
                    <a:pt x="2302" y="946"/>
                  </a:lnTo>
                  <a:cubicBezTo>
                    <a:pt x="2427" y="1517"/>
                    <a:pt x="2873" y="1981"/>
                    <a:pt x="3462" y="2088"/>
                  </a:cubicBezTo>
                  <a:lnTo>
                    <a:pt x="3962" y="2195"/>
                  </a:lnTo>
                  <a:cubicBezTo>
                    <a:pt x="3962" y="2195"/>
                    <a:pt x="3962" y="2213"/>
                    <a:pt x="3962" y="2213"/>
                  </a:cubicBezTo>
                  <a:lnTo>
                    <a:pt x="3462" y="2320"/>
                  </a:lnTo>
                  <a:cubicBezTo>
                    <a:pt x="2873" y="2427"/>
                    <a:pt x="2427" y="2891"/>
                    <a:pt x="2302" y="3462"/>
                  </a:cubicBezTo>
                  <a:lnTo>
                    <a:pt x="2213" y="3962"/>
                  </a:lnTo>
                  <a:cubicBezTo>
                    <a:pt x="2213" y="3979"/>
                    <a:pt x="2195" y="3979"/>
                    <a:pt x="2213" y="3979"/>
                  </a:cubicBezTo>
                  <a:lnTo>
                    <a:pt x="2195" y="3979"/>
                  </a:lnTo>
                  <a:cubicBezTo>
                    <a:pt x="2195" y="3979"/>
                    <a:pt x="2178" y="3979"/>
                    <a:pt x="2178" y="3962"/>
                  </a:cubicBezTo>
                  <a:lnTo>
                    <a:pt x="2088" y="3462"/>
                  </a:lnTo>
                  <a:cubicBezTo>
                    <a:pt x="1963" y="2891"/>
                    <a:pt x="1517" y="2427"/>
                    <a:pt x="929" y="2320"/>
                  </a:cubicBezTo>
                  <a:lnTo>
                    <a:pt x="429" y="2213"/>
                  </a:lnTo>
                  <a:cubicBezTo>
                    <a:pt x="429" y="2213"/>
                    <a:pt x="429" y="2195"/>
                    <a:pt x="429" y="2195"/>
                  </a:cubicBezTo>
                  <a:lnTo>
                    <a:pt x="929" y="2088"/>
                  </a:lnTo>
                  <a:cubicBezTo>
                    <a:pt x="1517" y="1981"/>
                    <a:pt x="1963" y="1517"/>
                    <a:pt x="2088" y="946"/>
                  </a:cubicBezTo>
                  <a:lnTo>
                    <a:pt x="2178" y="447"/>
                  </a:lnTo>
                  <a:cubicBezTo>
                    <a:pt x="2178" y="429"/>
                    <a:pt x="2195" y="429"/>
                    <a:pt x="2195" y="429"/>
                  </a:cubicBezTo>
                  <a:close/>
                  <a:moveTo>
                    <a:pt x="2195" y="1"/>
                  </a:moveTo>
                  <a:cubicBezTo>
                    <a:pt x="1981" y="1"/>
                    <a:pt x="1821" y="143"/>
                    <a:pt x="1767" y="357"/>
                  </a:cubicBezTo>
                  <a:lnTo>
                    <a:pt x="1660" y="857"/>
                  </a:lnTo>
                  <a:cubicBezTo>
                    <a:pt x="1589" y="1267"/>
                    <a:pt x="1268" y="1589"/>
                    <a:pt x="857" y="1678"/>
                  </a:cubicBezTo>
                  <a:lnTo>
                    <a:pt x="340" y="1785"/>
                  </a:lnTo>
                  <a:cubicBezTo>
                    <a:pt x="144" y="1820"/>
                    <a:pt x="1" y="1999"/>
                    <a:pt x="1" y="2195"/>
                  </a:cubicBezTo>
                  <a:cubicBezTo>
                    <a:pt x="1" y="2409"/>
                    <a:pt x="144" y="2588"/>
                    <a:pt x="340" y="2623"/>
                  </a:cubicBezTo>
                  <a:lnTo>
                    <a:pt x="857" y="2730"/>
                  </a:lnTo>
                  <a:cubicBezTo>
                    <a:pt x="1268" y="2820"/>
                    <a:pt x="1589" y="3141"/>
                    <a:pt x="1660" y="3551"/>
                  </a:cubicBezTo>
                  <a:lnTo>
                    <a:pt x="1767" y="4051"/>
                  </a:lnTo>
                  <a:cubicBezTo>
                    <a:pt x="1821" y="4247"/>
                    <a:pt x="1981" y="4390"/>
                    <a:pt x="2195" y="4390"/>
                  </a:cubicBezTo>
                  <a:cubicBezTo>
                    <a:pt x="2410" y="4390"/>
                    <a:pt x="2570" y="4247"/>
                    <a:pt x="2624" y="4051"/>
                  </a:cubicBezTo>
                  <a:lnTo>
                    <a:pt x="2731" y="3551"/>
                  </a:lnTo>
                  <a:cubicBezTo>
                    <a:pt x="2802" y="3141"/>
                    <a:pt x="3123" y="2820"/>
                    <a:pt x="3534" y="2730"/>
                  </a:cubicBezTo>
                  <a:lnTo>
                    <a:pt x="4051" y="2623"/>
                  </a:lnTo>
                  <a:cubicBezTo>
                    <a:pt x="4247" y="2588"/>
                    <a:pt x="4390" y="2409"/>
                    <a:pt x="4390" y="2195"/>
                  </a:cubicBezTo>
                  <a:cubicBezTo>
                    <a:pt x="4390" y="1999"/>
                    <a:pt x="4247" y="1820"/>
                    <a:pt x="4051" y="1785"/>
                  </a:cubicBezTo>
                  <a:lnTo>
                    <a:pt x="3534" y="1678"/>
                  </a:lnTo>
                  <a:cubicBezTo>
                    <a:pt x="3123" y="1589"/>
                    <a:pt x="2802" y="1267"/>
                    <a:pt x="2731" y="857"/>
                  </a:cubicBezTo>
                  <a:lnTo>
                    <a:pt x="2624" y="357"/>
                  </a:lnTo>
                  <a:cubicBezTo>
                    <a:pt x="2570" y="143"/>
                    <a:pt x="2410" y="1"/>
                    <a:pt x="2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5121200" y="3549100"/>
              <a:ext cx="109750" cy="109775"/>
            </a:xfrm>
            <a:custGeom>
              <a:avLst/>
              <a:gdLst/>
              <a:ahLst/>
              <a:cxnLst/>
              <a:rect l="l" t="t" r="r" b="b"/>
              <a:pathLst>
                <a:path w="4390" h="4391" extrusionOk="0">
                  <a:moveTo>
                    <a:pt x="2213" y="411"/>
                  </a:moveTo>
                  <a:cubicBezTo>
                    <a:pt x="2213" y="411"/>
                    <a:pt x="2213" y="411"/>
                    <a:pt x="2213" y="429"/>
                  </a:cubicBezTo>
                  <a:lnTo>
                    <a:pt x="2320" y="929"/>
                  </a:lnTo>
                  <a:cubicBezTo>
                    <a:pt x="2427" y="1500"/>
                    <a:pt x="2891" y="1964"/>
                    <a:pt x="3462" y="2071"/>
                  </a:cubicBezTo>
                  <a:lnTo>
                    <a:pt x="3962" y="2178"/>
                  </a:lnTo>
                  <a:lnTo>
                    <a:pt x="3979" y="2178"/>
                  </a:lnTo>
                  <a:cubicBezTo>
                    <a:pt x="3979" y="2178"/>
                    <a:pt x="3979" y="2196"/>
                    <a:pt x="3979" y="2196"/>
                  </a:cubicBezTo>
                  <a:lnTo>
                    <a:pt x="3962" y="2196"/>
                  </a:lnTo>
                  <a:lnTo>
                    <a:pt x="3462" y="2303"/>
                  </a:lnTo>
                  <a:cubicBezTo>
                    <a:pt x="2891" y="2410"/>
                    <a:pt x="2427" y="2874"/>
                    <a:pt x="2320" y="3445"/>
                  </a:cubicBezTo>
                  <a:lnTo>
                    <a:pt x="2213" y="3944"/>
                  </a:lnTo>
                  <a:cubicBezTo>
                    <a:pt x="2213" y="3962"/>
                    <a:pt x="2213" y="3962"/>
                    <a:pt x="2213" y="3962"/>
                  </a:cubicBezTo>
                  <a:lnTo>
                    <a:pt x="2195" y="3962"/>
                  </a:lnTo>
                  <a:cubicBezTo>
                    <a:pt x="2195" y="3962"/>
                    <a:pt x="2195" y="3962"/>
                    <a:pt x="2195" y="3944"/>
                  </a:cubicBezTo>
                  <a:lnTo>
                    <a:pt x="2088" y="3445"/>
                  </a:lnTo>
                  <a:cubicBezTo>
                    <a:pt x="1981" y="2874"/>
                    <a:pt x="1517" y="2410"/>
                    <a:pt x="946" y="2303"/>
                  </a:cubicBezTo>
                  <a:lnTo>
                    <a:pt x="447" y="2196"/>
                  </a:lnTo>
                  <a:lnTo>
                    <a:pt x="429" y="2196"/>
                  </a:lnTo>
                  <a:cubicBezTo>
                    <a:pt x="429" y="2196"/>
                    <a:pt x="429" y="2178"/>
                    <a:pt x="429" y="2178"/>
                  </a:cubicBezTo>
                  <a:lnTo>
                    <a:pt x="447" y="2178"/>
                  </a:lnTo>
                  <a:lnTo>
                    <a:pt x="946" y="2071"/>
                  </a:lnTo>
                  <a:cubicBezTo>
                    <a:pt x="1517" y="1964"/>
                    <a:pt x="1981" y="1500"/>
                    <a:pt x="2088" y="929"/>
                  </a:cubicBezTo>
                  <a:lnTo>
                    <a:pt x="2195" y="429"/>
                  </a:lnTo>
                  <a:cubicBezTo>
                    <a:pt x="2195" y="411"/>
                    <a:pt x="2195" y="411"/>
                    <a:pt x="2195" y="411"/>
                  </a:cubicBezTo>
                  <a:close/>
                  <a:moveTo>
                    <a:pt x="2195" y="1"/>
                  </a:moveTo>
                  <a:cubicBezTo>
                    <a:pt x="1999" y="1"/>
                    <a:pt x="1820" y="144"/>
                    <a:pt x="1785" y="340"/>
                  </a:cubicBezTo>
                  <a:lnTo>
                    <a:pt x="1678" y="840"/>
                  </a:lnTo>
                  <a:cubicBezTo>
                    <a:pt x="1588" y="1250"/>
                    <a:pt x="1267" y="1571"/>
                    <a:pt x="857" y="1660"/>
                  </a:cubicBezTo>
                  <a:lnTo>
                    <a:pt x="357" y="1767"/>
                  </a:lnTo>
                  <a:cubicBezTo>
                    <a:pt x="143" y="1803"/>
                    <a:pt x="0" y="1982"/>
                    <a:pt x="0" y="2196"/>
                  </a:cubicBezTo>
                  <a:cubicBezTo>
                    <a:pt x="0" y="2392"/>
                    <a:pt x="143" y="2570"/>
                    <a:pt x="357" y="2606"/>
                  </a:cubicBezTo>
                  <a:lnTo>
                    <a:pt x="857" y="2713"/>
                  </a:lnTo>
                  <a:cubicBezTo>
                    <a:pt x="1267" y="2802"/>
                    <a:pt x="1588" y="3123"/>
                    <a:pt x="1678" y="3534"/>
                  </a:cubicBezTo>
                  <a:lnTo>
                    <a:pt x="1785" y="4033"/>
                  </a:lnTo>
                  <a:cubicBezTo>
                    <a:pt x="1820" y="4248"/>
                    <a:pt x="1999" y="4390"/>
                    <a:pt x="2195" y="4390"/>
                  </a:cubicBezTo>
                  <a:cubicBezTo>
                    <a:pt x="2409" y="4390"/>
                    <a:pt x="2588" y="4248"/>
                    <a:pt x="2623" y="4033"/>
                  </a:cubicBezTo>
                  <a:lnTo>
                    <a:pt x="2730" y="3534"/>
                  </a:lnTo>
                  <a:cubicBezTo>
                    <a:pt x="2820" y="3123"/>
                    <a:pt x="3141" y="2802"/>
                    <a:pt x="3551" y="2713"/>
                  </a:cubicBezTo>
                  <a:lnTo>
                    <a:pt x="4051" y="2606"/>
                  </a:lnTo>
                  <a:cubicBezTo>
                    <a:pt x="4247" y="2570"/>
                    <a:pt x="4390" y="2392"/>
                    <a:pt x="4390" y="2196"/>
                  </a:cubicBezTo>
                  <a:cubicBezTo>
                    <a:pt x="4390" y="1982"/>
                    <a:pt x="4247" y="1803"/>
                    <a:pt x="4051" y="1767"/>
                  </a:cubicBezTo>
                  <a:lnTo>
                    <a:pt x="3551" y="1660"/>
                  </a:lnTo>
                  <a:cubicBezTo>
                    <a:pt x="3141" y="1571"/>
                    <a:pt x="2820" y="1250"/>
                    <a:pt x="2730" y="840"/>
                  </a:cubicBezTo>
                  <a:lnTo>
                    <a:pt x="2623" y="340"/>
                  </a:lnTo>
                  <a:cubicBezTo>
                    <a:pt x="2588" y="144"/>
                    <a:pt x="2409" y="1"/>
                    <a:pt x="2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34"/>
          <p:cNvGrpSpPr/>
          <p:nvPr/>
        </p:nvGrpSpPr>
        <p:grpSpPr>
          <a:xfrm>
            <a:off x="4181081" y="3770103"/>
            <a:ext cx="423721" cy="459535"/>
            <a:chOff x="509325" y="3388975"/>
            <a:chExt cx="327425" cy="355100"/>
          </a:xfrm>
        </p:grpSpPr>
        <p:sp>
          <p:nvSpPr>
            <p:cNvPr id="1836" name="Google Shape;1836;p34"/>
            <p:cNvSpPr/>
            <p:nvPr/>
          </p:nvSpPr>
          <p:spPr>
            <a:xfrm>
              <a:off x="535200" y="3478625"/>
              <a:ext cx="10725" cy="24125"/>
            </a:xfrm>
            <a:custGeom>
              <a:avLst/>
              <a:gdLst/>
              <a:ahLst/>
              <a:cxnLst/>
              <a:rect l="l" t="t" r="r" b="b"/>
              <a:pathLst>
                <a:path w="429" h="965" extrusionOk="0">
                  <a:moveTo>
                    <a:pt x="214" y="1"/>
                  </a:moveTo>
                  <a:cubicBezTo>
                    <a:pt x="89" y="1"/>
                    <a:pt x="0" y="90"/>
                    <a:pt x="0" y="197"/>
                  </a:cubicBezTo>
                  <a:lnTo>
                    <a:pt x="0" y="768"/>
                  </a:lnTo>
                  <a:cubicBezTo>
                    <a:pt x="0" y="875"/>
                    <a:pt x="89" y="964"/>
                    <a:pt x="214" y="964"/>
                  </a:cubicBezTo>
                  <a:cubicBezTo>
                    <a:pt x="339" y="964"/>
                    <a:pt x="428" y="875"/>
                    <a:pt x="428" y="768"/>
                  </a:cubicBezTo>
                  <a:lnTo>
                    <a:pt x="428" y="197"/>
                  </a:lnTo>
                  <a:cubicBezTo>
                    <a:pt x="428" y="90"/>
                    <a:pt x="339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535200" y="351610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4" y="1"/>
                  </a:moveTo>
                  <a:cubicBezTo>
                    <a:pt x="89" y="1"/>
                    <a:pt x="0" y="90"/>
                    <a:pt x="0" y="215"/>
                  </a:cubicBezTo>
                  <a:lnTo>
                    <a:pt x="0" y="768"/>
                  </a:lnTo>
                  <a:cubicBezTo>
                    <a:pt x="0" y="893"/>
                    <a:pt x="89" y="982"/>
                    <a:pt x="214" y="982"/>
                  </a:cubicBezTo>
                  <a:cubicBezTo>
                    <a:pt x="339" y="982"/>
                    <a:pt x="428" y="893"/>
                    <a:pt x="428" y="768"/>
                  </a:cubicBezTo>
                  <a:lnTo>
                    <a:pt x="428" y="215"/>
                  </a:lnTo>
                  <a:cubicBezTo>
                    <a:pt x="428" y="90"/>
                    <a:pt x="339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547225" y="3504050"/>
              <a:ext cx="24575" cy="10750"/>
            </a:xfrm>
            <a:custGeom>
              <a:avLst/>
              <a:gdLst/>
              <a:ahLst/>
              <a:cxnLst/>
              <a:rect l="l" t="t" r="r" b="b"/>
              <a:pathLst>
                <a:path w="983" h="430" extrusionOk="0">
                  <a:moveTo>
                    <a:pt x="197" y="1"/>
                  </a:moveTo>
                  <a:cubicBezTo>
                    <a:pt x="90" y="1"/>
                    <a:pt x="1" y="108"/>
                    <a:pt x="1" y="215"/>
                  </a:cubicBezTo>
                  <a:cubicBezTo>
                    <a:pt x="1" y="340"/>
                    <a:pt x="90" y="429"/>
                    <a:pt x="197" y="429"/>
                  </a:cubicBezTo>
                  <a:lnTo>
                    <a:pt x="768" y="429"/>
                  </a:lnTo>
                  <a:cubicBezTo>
                    <a:pt x="875" y="429"/>
                    <a:pt x="982" y="340"/>
                    <a:pt x="982" y="215"/>
                  </a:cubicBezTo>
                  <a:cubicBezTo>
                    <a:pt x="982" y="108"/>
                    <a:pt x="875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509325" y="3504050"/>
              <a:ext cx="24550" cy="10750"/>
            </a:xfrm>
            <a:custGeom>
              <a:avLst/>
              <a:gdLst/>
              <a:ahLst/>
              <a:cxnLst/>
              <a:rect l="l" t="t" r="r" b="b"/>
              <a:pathLst>
                <a:path w="982" h="430" extrusionOk="0">
                  <a:moveTo>
                    <a:pt x="214" y="1"/>
                  </a:moveTo>
                  <a:cubicBezTo>
                    <a:pt x="107" y="1"/>
                    <a:pt x="0" y="108"/>
                    <a:pt x="0" y="215"/>
                  </a:cubicBezTo>
                  <a:cubicBezTo>
                    <a:pt x="0" y="340"/>
                    <a:pt x="107" y="429"/>
                    <a:pt x="214" y="429"/>
                  </a:cubicBezTo>
                  <a:lnTo>
                    <a:pt x="768" y="429"/>
                  </a:lnTo>
                  <a:cubicBezTo>
                    <a:pt x="892" y="429"/>
                    <a:pt x="982" y="340"/>
                    <a:pt x="982" y="215"/>
                  </a:cubicBezTo>
                  <a:cubicBezTo>
                    <a:pt x="982" y="108"/>
                    <a:pt x="892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795250" y="3409050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0"/>
                  </a:moveTo>
                  <a:cubicBezTo>
                    <a:pt x="108" y="0"/>
                    <a:pt x="0" y="90"/>
                    <a:pt x="0" y="197"/>
                  </a:cubicBezTo>
                  <a:lnTo>
                    <a:pt x="0" y="768"/>
                  </a:lnTo>
                  <a:cubicBezTo>
                    <a:pt x="0" y="875"/>
                    <a:pt x="108" y="982"/>
                    <a:pt x="215" y="982"/>
                  </a:cubicBezTo>
                  <a:cubicBezTo>
                    <a:pt x="339" y="982"/>
                    <a:pt x="429" y="875"/>
                    <a:pt x="429" y="768"/>
                  </a:cubicBezTo>
                  <a:lnTo>
                    <a:pt x="429" y="197"/>
                  </a:lnTo>
                  <a:cubicBezTo>
                    <a:pt x="429" y="90"/>
                    <a:pt x="339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795250" y="3446525"/>
              <a:ext cx="10725" cy="24550"/>
            </a:xfrm>
            <a:custGeom>
              <a:avLst/>
              <a:gdLst/>
              <a:ahLst/>
              <a:cxnLst/>
              <a:rect l="l" t="t" r="r" b="b"/>
              <a:pathLst>
                <a:path w="429" h="982" extrusionOk="0">
                  <a:moveTo>
                    <a:pt x="215" y="0"/>
                  </a:moveTo>
                  <a:cubicBezTo>
                    <a:pt x="108" y="0"/>
                    <a:pt x="0" y="89"/>
                    <a:pt x="0" y="214"/>
                  </a:cubicBezTo>
                  <a:lnTo>
                    <a:pt x="0" y="767"/>
                  </a:lnTo>
                  <a:cubicBezTo>
                    <a:pt x="0" y="892"/>
                    <a:pt x="108" y="982"/>
                    <a:pt x="215" y="982"/>
                  </a:cubicBezTo>
                  <a:cubicBezTo>
                    <a:pt x="339" y="982"/>
                    <a:pt x="429" y="892"/>
                    <a:pt x="429" y="767"/>
                  </a:cubicBezTo>
                  <a:lnTo>
                    <a:pt x="429" y="214"/>
                  </a:lnTo>
                  <a:cubicBezTo>
                    <a:pt x="429" y="89"/>
                    <a:pt x="339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807300" y="3434925"/>
              <a:ext cx="24550" cy="10275"/>
            </a:xfrm>
            <a:custGeom>
              <a:avLst/>
              <a:gdLst/>
              <a:ahLst/>
              <a:cxnLst/>
              <a:rect l="l" t="t" r="r" b="b"/>
              <a:pathLst>
                <a:path w="982" h="411" extrusionOk="0">
                  <a:moveTo>
                    <a:pt x="214" y="0"/>
                  </a:moveTo>
                  <a:cubicBezTo>
                    <a:pt x="89" y="0"/>
                    <a:pt x="0" y="89"/>
                    <a:pt x="0" y="197"/>
                  </a:cubicBezTo>
                  <a:cubicBezTo>
                    <a:pt x="0" y="321"/>
                    <a:pt x="89" y="411"/>
                    <a:pt x="214" y="411"/>
                  </a:cubicBezTo>
                  <a:lnTo>
                    <a:pt x="767" y="411"/>
                  </a:lnTo>
                  <a:cubicBezTo>
                    <a:pt x="892" y="411"/>
                    <a:pt x="982" y="321"/>
                    <a:pt x="982" y="197"/>
                  </a:cubicBezTo>
                  <a:cubicBezTo>
                    <a:pt x="982" y="89"/>
                    <a:pt x="892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769825" y="3434925"/>
              <a:ext cx="24550" cy="10275"/>
            </a:xfrm>
            <a:custGeom>
              <a:avLst/>
              <a:gdLst/>
              <a:ahLst/>
              <a:cxnLst/>
              <a:rect l="l" t="t" r="r" b="b"/>
              <a:pathLst>
                <a:path w="982" h="411" extrusionOk="0">
                  <a:moveTo>
                    <a:pt x="197" y="0"/>
                  </a:moveTo>
                  <a:cubicBezTo>
                    <a:pt x="90" y="0"/>
                    <a:pt x="0" y="89"/>
                    <a:pt x="0" y="197"/>
                  </a:cubicBezTo>
                  <a:cubicBezTo>
                    <a:pt x="0" y="321"/>
                    <a:pt x="90" y="411"/>
                    <a:pt x="197" y="411"/>
                  </a:cubicBezTo>
                  <a:lnTo>
                    <a:pt x="768" y="411"/>
                  </a:lnTo>
                  <a:cubicBezTo>
                    <a:pt x="875" y="411"/>
                    <a:pt x="982" y="321"/>
                    <a:pt x="982" y="197"/>
                  </a:cubicBezTo>
                  <a:cubicBezTo>
                    <a:pt x="982" y="89"/>
                    <a:pt x="87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527600" y="3509975"/>
              <a:ext cx="163300" cy="173875"/>
            </a:xfrm>
            <a:custGeom>
              <a:avLst/>
              <a:gdLst/>
              <a:ahLst/>
              <a:cxnLst/>
              <a:rect l="l" t="t" r="r" b="b"/>
              <a:pathLst>
                <a:path w="6532" h="6955" extrusionOk="0">
                  <a:moveTo>
                    <a:pt x="2392" y="0"/>
                  </a:moveTo>
                  <a:cubicBezTo>
                    <a:pt x="2338" y="0"/>
                    <a:pt x="2285" y="23"/>
                    <a:pt x="2249" y="67"/>
                  </a:cubicBezTo>
                  <a:cubicBezTo>
                    <a:pt x="1571" y="710"/>
                    <a:pt x="1018" y="1512"/>
                    <a:pt x="608" y="2387"/>
                  </a:cubicBezTo>
                  <a:cubicBezTo>
                    <a:pt x="215" y="3261"/>
                    <a:pt x="1" y="4153"/>
                    <a:pt x="1" y="4956"/>
                  </a:cubicBezTo>
                  <a:cubicBezTo>
                    <a:pt x="1" y="5652"/>
                    <a:pt x="161" y="6276"/>
                    <a:pt x="465" y="6847"/>
                  </a:cubicBezTo>
                  <a:cubicBezTo>
                    <a:pt x="500" y="6919"/>
                    <a:pt x="572" y="6954"/>
                    <a:pt x="661" y="6954"/>
                  </a:cubicBezTo>
                  <a:cubicBezTo>
                    <a:pt x="679" y="6954"/>
                    <a:pt x="715" y="6954"/>
                    <a:pt x="750" y="6937"/>
                  </a:cubicBezTo>
                  <a:cubicBezTo>
                    <a:pt x="857" y="6883"/>
                    <a:pt x="893" y="6758"/>
                    <a:pt x="839" y="6651"/>
                  </a:cubicBezTo>
                  <a:cubicBezTo>
                    <a:pt x="572" y="6152"/>
                    <a:pt x="429" y="5581"/>
                    <a:pt x="429" y="4956"/>
                  </a:cubicBezTo>
                  <a:cubicBezTo>
                    <a:pt x="429" y="4653"/>
                    <a:pt x="465" y="4349"/>
                    <a:pt x="518" y="4028"/>
                  </a:cubicBezTo>
                  <a:cubicBezTo>
                    <a:pt x="1250" y="4867"/>
                    <a:pt x="3498" y="5295"/>
                    <a:pt x="5639" y="5295"/>
                  </a:cubicBezTo>
                  <a:lnTo>
                    <a:pt x="6317" y="5295"/>
                  </a:lnTo>
                  <a:cubicBezTo>
                    <a:pt x="6442" y="5277"/>
                    <a:pt x="6531" y="5188"/>
                    <a:pt x="6531" y="5063"/>
                  </a:cubicBezTo>
                  <a:cubicBezTo>
                    <a:pt x="6513" y="4956"/>
                    <a:pt x="6424" y="4867"/>
                    <a:pt x="6299" y="4867"/>
                  </a:cubicBezTo>
                  <a:cubicBezTo>
                    <a:pt x="6085" y="4867"/>
                    <a:pt x="5853" y="4885"/>
                    <a:pt x="5639" y="4885"/>
                  </a:cubicBezTo>
                  <a:cubicBezTo>
                    <a:pt x="4283" y="4885"/>
                    <a:pt x="3016" y="4706"/>
                    <a:pt x="2053" y="4403"/>
                  </a:cubicBezTo>
                  <a:cubicBezTo>
                    <a:pt x="1196" y="4135"/>
                    <a:pt x="697" y="3778"/>
                    <a:pt x="697" y="3439"/>
                  </a:cubicBezTo>
                  <a:cubicBezTo>
                    <a:pt x="697" y="3243"/>
                    <a:pt x="893" y="3011"/>
                    <a:pt x="1250" y="2815"/>
                  </a:cubicBezTo>
                  <a:cubicBezTo>
                    <a:pt x="1642" y="2583"/>
                    <a:pt x="2213" y="2387"/>
                    <a:pt x="2927" y="2244"/>
                  </a:cubicBezTo>
                  <a:cubicBezTo>
                    <a:pt x="3034" y="2226"/>
                    <a:pt x="3105" y="2119"/>
                    <a:pt x="3088" y="1994"/>
                  </a:cubicBezTo>
                  <a:cubicBezTo>
                    <a:pt x="3056" y="1898"/>
                    <a:pt x="2966" y="1831"/>
                    <a:pt x="2871" y="1831"/>
                  </a:cubicBezTo>
                  <a:cubicBezTo>
                    <a:pt x="2860" y="1831"/>
                    <a:pt x="2849" y="1832"/>
                    <a:pt x="2838" y="1834"/>
                  </a:cubicBezTo>
                  <a:cubicBezTo>
                    <a:pt x="2088" y="1994"/>
                    <a:pt x="1500" y="2190"/>
                    <a:pt x="1071" y="2422"/>
                  </a:cubicBezTo>
                  <a:cubicBezTo>
                    <a:pt x="1428" y="1673"/>
                    <a:pt x="1928" y="942"/>
                    <a:pt x="2535" y="371"/>
                  </a:cubicBezTo>
                  <a:cubicBezTo>
                    <a:pt x="2624" y="281"/>
                    <a:pt x="2624" y="156"/>
                    <a:pt x="2535" y="67"/>
                  </a:cubicBezTo>
                  <a:cubicBezTo>
                    <a:pt x="2499" y="23"/>
                    <a:pt x="2445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549925" y="3619525"/>
              <a:ext cx="259175" cy="124550"/>
            </a:xfrm>
            <a:custGeom>
              <a:avLst/>
              <a:gdLst/>
              <a:ahLst/>
              <a:cxnLst/>
              <a:rect l="l" t="t" r="r" b="b"/>
              <a:pathLst>
                <a:path w="10367" h="4982" extrusionOk="0">
                  <a:moveTo>
                    <a:pt x="10162" y="1"/>
                  </a:moveTo>
                  <a:cubicBezTo>
                    <a:pt x="10153" y="1"/>
                    <a:pt x="10144" y="2"/>
                    <a:pt x="10135" y="3"/>
                  </a:cubicBezTo>
                  <a:cubicBezTo>
                    <a:pt x="10010" y="3"/>
                    <a:pt x="9921" y="110"/>
                    <a:pt x="9938" y="235"/>
                  </a:cubicBezTo>
                  <a:cubicBezTo>
                    <a:pt x="9938" y="342"/>
                    <a:pt x="9956" y="467"/>
                    <a:pt x="9956" y="574"/>
                  </a:cubicBezTo>
                  <a:cubicBezTo>
                    <a:pt x="9956" y="1770"/>
                    <a:pt x="9439" y="2769"/>
                    <a:pt x="8457" y="3500"/>
                  </a:cubicBezTo>
                  <a:cubicBezTo>
                    <a:pt x="7512" y="4178"/>
                    <a:pt x="6191" y="4553"/>
                    <a:pt x="4746" y="4553"/>
                  </a:cubicBezTo>
                  <a:cubicBezTo>
                    <a:pt x="2891" y="4553"/>
                    <a:pt x="1303" y="3946"/>
                    <a:pt x="393" y="2911"/>
                  </a:cubicBezTo>
                  <a:cubicBezTo>
                    <a:pt x="353" y="2862"/>
                    <a:pt x="293" y="2835"/>
                    <a:pt x="231" y="2835"/>
                  </a:cubicBezTo>
                  <a:cubicBezTo>
                    <a:pt x="180" y="2835"/>
                    <a:pt x="129" y="2853"/>
                    <a:pt x="89" y="2894"/>
                  </a:cubicBezTo>
                  <a:cubicBezTo>
                    <a:pt x="0" y="2965"/>
                    <a:pt x="0" y="3108"/>
                    <a:pt x="71" y="3179"/>
                  </a:cubicBezTo>
                  <a:cubicBezTo>
                    <a:pt x="1071" y="4321"/>
                    <a:pt x="2766" y="4981"/>
                    <a:pt x="4746" y="4981"/>
                  </a:cubicBezTo>
                  <a:cubicBezTo>
                    <a:pt x="6281" y="4981"/>
                    <a:pt x="7690" y="4571"/>
                    <a:pt x="8707" y="3839"/>
                  </a:cubicBezTo>
                  <a:cubicBezTo>
                    <a:pt x="9796" y="3036"/>
                    <a:pt x="10367" y="1912"/>
                    <a:pt x="10367" y="574"/>
                  </a:cubicBezTo>
                  <a:cubicBezTo>
                    <a:pt x="10367" y="449"/>
                    <a:pt x="10367" y="324"/>
                    <a:pt x="10349" y="199"/>
                  </a:cubicBezTo>
                  <a:cubicBezTo>
                    <a:pt x="10349" y="85"/>
                    <a:pt x="10259" y="1"/>
                    <a:pt x="10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742175" y="3508575"/>
              <a:ext cx="25000" cy="24500"/>
            </a:xfrm>
            <a:custGeom>
              <a:avLst/>
              <a:gdLst/>
              <a:ahLst/>
              <a:cxnLst/>
              <a:rect l="l" t="t" r="r" b="b"/>
              <a:pathLst>
                <a:path w="1000" h="980" extrusionOk="0">
                  <a:moveTo>
                    <a:pt x="241" y="0"/>
                  </a:moveTo>
                  <a:cubicBezTo>
                    <a:pt x="185" y="0"/>
                    <a:pt x="127" y="23"/>
                    <a:pt x="89" y="70"/>
                  </a:cubicBezTo>
                  <a:cubicBezTo>
                    <a:pt x="0" y="159"/>
                    <a:pt x="0" y="284"/>
                    <a:pt x="89" y="373"/>
                  </a:cubicBezTo>
                  <a:cubicBezTo>
                    <a:pt x="268" y="534"/>
                    <a:pt x="428" y="712"/>
                    <a:pt x="589" y="908"/>
                  </a:cubicBezTo>
                  <a:cubicBezTo>
                    <a:pt x="643" y="944"/>
                    <a:pt x="696" y="980"/>
                    <a:pt x="750" y="980"/>
                  </a:cubicBezTo>
                  <a:cubicBezTo>
                    <a:pt x="803" y="980"/>
                    <a:pt x="857" y="962"/>
                    <a:pt x="892" y="926"/>
                  </a:cubicBezTo>
                  <a:cubicBezTo>
                    <a:pt x="982" y="855"/>
                    <a:pt x="999" y="712"/>
                    <a:pt x="910" y="623"/>
                  </a:cubicBezTo>
                  <a:cubicBezTo>
                    <a:pt x="750" y="427"/>
                    <a:pt x="571" y="230"/>
                    <a:pt x="375" y="52"/>
                  </a:cubicBezTo>
                  <a:cubicBezTo>
                    <a:pt x="341" y="18"/>
                    <a:pt x="292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686400" y="3426100"/>
              <a:ext cx="11625" cy="10350"/>
            </a:xfrm>
            <a:custGeom>
              <a:avLst/>
              <a:gdLst/>
              <a:ahLst/>
              <a:cxnLst/>
              <a:rect l="l" t="t" r="r" b="b"/>
              <a:pathLst>
                <a:path w="465" h="414" extrusionOk="0">
                  <a:moveTo>
                    <a:pt x="233" y="1"/>
                  </a:moveTo>
                  <a:cubicBezTo>
                    <a:pt x="153" y="1"/>
                    <a:pt x="72" y="41"/>
                    <a:pt x="37" y="121"/>
                  </a:cubicBezTo>
                  <a:cubicBezTo>
                    <a:pt x="1" y="211"/>
                    <a:pt x="19" y="318"/>
                    <a:pt x="90" y="371"/>
                  </a:cubicBezTo>
                  <a:cubicBezTo>
                    <a:pt x="129" y="401"/>
                    <a:pt x="179" y="414"/>
                    <a:pt x="228" y="414"/>
                  </a:cubicBezTo>
                  <a:cubicBezTo>
                    <a:pt x="269" y="414"/>
                    <a:pt x="308" y="405"/>
                    <a:pt x="340" y="389"/>
                  </a:cubicBezTo>
                  <a:cubicBezTo>
                    <a:pt x="429" y="335"/>
                    <a:pt x="465" y="228"/>
                    <a:pt x="429" y="121"/>
                  </a:cubicBezTo>
                  <a:cubicBezTo>
                    <a:pt x="393" y="41"/>
                    <a:pt x="313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662775" y="3429625"/>
              <a:ext cx="11625" cy="10550"/>
            </a:xfrm>
            <a:custGeom>
              <a:avLst/>
              <a:gdLst/>
              <a:ahLst/>
              <a:cxnLst/>
              <a:rect l="l" t="t" r="r" b="b"/>
              <a:pathLst>
                <a:path w="465" h="422" extrusionOk="0">
                  <a:moveTo>
                    <a:pt x="232" y="0"/>
                  </a:moveTo>
                  <a:cubicBezTo>
                    <a:pt x="156" y="0"/>
                    <a:pt x="79" y="36"/>
                    <a:pt x="36" y="105"/>
                  </a:cubicBezTo>
                  <a:cubicBezTo>
                    <a:pt x="0" y="194"/>
                    <a:pt x="18" y="301"/>
                    <a:pt x="89" y="355"/>
                  </a:cubicBezTo>
                  <a:cubicBezTo>
                    <a:pt x="133" y="398"/>
                    <a:pt x="182" y="422"/>
                    <a:pt x="235" y="422"/>
                  </a:cubicBezTo>
                  <a:cubicBezTo>
                    <a:pt x="269" y="422"/>
                    <a:pt x="304" y="412"/>
                    <a:pt x="339" y="391"/>
                  </a:cubicBezTo>
                  <a:cubicBezTo>
                    <a:pt x="428" y="337"/>
                    <a:pt x="464" y="230"/>
                    <a:pt x="428" y="123"/>
                  </a:cubicBezTo>
                  <a:cubicBezTo>
                    <a:pt x="392" y="40"/>
                    <a:pt x="312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676850" y="3443750"/>
              <a:ext cx="12250" cy="10575"/>
            </a:xfrm>
            <a:custGeom>
              <a:avLst/>
              <a:gdLst/>
              <a:ahLst/>
              <a:cxnLst/>
              <a:rect l="l" t="t" r="r" b="b"/>
              <a:pathLst>
                <a:path w="490" h="423" extrusionOk="0">
                  <a:moveTo>
                    <a:pt x="274" y="1"/>
                  </a:moveTo>
                  <a:cubicBezTo>
                    <a:pt x="263" y="1"/>
                    <a:pt x="252" y="2"/>
                    <a:pt x="240" y="4"/>
                  </a:cubicBezTo>
                  <a:cubicBezTo>
                    <a:pt x="151" y="4"/>
                    <a:pt x="80" y="58"/>
                    <a:pt x="44" y="147"/>
                  </a:cubicBezTo>
                  <a:cubicBezTo>
                    <a:pt x="1" y="290"/>
                    <a:pt x="119" y="422"/>
                    <a:pt x="251" y="422"/>
                  </a:cubicBezTo>
                  <a:cubicBezTo>
                    <a:pt x="283" y="422"/>
                    <a:pt x="316" y="414"/>
                    <a:pt x="347" y="397"/>
                  </a:cubicBezTo>
                  <a:cubicBezTo>
                    <a:pt x="436" y="343"/>
                    <a:pt x="490" y="218"/>
                    <a:pt x="436" y="129"/>
                  </a:cubicBezTo>
                  <a:cubicBezTo>
                    <a:pt x="405" y="51"/>
                    <a:pt x="347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736375" y="3621300"/>
              <a:ext cx="24100" cy="13925"/>
            </a:xfrm>
            <a:custGeom>
              <a:avLst/>
              <a:gdLst/>
              <a:ahLst/>
              <a:cxnLst/>
              <a:rect l="l" t="t" r="r" b="b"/>
              <a:pathLst>
                <a:path w="964" h="557" extrusionOk="0">
                  <a:moveTo>
                    <a:pt x="720" y="0"/>
                  </a:moveTo>
                  <a:cubicBezTo>
                    <a:pt x="706" y="0"/>
                    <a:pt x="692" y="1"/>
                    <a:pt x="678" y="4"/>
                  </a:cubicBezTo>
                  <a:cubicBezTo>
                    <a:pt x="518" y="57"/>
                    <a:pt x="357" y="93"/>
                    <a:pt x="197" y="128"/>
                  </a:cubicBezTo>
                  <a:cubicBezTo>
                    <a:pt x="72" y="164"/>
                    <a:pt x="0" y="271"/>
                    <a:pt x="36" y="378"/>
                  </a:cubicBezTo>
                  <a:cubicBezTo>
                    <a:pt x="54" y="485"/>
                    <a:pt x="143" y="557"/>
                    <a:pt x="232" y="557"/>
                  </a:cubicBezTo>
                  <a:cubicBezTo>
                    <a:pt x="250" y="557"/>
                    <a:pt x="268" y="557"/>
                    <a:pt x="286" y="539"/>
                  </a:cubicBezTo>
                  <a:cubicBezTo>
                    <a:pt x="464" y="503"/>
                    <a:pt x="625" y="467"/>
                    <a:pt x="803" y="414"/>
                  </a:cubicBezTo>
                  <a:cubicBezTo>
                    <a:pt x="910" y="378"/>
                    <a:pt x="964" y="271"/>
                    <a:pt x="946" y="146"/>
                  </a:cubicBezTo>
                  <a:cubicBezTo>
                    <a:pt x="915" y="53"/>
                    <a:pt x="816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615475" y="3549100"/>
              <a:ext cx="137875" cy="19675"/>
            </a:xfrm>
            <a:custGeom>
              <a:avLst/>
              <a:gdLst/>
              <a:ahLst/>
              <a:cxnLst/>
              <a:rect l="l" t="t" r="r" b="b"/>
              <a:pathLst>
                <a:path w="5515" h="787" extrusionOk="0">
                  <a:moveTo>
                    <a:pt x="2124" y="1"/>
                  </a:moveTo>
                  <a:cubicBezTo>
                    <a:pt x="1464" y="1"/>
                    <a:pt x="822" y="55"/>
                    <a:pt x="197" y="126"/>
                  </a:cubicBezTo>
                  <a:cubicBezTo>
                    <a:pt x="90" y="144"/>
                    <a:pt x="1" y="251"/>
                    <a:pt x="19" y="358"/>
                  </a:cubicBezTo>
                  <a:cubicBezTo>
                    <a:pt x="35" y="470"/>
                    <a:pt x="123" y="539"/>
                    <a:pt x="218" y="539"/>
                  </a:cubicBezTo>
                  <a:cubicBezTo>
                    <a:pt x="229" y="539"/>
                    <a:pt x="240" y="538"/>
                    <a:pt x="251" y="536"/>
                  </a:cubicBezTo>
                  <a:cubicBezTo>
                    <a:pt x="857" y="465"/>
                    <a:pt x="1482" y="429"/>
                    <a:pt x="2124" y="429"/>
                  </a:cubicBezTo>
                  <a:cubicBezTo>
                    <a:pt x="3266" y="429"/>
                    <a:pt x="4337" y="554"/>
                    <a:pt x="5229" y="768"/>
                  </a:cubicBezTo>
                  <a:cubicBezTo>
                    <a:pt x="5247" y="768"/>
                    <a:pt x="5264" y="786"/>
                    <a:pt x="5282" y="786"/>
                  </a:cubicBezTo>
                  <a:cubicBezTo>
                    <a:pt x="5372" y="786"/>
                    <a:pt x="5461" y="715"/>
                    <a:pt x="5479" y="625"/>
                  </a:cubicBezTo>
                  <a:cubicBezTo>
                    <a:pt x="5514" y="501"/>
                    <a:pt x="5443" y="394"/>
                    <a:pt x="5336" y="358"/>
                  </a:cubicBezTo>
                  <a:cubicBezTo>
                    <a:pt x="4408" y="126"/>
                    <a:pt x="3302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586050" y="3388975"/>
              <a:ext cx="165075" cy="138750"/>
            </a:xfrm>
            <a:custGeom>
              <a:avLst/>
              <a:gdLst/>
              <a:ahLst/>
              <a:cxnLst/>
              <a:rect l="l" t="t" r="r" b="b"/>
              <a:pathLst>
                <a:path w="6603" h="5550" extrusionOk="0">
                  <a:moveTo>
                    <a:pt x="3301" y="411"/>
                  </a:moveTo>
                  <a:cubicBezTo>
                    <a:pt x="4175" y="411"/>
                    <a:pt x="4657" y="625"/>
                    <a:pt x="4746" y="714"/>
                  </a:cubicBezTo>
                  <a:cubicBezTo>
                    <a:pt x="4657" y="821"/>
                    <a:pt x="4175" y="1018"/>
                    <a:pt x="3301" y="1018"/>
                  </a:cubicBezTo>
                  <a:cubicBezTo>
                    <a:pt x="2409" y="1018"/>
                    <a:pt x="1927" y="821"/>
                    <a:pt x="1838" y="714"/>
                  </a:cubicBezTo>
                  <a:cubicBezTo>
                    <a:pt x="1927" y="625"/>
                    <a:pt x="2409" y="411"/>
                    <a:pt x="3301" y="411"/>
                  </a:cubicBezTo>
                  <a:close/>
                  <a:moveTo>
                    <a:pt x="4764" y="1196"/>
                  </a:moveTo>
                  <a:lnTo>
                    <a:pt x="4764" y="3212"/>
                  </a:lnTo>
                  <a:cubicBezTo>
                    <a:pt x="4711" y="3301"/>
                    <a:pt x="4247" y="3498"/>
                    <a:pt x="3426" y="3515"/>
                  </a:cubicBezTo>
                  <a:lnTo>
                    <a:pt x="3176" y="3515"/>
                  </a:lnTo>
                  <a:cubicBezTo>
                    <a:pt x="2338" y="3498"/>
                    <a:pt x="1892" y="3301"/>
                    <a:pt x="1838" y="3212"/>
                  </a:cubicBezTo>
                  <a:lnTo>
                    <a:pt x="1838" y="2249"/>
                  </a:lnTo>
                  <a:lnTo>
                    <a:pt x="1838" y="1196"/>
                  </a:lnTo>
                  <a:cubicBezTo>
                    <a:pt x="2248" y="1374"/>
                    <a:pt x="2855" y="1446"/>
                    <a:pt x="3301" y="1446"/>
                  </a:cubicBezTo>
                  <a:cubicBezTo>
                    <a:pt x="3729" y="1446"/>
                    <a:pt x="4354" y="1374"/>
                    <a:pt x="4764" y="1196"/>
                  </a:cubicBezTo>
                  <a:close/>
                  <a:moveTo>
                    <a:pt x="3301" y="0"/>
                  </a:moveTo>
                  <a:cubicBezTo>
                    <a:pt x="2605" y="0"/>
                    <a:pt x="1410" y="143"/>
                    <a:pt x="1410" y="714"/>
                  </a:cubicBezTo>
                  <a:lnTo>
                    <a:pt x="1410" y="2106"/>
                  </a:lnTo>
                  <a:cubicBezTo>
                    <a:pt x="518" y="2463"/>
                    <a:pt x="0" y="3034"/>
                    <a:pt x="0" y="3658"/>
                  </a:cubicBezTo>
                  <a:cubicBezTo>
                    <a:pt x="0" y="4729"/>
                    <a:pt x="1446" y="5550"/>
                    <a:pt x="3301" y="5550"/>
                  </a:cubicBezTo>
                  <a:cubicBezTo>
                    <a:pt x="3729" y="5550"/>
                    <a:pt x="4158" y="5496"/>
                    <a:pt x="4550" y="5407"/>
                  </a:cubicBezTo>
                  <a:cubicBezTo>
                    <a:pt x="4657" y="5389"/>
                    <a:pt x="4729" y="5282"/>
                    <a:pt x="4711" y="5157"/>
                  </a:cubicBezTo>
                  <a:cubicBezTo>
                    <a:pt x="4679" y="5061"/>
                    <a:pt x="4589" y="4994"/>
                    <a:pt x="4494" y="4994"/>
                  </a:cubicBezTo>
                  <a:cubicBezTo>
                    <a:pt x="4483" y="4994"/>
                    <a:pt x="4472" y="4995"/>
                    <a:pt x="4461" y="4996"/>
                  </a:cubicBezTo>
                  <a:cubicBezTo>
                    <a:pt x="4086" y="5086"/>
                    <a:pt x="3694" y="5121"/>
                    <a:pt x="3301" y="5121"/>
                  </a:cubicBezTo>
                  <a:cubicBezTo>
                    <a:pt x="1731" y="5121"/>
                    <a:pt x="411" y="4461"/>
                    <a:pt x="411" y="3658"/>
                  </a:cubicBezTo>
                  <a:cubicBezTo>
                    <a:pt x="411" y="3248"/>
                    <a:pt x="785" y="2837"/>
                    <a:pt x="1410" y="2570"/>
                  </a:cubicBezTo>
                  <a:lnTo>
                    <a:pt x="1410" y="3176"/>
                  </a:lnTo>
                  <a:cubicBezTo>
                    <a:pt x="1356" y="3159"/>
                    <a:pt x="1285" y="3123"/>
                    <a:pt x="1231" y="3105"/>
                  </a:cubicBezTo>
                  <a:cubicBezTo>
                    <a:pt x="1204" y="3089"/>
                    <a:pt x="1171" y="3081"/>
                    <a:pt x="1137" y="3081"/>
                  </a:cubicBezTo>
                  <a:cubicBezTo>
                    <a:pt x="1062" y="3081"/>
                    <a:pt x="983" y="3120"/>
                    <a:pt x="946" y="3194"/>
                  </a:cubicBezTo>
                  <a:cubicBezTo>
                    <a:pt x="892" y="3301"/>
                    <a:pt x="946" y="3426"/>
                    <a:pt x="1035" y="3480"/>
                  </a:cubicBezTo>
                  <a:cubicBezTo>
                    <a:pt x="1606" y="3765"/>
                    <a:pt x="2427" y="3944"/>
                    <a:pt x="3301" y="3944"/>
                  </a:cubicBezTo>
                  <a:cubicBezTo>
                    <a:pt x="4158" y="3944"/>
                    <a:pt x="4978" y="3765"/>
                    <a:pt x="5549" y="3480"/>
                  </a:cubicBezTo>
                  <a:cubicBezTo>
                    <a:pt x="5656" y="3426"/>
                    <a:pt x="5692" y="3301"/>
                    <a:pt x="5639" y="3194"/>
                  </a:cubicBezTo>
                  <a:cubicBezTo>
                    <a:pt x="5602" y="3120"/>
                    <a:pt x="5531" y="3081"/>
                    <a:pt x="5455" y="3081"/>
                  </a:cubicBezTo>
                  <a:cubicBezTo>
                    <a:pt x="5421" y="3081"/>
                    <a:pt x="5386" y="3089"/>
                    <a:pt x="5353" y="3105"/>
                  </a:cubicBezTo>
                  <a:cubicBezTo>
                    <a:pt x="5300" y="3123"/>
                    <a:pt x="5246" y="3159"/>
                    <a:pt x="5175" y="3176"/>
                  </a:cubicBezTo>
                  <a:lnTo>
                    <a:pt x="5175" y="2570"/>
                  </a:lnTo>
                  <a:cubicBezTo>
                    <a:pt x="5799" y="2837"/>
                    <a:pt x="6174" y="3248"/>
                    <a:pt x="6174" y="3658"/>
                  </a:cubicBezTo>
                  <a:cubicBezTo>
                    <a:pt x="6174" y="4051"/>
                    <a:pt x="5853" y="4443"/>
                    <a:pt x="5264" y="4729"/>
                  </a:cubicBezTo>
                  <a:cubicBezTo>
                    <a:pt x="5157" y="4782"/>
                    <a:pt x="5121" y="4907"/>
                    <a:pt x="5175" y="5014"/>
                  </a:cubicBezTo>
                  <a:cubicBezTo>
                    <a:pt x="5210" y="5086"/>
                    <a:pt x="5282" y="5121"/>
                    <a:pt x="5353" y="5121"/>
                  </a:cubicBezTo>
                  <a:cubicBezTo>
                    <a:pt x="5389" y="5121"/>
                    <a:pt x="5424" y="5121"/>
                    <a:pt x="5442" y="5103"/>
                  </a:cubicBezTo>
                  <a:cubicBezTo>
                    <a:pt x="6174" y="4747"/>
                    <a:pt x="6602" y="4229"/>
                    <a:pt x="6602" y="3658"/>
                  </a:cubicBezTo>
                  <a:cubicBezTo>
                    <a:pt x="6602" y="3034"/>
                    <a:pt x="6067" y="2463"/>
                    <a:pt x="5175" y="2106"/>
                  </a:cubicBezTo>
                  <a:lnTo>
                    <a:pt x="5175" y="714"/>
                  </a:lnTo>
                  <a:cubicBezTo>
                    <a:pt x="5175" y="143"/>
                    <a:pt x="3997" y="0"/>
                    <a:pt x="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718075" y="3530825"/>
              <a:ext cx="118675" cy="118225"/>
            </a:xfrm>
            <a:custGeom>
              <a:avLst/>
              <a:gdLst/>
              <a:ahLst/>
              <a:cxnLst/>
              <a:rect l="l" t="t" r="r" b="b"/>
              <a:pathLst>
                <a:path w="4747" h="4729" extrusionOk="0">
                  <a:moveTo>
                    <a:pt x="2374" y="411"/>
                  </a:moveTo>
                  <a:cubicBezTo>
                    <a:pt x="2392" y="411"/>
                    <a:pt x="2409" y="429"/>
                    <a:pt x="2409" y="447"/>
                  </a:cubicBezTo>
                  <a:lnTo>
                    <a:pt x="2517" y="982"/>
                  </a:lnTo>
                  <a:cubicBezTo>
                    <a:pt x="2641" y="1606"/>
                    <a:pt x="3123" y="2106"/>
                    <a:pt x="3748" y="2231"/>
                  </a:cubicBezTo>
                  <a:lnTo>
                    <a:pt x="4301" y="2338"/>
                  </a:lnTo>
                  <a:cubicBezTo>
                    <a:pt x="4301" y="2338"/>
                    <a:pt x="4319" y="2338"/>
                    <a:pt x="4319" y="2374"/>
                  </a:cubicBezTo>
                  <a:cubicBezTo>
                    <a:pt x="4319" y="2391"/>
                    <a:pt x="4301" y="2391"/>
                    <a:pt x="4301" y="2391"/>
                  </a:cubicBezTo>
                  <a:lnTo>
                    <a:pt x="3748" y="2498"/>
                  </a:lnTo>
                  <a:cubicBezTo>
                    <a:pt x="3123" y="2641"/>
                    <a:pt x="2641" y="3123"/>
                    <a:pt x="2517" y="3747"/>
                  </a:cubicBezTo>
                  <a:lnTo>
                    <a:pt x="2409" y="4283"/>
                  </a:lnTo>
                  <a:cubicBezTo>
                    <a:pt x="2409" y="4301"/>
                    <a:pt x="2392" y="4318"/>
                    <a:pt x="2374" y="4318"/>
                  </a:cubicBezTo>
                  <a:cubicBezTo>
                    <a:pt x="2356" y="4318"/>
                    <a:pt x="2338" y="4301"/>
                    <a:pt x="2338" y="4283"/>
                  </a:cubicBezTo>
                  <a:lnTo>
                    <a:pt x="2231" y="3747"/>
                  </a:lnTo>
                  <a:cubicBezTo>
                    <a:pt x="2106" y="3123"/>
                    <a:pt x="1624" y="2641"/>
                    <a:pt x="1000" y="2498"/>
                  </a:cubicBezTo>
                  <a:lnTo>
                    <a:pt x="447" y="2391"/>
                  </a:lnTo>
                  <a:cubicBezTo>
                    <a:pt x="447" y="2391"/>
                    <a:pt x="429" y="2391"/>
                    <a:pt x="429" y="2374"/>
                  </a:cubicBezTo>
                  <a:cubicBezTo>
                    <a:pt x="429" y="2338"/>
                    <a:pt x="447" y="2338"/>
                    <a:pt x="447" y="2338"/>
                  </a:cubicBezTo>
                  <a:lnTo>
                    <a:pt x="1000" y="2231"/>
                  </a:lnTo>
                  <a:cubicBezTo>
                    <a:pt x="1624" y="2106"/>
                    <a:pt x="2106" y="1606"/>
                    <a:pt x="2231" y="982"/>
                  </a:cubicBezTo>
                  <a:lnTo>
                    <a:pt x="2338" y="447"/>
                  </a:lnTo>
                  <a:cubicBezTo>
                    <a:pt x="2338" y="429"/>
                    <a:pt x="2356" y="411"/>
                    <a:pt x="2374" y="411"/>
                  </a:cubicBezTo>
                  <a:close/>
                  <a:moveTo>
                    <a:pt x="2374" y="0"/>
                  </a:moveTo>
                  <a:cubicBezTo>
                    <a:pt x="2160" y="0"/>
                    <a:pt x="1981" y="143"/>
                    <a:pt x="1928" y="357"/>
                  </a:cubicBezTo>
                  <a:lnTo>
                    <a:pt x="1821" y="910"/>
                  </a:lnTo>
                  <a:cubicBezTo>
                    <a:pt x="1731" y="1356"/>
                    <a:pt x="1375" y="1713"/>
                    <a:pt x="911" y="1803"/>
                  </a:cubicBezTo>
                  <a:lnTo>
                    <a:pt x="375" y="1927"/>
                  </a:lnTo>
                  <a:cubicBezTo>
                    <a:pt x="161" y="1963"/>
                    <a:pt x="1" y="2142"/>
                    <a:pt x="1" y="2374"/>
                  </a:cubicBezTo>
                  <a:cubicBezTo>
                    <a:pt x="1" y="2588"/>
                    <a:pt x="161" y="2766"/>
                    <a:pt x="375" y="2802"/>
                  </a:cubicBezTo>
                  <a:lnTo>
                    <a:pt x="911" y="2927"/>
                  </a:lnTo>
                  <a:cubicBezTo>
                    <a:pt x="1375" y="3016"/>
                    <a:pt x="1731" y="3373"/>
                    <a:pt x="1821" y="3819"/>
                  </a:cubicBezTo>
                  <a:lnTo>
                    <a:pt x="1928" y="4372"/>
                  </a:lnTo>
                  <a:cubicBezTo>
                    <a:pt x="1981" y="4586"/>
                    <a:pt x="2160" y="4729"/>
                    <a:pt x="2374" y="4729"/>
                  </a:cubicBezTo>
                  <a:cubicBezTo>
                    <a:pt x="2588" y="4729"/>
                    <a:pt x="2766" y="4586"/>
                    <a:pt x="2820" y="4372"/>
                  </a:cubicBezTo>
                  <a:lnTo>
                    <a:pt x="2927" y="3819"/>
                  </a:lnTo>
                  <a:cubicBezTo>
                    <a:pt x="3016" y="3373"/>
                    <a:pt x="3373" y="3016"/>
                    <a:pt x="3837" y="2927"/>
                  </a:cubicBezTo>
                  <a:lnTo>
                    <a:pt x="4372" y="2802"/>
                  </a:lnTo>
                  <a:cubicBezTo>
                    <a:pt x="4586" y="2766"/>
                    <a:pt x="4747" y="2588"/>
                    <a:pt x="4747" y="2374"/>
                  </a:cubicBezTo>
                  <a:cubicBezTo>
                    <a:pt x="4747" y="2142"/>
                    <a:pt x="4586" y="1963"/>
                    <a:pt x="4372" y="1927"/>
                  </a:cubicBezTo>
                  <a:lnTo>
                    <a:pt x="3837" y="1803"/>
                  </a:lnTo>
                  <a:cubicBezTo>
                    <a:pt x="3373" y="1713"/>
                    <a:pt x="3016" y="1356"/>
                    <a:pt x="2927" y="910"/>
                  </a:cubicBezTo>
                  <a:lnTo>
                    <a:pt x="2820" y="357"/>
                  </a:lnTo>
                  <a:cubicBezTo>
                    <a:pt x="2766" y="143"/>
                    <a:pt x="2588" y="0"/>
                    <a:pt x="2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676150" y="361602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3302" h="3302" extrusionOk="0">
                  <a:moveTo>
                    <a:pt x="1660" y="429"/>
                  </a:moveTo>
                  <a:lnTo>
                    <a:pt x="1696" y="589"/>
                  </a:lnTo>
                  <a:cubicBezTo>
                    <a:pt x="1785" y="1107"/>
                    <a:pt x="2195" y="1517"/>
                    <a:pt x="2713" y="1624"/>
                  </a:cubicBezTo>
                  <a:lnTo>
                    <a:pt x="2873" y="1642"/>
                  </a:lnTo>
                  <a:lnTo>
                    <a:pt x="2873" y="1660"/>
                  </a:lnTo>
                  <a:lnTo>
                    <a:pt x="2713" y="1678"/>
                  </a:lnTo>
                  <a:cubicBezTo>
                    <a:pt x="2195" y="1785"/>
                    <a:pt x="1785" y="2195"/>
                    <a:pt x="1696" y="2712"/>
                  </a:cubicBezTo>
                  <a:lnTo>
                    <a:pt x="1660" y="2873"/>
                  </a:lnTo>
                  <a:lnTo>
                    <a:pt x="1624" y="2712"/>
                  </a:lnTo>
                  <a:cubicBezTo>
                    <a:pt x="1517" y="2195"/>
                    <a:pt x="1107" y="1785"/>
                    <a:pt x="589" y="1678"/>
                  </a:cubicBezTo>
                  <a:lnTo>
                    <a:pt x="429" y="1660"/>
                  </a:lnTo>
                  <a:lnTo>
                    <a:pt x="429" y="1642"/>
                  </a:lnTo>
                  <a:lnTo>
                    <a:pt x="589" y="1624"/>
                  </a:lnTo>
                  <a:cubicBezTo>
                    <a:pt x="1107" y="1517"/>
                    <a:pt x="1517" y="1107"/>
                    <a:pt x="1624" y="589"/>
                  </a:cubicBezTo>
                  <a:lnTo>
                    <a:pt x="1660" y="429"/>
                  </a:lnTo>
                  <a:close/>
                  <a:moveTo>
                    <a:pt x="1660" y="0"/>
                  </a:moveTo>
                  <a:cubicBezTo>
                    <a:pt x="1446" y="0"/>
                    <a:pt x="1285" y="143"/>
                    <a:pt x="1232" y="339"/>
                  </a:cubicBezTo>
                  <a:lnTo>
                    <a:pt x="1196" y="518"/>
                  </a:lnTo>
                  <a:cubicBezTo>
                    <a:pt x="1125" y="857"/>
                    <a:pt x="857" y="1124"/>
                    <a:pt x="518" y="1196"/>
                  </a:cubicBezTo>
                  <a:lnTo>
                    <a:pt x="339" y="1232"/>
                  </a:lnTo>
                  <a:cubicBezTo>
                    <a:pt x="143" y="1285"/>
                    <a:pt x="0" y="1446"/>
                    <a:pt x="0" y="1660"/>
                  </a:cubicBezTo>
                  <a:cubicBezTo>
                    <a:pt x="0" y="1856"/>
                    <a:pt x="143" y="2017"/>
                    <a:pt x="339" y="2070"/>
                  </a:cubicBezTo>
                  <a:lnTo>
                    <a:pt x="518" y="2106"/>
                  </a:lnTo>
                  <a:cubicBezTo>
                    <a:pt x="857" y="2177"/>
                    <a:pt x="1125" y="2445"/>
                    <a:pt x="1196" y="2784"/>
                  </a:cubicBezTo>
                  <a:lnTo>
                    <a:pt x="1232" y="2962"/>
                  </a:lnTo>
                  <a:cubicBezTo>
                    <a:pt x="1285" y="3159"/>
                    <a:pt x="1446" y="3301"/>
                    <a:pt x="1660" y="3301"/>
                  </a:cubicBezTo>
                  <a:cubicBezTo>
                    <a:pt x="1856" y="3301"/>
                    <a:pt x="2035" y="3159"/>
                    <a:pt x="2070" y="2962"/>
                  </a:cubicBezTo>
                  <a:lnTo>
                    <a:pt x="2106" y="2784"/>
                  </a:lnTo>
                  <a:cubicBezTo>
                    <a:pt x="2177" y="2445"/>
                    <a:pt x="2445" y="2177"/>
                    <a:pt x="2784" y="2106"/>
                  </a:cubicBezTo>
                  <a:lnTo>
                    <a:pt x="2962" y="2070"/>
                  </a:lnTo>
                  <a:cubicBezTo>
                    <a:pt x="3159" y="2017"/>
                    <a:pt x="3301" y="1856"/>
                    <a:pt x="3301" y="1660"/>
                  </a:cubicBezTo>
                  <a:cubicBezTo>
                    <a:pt x="3301" y="1446"/>
                    <a:pt x="3159" y="1285"/>
                    <a:pt x="2962" y="1232"/>
                  </a:cubicBezTo>
                  <a:lnTo>
                    <a:pt x="2784" y="1196"/>
                  </a:lnTo>
                  <a:cubicBezTo>
                    <a:pt x="2445" y="1124"/>
                    <a:pt x="2177" y="857"/>
                    <a:pt x="2106" y="518"/>
                  </a:cubicBezTo>
                  <a:lnTo>
                    <a:pt x="2070" y="339"/>
                  </a:lnTo>
                  <a:cubicBezTo>
                    <a:pt x="2035" y="143"/>
                    <a:pt x="1856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5" grpId="0"/>
      <p:bldP spid="1707" grpId="0"/>
      <p:bldP spid="1810" grpId="0"/>
      <p:bldP spid="1711" grpId="0"/>
      <p:bldP spid="1811" grpId="0"/>
      <p:bldP spid="1709" grpId="0"/>
      <p:bldP spid="18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1" name="Google Shape;1861;p35"/>
          <p:cNvGrpSpPr/>
          <p:nvPr/>
        </p:nvGrpSpPr>
        <p:grpSpPr>
          <a:xfrm>
            <a:off x="6912175" y="1763725"/>
            <a:ext cx="2384331" cy="3592309"/>
            <a:chOff x="7007750" y="1763725"/>
            <a:chExt cx="2384331" cy="3592309"/>
          </a:xfrm>
        </p:grpSpPr>
        <p:sp>
          <p:nvSpPr>
            <p:cNvPr id="1862" name="Google Shape;1862;p35"/>
            <p:cNvSpPr/>
            <p:nvPr/>
          </p:nvSpPr>
          <p:spPr>
            <a:xfrm>
              <a:off x="7018270" y="3078483"/>
              <a:ext cx="2344062" cy="2244524"/>
            </a:xfrm>
            <a:custGeom>
              <a:avLst/>
              <a:gdLst/>
              <a:ahLst/>
              <a:cxnLst/>
              <a:rect l="l" t="t" r="r" b="b"/>
              <a:pathLst>
                <a:path w="67069" h="64221" extrusionOk="0">
                  <a:moveTo>
                    <a:pt x="7570" y="1"/>
                  </a:moveTo>
                  <a:cubicBezTo>
                    <a:pt x="7570" y="1"/>
                    <a:pt x="4261" y="2056"/>
                    <a:pt x="3108" y="2808"/>
                  </a:cubicBezTo>
                  <a:cubicBezTo>
                    <a:pt x="1931" y="3534"/>
                    <a:pt x="1179" y="4387"/>
                    <a:pt x="1003" y="5289"/>
                  </a:cubicBezTo>
                  <a:cubicBezTo>
                    <a:pt x="828" y="6166"/>
                    <a:pt x="1454" y="7971"/>
                    <a:pt x="1580" y="8848"/>
                  </a:cubicBezTo>
                  <a:cubicBezTo>
                    <a:pt x="1680" y="9725"/>
                    <a:pt x="1705" y="12908"/>
                    <a:pt x="1655" y="14161"/>
                  </a:cubicBezTo>
                  <a:cubicBezTo>
                    <a:pt x="1605" y="15414"/>
                    <a:pt x="1279" y="18347"/>
                    <a:pt x="1279" y="18347"/>
                  </a:cubicBezTo>
                  <a:cubicBezTo>
                    <a:pt x="1279" y="18347"/>
                    <a:pt x="1" y="20853"/>
                    <a:pt x="251" y="22507"/>
                  </a:cubicBezTo>
                  <a:cubicBezTo>
                    <a:pt x="477" y="24136"/>
                    <a:pt x="1730" y="26166"/>
                    <a:pt x="2808" y="26693"/>
                  </a:cubicBezTo>
                  <a:cubicBezTo>
                    <a:pt x="3860" y="27219"/>
                    <a:pt x="4462" y="27419"/>
                    <a:pt x="5439" y="28021"/>
                  </a:cubicBezTo>
                  <a:cubicBezTo>
                    <a:pt x="6417" y="28622"/>
                    <a:pt x="9124" y="30652"/>
                    <a:pt x="10126" y="31179"/>
                  </a:cubicBezTo>
                  <a:cubicBezTo>
                    <a:pt x="11129" y="31730"/>
                    <a:pt x="16342" y="33860"/>
                    <a:pt x="17845" y="34988"/>
                  </a:cubicBezTo>
                  <a:cubicBezTo>
                    <a:pt x="19349" y="36141"/>
                    <a:pt x="22958" y="38221"/>
                    <a:pt x="23785" y="39149"/>
                  </a:cubicBezTo>
                  <a:cubicBezTo>
                    <a:pt x="24587" y="40076"/>
                    <a:pt x="26141" y="41580"/>
                    <a:pt x="26642" y="42056"/>
                  </a:cubicBezTo>
                  <a:cubicBezTo>
                    <a:pt x="27119" y="42507"/>
                    <a:pt x="27244" y="43234"/>
                    <a:pt x="27244" y="43234"/>
                  </a:cubicBezTo>
                  <a:cubicBezTo>
                    <a:pt x="27244" y="43234"/>
                    <a:pt x="32307" y="50527"/>
                    <a:pt x="32683" y="51780"/>
                  </a:cubicBezTo>
                  <a:cubicBezTo>
                    <a:pt x="33059" y="53033"/>
                    <a:pt x="32858" y="53660"/>
                    <a:pt x="33535" y="54663"/>
                  </a:cubicBezTo>
                  <a:cubicBezTo>
                    <a:pt x="34211" y="55690"/>
                    <a:pt x="34337" y="58648"/>
                    <a:pt x="34312" y="59725"/>
                  </a:cubicBezTo>
                  <a:cubicBezTo>
                    <a:pt x="34287" y="60828"/>
                    <a:pt x="34036" y="63259"/>
                    <a:pt x="35289" y="63936"/>
                  </a:cubicBezTo>
                  <a:cubicBezTo>
                    <a:pt x="35684" y="64149"/>
                    <a:pt x="36932" y="64221"/>
                    <a:pt x="38501" y="64221"/>
                  </a:cubicBezTo>
                  <a:cubicBezTo>
                    <a:pt x="41664" y="64221"/>
                    <a:pt x="46133" y="63930"/>
                    <a:pt x="47551" y="63930"/>
                  </a:cubicBezTo>
                  <a:cubicBezTo>
                    <a:pt x="47659" y="63930"/>
                    <a:pt x="47750" y="63932"/>
                    <a:pt x="47820" y="63936"/>
                  </a:cubicBezTo>
                  <a:cubicBezTo>
                    <a:pt x="47889" y="63939"/>
                    <a:pt x="47992" y="63941"/>
                    <a:pt x="48126" y="63941"/>
                  </a:cubicBezTo>
                  <a:cubicBezTo>
                    <a:pt x="50902" y="63941"/>
                    <a:pt x="67069" y="63234"/>
                    <a:pt x="67069" y="63234"/>
                  </a:cubicBezTo>
                  <a:cubicBezTo>
                    <a:pt x="67069" y="63234"/>
                    <a:pt x="66141" y="61279"/>
                    <a:pt x="65214" y="59926"/>
                  </a:cubicBezTo>
                  <a:cubicBezTo>
                    <a:pt x="64312" y="58572"/>
                    <a:pt x="63059" y="56768"/>
                    <a:pt x="62582" y="55790"/>
                  </a:cubicBezTo>
                  <a:cubicBezTo>
                    <a:pt x="62131" y="54788"/>
                    <a:pt x="60427" y="51580"/>
                    <a:pt x="59600" y="50201"/>
                  </a:cubicBezTo>
                  <a:cubicBezTo>
                    <a:pt x="58798" y="48823"/>
                    <a:pt x="57194" y="46843"/>
                    <a:pt x="56868" y="45615"/>
                  </a:cubicBezTo>
                  <a:cubicBezTo>
                    <a:pt x="56542" y="44387"/>
                    <a:pt x="56242" y="42181"/>
                    <a:pt x="55866" y="41429"/>
                  </a:cubicBezTo>
                  <a:cubicBezTo>
                    <a:pt x="55490" y="40678"/>
                    <a:pt x="52708" y="37770"/>
                    <a:pt x="52382" y="36868"/>
                  </a:cubicBezTo>
                  <a:cubicBezTo>
                    <a:pt x="52056" y="35966"/>
                    <a:pt x="52106" y="31931"/>
                    <a:pt x="51906" y="30477"/>
                  </a:cubicBezTo>
                  <a:cubicBezTo>
                    <a:pt x="51680" y="29023"/>
                    <a:pt x="49851" y="24412"/>
                    <a:pt x="49851" y="24412"/>
                  </a:cubicBezTo>
                  <a:lnTo>
                    <a:pt x="75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7014775" y="3026059"/>
              <a:ext cx="1297938" cy="2306455"/>
            </a:xfrm>
            <a:custGeom>
              <a:avLst/>
              <a:gdLst/>
              <a:ahLst/>
              <a:cxnLst/>
              <a:rect l="l" t="t" r="r" b="b"/>
              <a:pathLst>
                <a:path w="37137" h="65993" extrusionOk="0">
                  <a:moveTo>
                    <a:pt x="6667" y="2528"/>
                  </a:moveTo>
                  <a:lnTo>
                    <a:pt x="6667" y="2528"/>
                  </a:lnTo>
                  <a:cubicBezTo>
                    <a:pt x="6066" y="3982"/>
                    <a:pt x="6116" y="5611"/>
                    <a:pt x="5765" y="7115"/>
                  </a:cubicBezTo>
                  <a:cubicBezTo>
                    <a:pt x="5339" y="8794"/>
                    <a:pt x="4487" y="10373"/>
                    <a:pt x="4236" y="12077"/>
                  </a:cubicBezTo>
                  <a:cubicBezTo>
                    <a:pt x="3960" y="13731"/>
                    <a:pt x="4211" y="15511"/>
                    <a:pt x="3259" y="16964"/>
                  </a:cubicBezTo>
                  <a:cubicBezTo>
                    <a:pt x="2833" y="17616"/>
                    <a:pt x="2256" y="18167"/>
                    <a:pt x="1780" y="18769"/>
                  </a:cubicBezTo>
                  <a:cubicBezTo>
                    <a:pt x="1830" y="18543"/>
                    <a:pt x="1855" y="18318"/>
                    <a:pt x="1905" y="18092"/>
                  </a:cubicBezTo>
                  <a:cubicBezTo>
                    <a:pt x="2005" y="17290"/>
                    <a:pt x="2056" y="16463"/>
                    <a:pt x="2081" y="15636"/>
                  </a:cubicBezTo>
                  <a:cubicBezTo>
                    <a:pt x="2106" y="14809"/>
                    <a:pt x="2081" y="13982"/>
                    <a:pt x="2056" y="13155"/>
                  </a:cubicBezTo>
                  <a:cubicBezTo>
                    <a:pt x="2031" y="12328"/>
                    <a:pt x="2031" y="11476"/>
                    <a:pt x="1930" y="10649"/>
                  </a:cubicBezTo>
                  <a:cubicBezTo>
                    <a:pt x="1830" y="9847"/>
                    <a:pt x="1579" y="9070"/>
                    <a:pt x="1429" y="8268"/>
                  </a:cubicBezTo>
                  <a:cubicBezTo>
                    <a:pt x="1429" y="8247"/>
                    <a:pt x="1429" y="8208"/>
                    <a:pt x="1429" y="8167"/>
                  </a:cubicBezTo>
                  <a:cubicBezTo>
                    <a:pt x="1604" y="8243"/>
                    <a:pt x="1805" y="8318"/>
                    <a:pt x="1980" y="8368"/>
                  </a:cubicBezTo>
                  <a:cubicBezTo>
                    <a:pt x="2195" y="8414"/>
                    <a:pt x="2438" y="8460"/>
                    <a:pt x="2675" y="8460"/>
                  </a:cubicBezTo>
                  <a:cubicBezTo>
                    <a:pt x="2825" y="8460"/>
                    <a:pt x="2972" y="8441"/>
                    <a:pt x="3108" y="8393"/>
                  </a:cubicBezTo>
                  <a:cubicBezTo>
                    <a:pt x="3183" y="8368"/>
                    <a:pt x="3259" y="8293"/>
                    <a:pt x="3234" y="8217"/>
                  </a:cubicBezTo>
                  <a:cubicBezTo>
                    <a:pt x="3208" y="8117"/>
                    <a:pt x="3158" y="8067"/>
                    <a:pt x="3058" y="8067"/>
                  </a:cubicBezTo>
                  <a:cubicBezTo>
                    <a:pt x="2983" y="8042"/>
                    <a:pt x="2883" y="8042"/>
                    <a:pt x="2807" y="8042"/>
                  </a:cubicBezTo>
                  <a:lnTo>
                    <a:pt x="2582" y="8042"/>
                  </a:lnTo>
                  <a:cubicBezTo>
                    <a:pt x="2406" y="8017"/>
                    <a:pt x="2256" y="7992"/>
                    <a:pt x="2106" y="7967"/>
                  </a:cubicBezTo>
                  <a:cubicBezTo>
                    <a:pt x="1955" y="7942"/>
                    <a:pt x="1780" y="7892"/>
                    <a:pt x="1630" y="7816"/>
                  </a:cubicBezTo>
                  <a:cubicBezTo>
                    <a:pt x="1554" y="7791"/>
                    <a:pt x="1454" y="7741"/>
                    <a:pt x="1379" y="7716"/>
                  </a:cubicBezTo>
                  <a:cubicBezTo>
                    <a:pt x="1379" y="7491"/>
                    <a:pt x="1379" y="7290"/>
                    <a:pt x="1404" y="7090"/>
                  </a:cubicBezTo>
                  <a:cubicBezTo>
                    <a:pt x="1705" y="7240"/>
                    <a:pt x="2031" y="7365"/>
                    <a:pt x="2331" y="7441"/>
                  </a:cubicBezTo>
                  <a:cubicBezTo>
                    <a:pt x="2532" y="7491"/>
                    <a:pt x="2732" y="7516"/>
                    <a:pt x="2933" y="7541"/>
                  </a:cubicBezTo>
                  <a:cubicBezTo>
                    <a:pt x="3058" y="7541"/>
                    <a:pt x="3158" y="7516"/>
                    <a:pt x="3259" y="7516"/>
                  </a:cubicBezTo>
                  <a:cubicBezTo>
                    <a:pt x="3384" y="7491"/>
                    <a:pt x="3509" y="7466"/>
                    <a:pt x="3559" y="7340"/>
                  </a:cubicBezTo>
                  <a:cubicBezTo>
                    <a:pt x="3584" y="7265"/>
                    <a:pt x="3584" y="7190"/>
                    <a:pt x="3534" y="7115"/>
                  </a:cubicBezTo>
                  <a:cubicBezTo>
                    <a:pt x="3434" y="7040"/>
                    <a:pt x="3334" y="7040"/>
                    <a:pt x="3234" y="7040"/>
                  </a:cubicBezTo>
                  <a:lnTo>
                    <a:pt x="2933" y="7040"/>
                  </a:lnTo>
                  <a:cubicBezTo>
                    <a:pt x="2757" y="7040"/>
                    <a:pt x="2607" y="7014"/>
                    <a:pt x="2432" y="6964"/>
                  </a:cubicBezTo>
                  <a:cubicBezTo>
                    <a:pt x="2106" y="6889"/>
                    <a:pt x="1805" y="6764"/>
                    <a:pt x="1479" y="6664"/>
                  </a:cubicBezTo>
                  <a:cubicBezTo>
                    <a:pt x="1504" y="6538"/>
                    <a:pt x="1554" y="6388"/>
                    <a:pt x="1604" y="6263"/>
                  </a:cubicBezTo>
                  <a:cubicBezTo>
                    <a:pt x="1880" y="5561"/>
                    <a:pt x="2406" y="5110"/>
                    <a:pt x="3033" y="4734"/>
                  </a:cubicBezTo>
                  <a:cubicBezTo>
                    <a:pt x="3735" y="4333"/>
                    <a:pt x="4437" y="3957"/>
                    <a:pt x="5113" y="3531"/>
                  </a:cubicBezTo>
                  <a:cubicBezTo>
                    <a:pt x="5640" y="3205"/>
                    <a:pt x="6166" y="2879"/>
                    <a:pt x="6667" y="2528"/>
                  </a:cubicBezTo>
                  <a:close/>
                  <a:moveTo>
                    <a:pt x="9367" y="1"/>
                  </a:moveTo>
                  <a:cubicBezTo>
                    <a:pt x="9321" y="1"/>
                    <a:pt x="9272" y="15"/>
                    <a:pt x="9224" y="47"/>
                  </a:cubicBezTo>
                  <a:cubicBezTo>
                    <a:pt x="9123" y="122"/>
                    <a:pt x="8998" y="197"/>
                    <a:pt x="8873" y="298"/>
                  </a:cubicBezTo>
                  <a:cubicBezTo>
                    <a:pt x="8296" y="498"/>
                    <a:pt x="7770" y="899"/>
                    <a:pt x="7344" y="1400"/>
                  </a:cubicBezTo>
                  <a:cubicBezTo>
                    <a:pt x="6667" y="1877"/>
                    <a:pt x="5940" y="2378"/>
                    <a:pt x="5214" y="2829"/>
                  </a:cubicBezTo>
                  <a:cubicBezTo>
                    <a:pt x="4537" y="3255"/>
                    <a:pt x="3835" y="3681"/>
                    <a:pt x="3158" y="4082"/>
                  </a:cubicBezTo>
                  <a:cubicBezTo>
                    <a:pt x="2532" y="4458"/>
                    <a:pt x="1905" y="4809"/>
                    <a:pt x="1454" y="5410"/>
                  </a:cubicBezTo>
                  <a:cubicBezTo>
                    <a:pt x="1078" y="5937"/>
                    <a:pt x="878" y="6588"/>
                    <a:pt x="828" y="7240"/>
                  </a:cubicBezTo>
                  <a:cubicBezTo>
                    <a:pt x="777" y="7992"/>
                    <a:pt x="953" y="8744"/>
                    <a:pt x="1128" y="9471"/>
                  </a:cubicBezTo>
                  <a:cubicBezTo>
                    <a:pt x="1554" y="11075"/>
                    <a:pt x="1504" y="12804"/>
                    <a:pt x="1529" y="14458"/>
                  </a:cubicBezTo>
                  <a:cubicBezTo>
                    <a:pt x="1529" y="15385"/>
                    <a:pt x="1504" y="16338"/>
                    <a:pt x="1429" y="17290"/>
                  </a:cubicBezTo>
                  <a:cubicBezTo>
                    <a:pt x="1379" y="17741"/>
                    <a:pt x="1329" y="18218"/>
                    <a:pt x="1254" y="18694"/>
                  </a:cubicBezTo>
                  <a:cubicBezTo>
                    <a:pt x="1229" y="18919"/>
                    <a:pt x="1178" y="19145"/>
                    <a:pt x="1128" y="19370"/>
                  </a:cubicBezTo>
                  <a:cubicBezTo>
                    <a:pt x="1103" y="19546"/>
                    <a:pt x="1103" y="19746"/>
                    <a:pt x="1028" y="19922"/>
                  </a:cubicBezTo>
                  <a:cubicBezTo>
                    <a:pt x="828" y="20298"/>
                    <a:pt x="677" y="20674"/>
                    <a:pt x="527" y="21075"/>
                  </a:cubicBezTo>
                  <a:cubicBezTo>
                    <a:pt x="226" y="21852"/>
                    <a:pt x="51" y="22679"/>
                    <a:pt x="26" y="23506"/>
                  </a:cubicBezTo>
                  <a:cubicBezTo>
                    <a:pt x="0" y="24383"/>
                    <a:pt x="251" y="25160"/>
                    <a:pt x="727" y="25887"/>
                  </a:cubicBezTo>
                  <a:cubicBezTo>
                    <a:pt x="1153" y="26588"/>
                    <a:pt x="1630" y="27290"/>
                    <a:pt x="2181" y="27892"/>
                  </a:cubicBezTo>
                  <a:cubicBezTo>
                    <a:pt x="2782" y="28518"/>
                    <a:pt x="3484" y="28844"/>
                    <a:pt x="4286" y="29145"/>
                  </a:cubicBezTo>
                  <a:cubicBezTo>
                    <a:pt x="5865" y="29797"/>
                    <a:pt x="7068" y="31025"/>
                    <a:pt x="8447" y="31952"/>
                  </a:cubicBezTo>
                  <a:cubicBezTo>
                    <a:pt x="11153" y="33782"/>
                    <a:pt x="14386" y="34609"/>
                    <a:pt x="17168" y="36313"/>
                  </a:cubicBezTo>
                  <a:cubicBezTo>
                    <a:pt x="17369" y="36413"/>
                    <a:pt x="17544" y="36538"/>
                    <a:pt x="17745" y="36664"/>
                  </a:cubicBezTo>
                  <a:cubicBezTo>
                    <a:pt x="18146" y="37090"/>
                    <a:pt x="18647" y="37441"/>
                    <a:pt x="19148" y="37741"/>
                  </a:cubicBezTo>
                  <a:cubicBezTo>
                    <a:pt x="19725" y="38142"/>
                    <a:pt x="20326" y="38493"/>
                    <a:pt x="20903" y="38869"/>
                  </a:cubicBezTo>
                  <a:cubicBezTo>
                    <a:pt x="22056" y="39571"/>
                    <a:pt x="23184" y="40348"/>
                    <a:pt x="24086" y="41350"/>
                  </a:cubicBezTo>
                  <a:cubicBezTo>
                    <a:pt x="24562" y="41902"/>
                    <a:pt x="25013" y="42478"/>
                    <a:pt x="25564" y="42954"/>
                  </a:cubicBezTo>
                  <a:cubicBezTo>
                    <a:pt x="25991" y="43355"/>
                    <a:pt x="26492" y="43681"/>
                    <a:pt x="26993" y="44007"/>
                  </a:cubicBezTo>
                  <a:cubicBezTo>
                    <a:pt x="26868" y="44659"/>
                    <a:pt x="27344" y="45285"/>
                    <a:pt x="27670" y="45812"/>
                  </a:cubicBezTo>
                  <a:cubicBezTo>
                    <a:pt x="28121" y="46589"/>
                    <a:pt x="28622" y="47366"/>
                    <a:pt x="29098" y="48117"/>
                  </a:cubicBezTo>
                  <a:cubicBezTo>
                    <a:pt x="29575" y="48894"/>
                    <a:pt x="30076" y="49671"/>
                    <a:pt x="30577" y="50423"/>
                  </a:cubicBezTo>
                  <a:cubicBezTo>
                    <a:pt x="31053" y="51150"/>
                    <a:pt x="31580" y="51877"/>
                    <a:pt x="32056" y="52629"/>
                  </a:cubicBezTo>
                  <a:cubicBezTo>
                    <a:pt x="32532" y="53356"/>
                    <a:pt x="32833" y="54107"/>
                    <a:pt x="33033" y="54960"/>
                  </a:cubicBezTo>
                  <a:cubicBezTo>
                    <a:pt x="33133" y="55386"/>
                    <a:pt x="33234" y="55812"/>
                    <a:pt x="33384" y="56213"/>
                  </a:cubicBezTo>
                  <a:cubicBezTo>
                    <a:pt x="33534" y="56614"/>
                    <a:pt x="33710" y="57015"/>
                    <a:pt x="33835" y="57416"/>
                  </a:cubicBezTo>
                  <a:cubicBezTo>
                    <a:pt x="34111" y="58293"/>
                    <a:pt x="34111" y="59245"/>
                    <a:pt x="34136" y="60148"/>
                  </a:cubicBezTo>
                  <a:cubicBezTo>
                    <a:pt x="34136" y="61075"/>
                    <a:pt x="34161" y="62027"/>
                    <a:pt x="34186" y="62955"/>
                  </a:cubicBezTo>
                  <a:cubicBezTo>
                    <a:pt x="34186" y="63807"/>
                    <a:pt x="34261" y="64659"/>
                    <a:pt x="34888" y="65285"/>
                  </a:cubicBezTo>
                  <a:cubicBezTo>
                    <a:pt x="35329" y="65727"/>
                    <a:pt x="35947" y="65992"/>
                    <a:pt x="36564" y="65992"/>
                  </a:cubicBezTo>
                  <a:cubicBezTo>
                    <a:pt x="36682" y="65992"/>
                    <a:pt x="36801" y="65982"/>
                    <a:pt x="36918" y="65962"/>
                  </a:cubicBezTo>
                  <a:cubicBezTo>
                    <a:pt x="37137" y="65914"/>
                    <a:pt x="37096" y="65535"/>
                    <a:pt x="36888" y="65535"/>
                  </a:cubicBezTo>
                  <a:cubicBezTo>
                    <a:pt x="36881" y="65535"/>
                    <a:pt x="36875" y="65535"/>
                    <a:pt x="36868" y="65536"/>
                  </a:cubicBezTo>
                  <a:cubicBezTo>
                    <a:pt x="36786" y="65546"/>
                    <a:pt x="36704" y="65550"/>
                    <a:pt x="36623" y="65550"/>
                  </a:cubicBezTo>
                  <a:cubicBezTo>
                    <a:pt x="36056" y="65550"/>
                    <a:pt x="35511" y="65323"/>
                    <a:pt x="35138" y="64884"/>
                  </a:cubicBezTo>
                  <a:cubicBezTo>
                    <a:pt x="34587" y="64283"/>
                    <a:pt x="34637" y="63406"/>
                    <a:pt x="34637" y="62654"/>
                  </a:cubicBezTo>
                  <a:cubicBezTo>
                    <a:pt x="34612" y="61752"/>
                    <a:pt x="34612" y="60874"/>
                    <a:pt x="34587" y="59997"/>
                  </a:cubicBezTo>
                  <a:cubicBezTo>
                    <a:pt x="34587" y="59145"/>
                    <a:pt x="34612" y="58293"/>
                    <a:pt x="34387" y="57466"/>
                  </a:cubicBezTo>
                  <a:cubicBezTo>
                    <a:pt x="34186" y="56689"/>
                    <a:pt x="33835" y="55987"/>
                    <a:pt x="33660" y="55185"/>
                  </a:cubicBezTo>
                  <a:cubicBezTo>
                    <a:pt x="33484" y="54408"/>
                    <a:pt x="33309" y="53631"/>
                    <a:pt x="32908" y="52929"/>
                  </a:cubicBezTo>
                  <a:cubicBezTo>
                    <a:pt x="32532" y="52203"/>
                    <a:pt x="32031" y="51551"/>
                    <a:pt x="31580" y="50874"/>
                  </a:cubicBezTo>
                  <a:cubicBezTo>
                    <a:pt x="31103" y="50173"/>
                    <a:pt x="30627" y="49446"/>
                    <a:pt x="30151" y="48744"/>
                  </a:cubicBezTo>
                  <a:cubicBezTo>
                    <a:pt x="29625" y="47942"/>
                    <a:pt x="29123" y="47140"/>
                    <a:pt x="28597" y="46313"/>
                  </a:cubicBezTo>
                  <a:cubicBezTo>
                    <a:pt x="28346" y="45912"/>
                    <a:pt x="28071" y="45486"/>
                    <a:pt x="27820" y="45085"/>
                  </a:cubicBezTo>
                  <a:cubicBezTo>
                    <a:pt x="27670" y="44859"/>
                    <a:pt x="27519" y="44609"/>
                    <a:pt x="27444" y="44358"/>
                  </a:cubicBezTo>
                  <a:lnTo>
                    <a:pt x="27444" y="44358"/>
                  </a:lnTo>
                  <a:cubicBezTo>
                    <a:pt x="28522" y="45160"/>
                    <a:pt x="29449" y="46137"/>
                    <a:pt x="30377" y="47115"/>
                  </a:cubicBezTo>
                  <a:cubicBezTo>
                    <a:pt x="30953" y="47741"/>
                    <a:pt x="31554" y="48343"/>
                    <a:pt x="32131" y="48970"/>
                  </a:cubicBezTo>
                  <a:cubicBezTo>
                    <a:pt x="32707" y="49596"/>
                    <a:pt x="33259" y="50323"/>
                    <a:pt x="33935" y="50899"/>
                  </a:cubicBezTo>
                  <a:cubicBezTo>
                    <a:pt x="33964" y="50922"/>
                    <a:pt x="33997" y="50932"/>
                    <a:pt x="34031" y="50932"/>
                  </a:cubicBezTo>
                  <a:cubicBezTo>
                    <a:pt x="34146" y="50932"/>
                    <a:pt x="34264" y="50815"/>
                    <a:pt x="34186" y="50699"/>
                  </a:cubicBezTo>
                  <a:cubicBezTo>
                    <a:pt x="33785" y="50072"/>
                    <a:pt x="33234" y="49496"/>
                    <a:pt x="32732" y="48944"/>
                  </a:cubicBezTo>
                  <a:cubicBezTo>
                    <a:pt x="32206" y="48343"/>
                    <a:pt x="31705" y="47767"/>
                    <a:pt x="31179" y="47190"/>
                  </a:cubicBezTo>
                  <a:cubicBezTo>
                    <a:pt x="30176" y="46112"/>
                    <a:pt x="29224" y="44960"/>
                    <a:pt x="28046" y="44057"/>
                  </a:cubicBezTo>
                  <a:cubicBezTo>
                    <a:pt x="27519" y="43656"/>
                    <a:pt x="26918" y="43305"/>
                    <a:pt x="26392" y="42904"/>
                  </a:cubicBezTo>
                  <a:cubicBezTo>
                    <a:pt x="25815" y="42453"/>
                    <a:pt x="25339" y="41927"/>
                    <a:pt x="24863" y="41376"/>
                  </a:cubicBezTo>
                  <a:cubicBezTo>
                    <a:pt x="23960" y="40323"/>
                    <a:pt x="22933" y="39496"/>
                    <a:pt x="21755" y="38744"/>
                  </a:cubicBezTo>
                  <a:cubicBezTo>
                    <a:pt x="21103" y="38343"/>
                    <a:pt x="20452" y="37942"/>
                    <a:pt x="19800" y="37566"/>
                  </a:cubicBezTo>
                  <a:cubicBezTo>
                    <a:pt x="19374" y="37315"/>
                    <a:pt x="18973" y="37015"/>
                    <a:pt x="18547" y="36739"/>
                  </a:cubicBezTo>
                  <a:cubicBezTo>
                    <a:pt x="18572" y="36689"/>
                    <a:pt x="18547" y="36639"/>
                    <a:pt x="18472" y="36589"/>
                  </a:cubicBezTo>
                  <a:cubicBezTo>
                    <a:pt x="16016" y="34609"/>
                    <a:pt x="12883" y="33807"/>
                    <a:pt x="10151" y="32328"/>
                  </a:cubicBezTo>
                  <a:cubicBezTo>
                    <a:pt x="9449" y="31952"/>
                    <a:pt x="8797" y="31551"/>
                    <a:pt x="8146" y="31075"/>
                  </a:cubicBezTo>
                  <a:cubicBezTo>
                    <a:pt x="7519" y="30599"/>
                    <a:pt x="6893" y="30072"/>
                    <a:pt x="6241" y="29596"/>
                  </a:cubicBezTo>
                  <a:cubicBezTo>
                    <a:pt x="5564" y="29120"/>
                    <a:pt x="4838" y="28794"/>
                    <a:pt x="4086" y="28493"/>
                  </a:cubicBezTo>
                  <a:cubicBezTo>
                    <a:pt x="3284" y="28167"/>
                    <a:pt x="2707" y="27691"/>
                    <a:pt x="2181" y="27040"/>
                  </a:cubicBezTo>
                  <a:cubicBezTo>
                    <a:pt x="1705" y="26413"/>
                    <a:pt x="1203" y="25736"/>
                    <a:pt x="878" y="25035"/>
                  </a:cubicBezTo>
                  <a:cubicBezTo>
                    <a:pt x="502" y="24233"/>
                    <a:pt x="527" y="23330"/>
                    <a:pt x="702" y="22478"/>
                  </a:cubicBezTo>
                  <a:cubicBezTo>
                    <a:pt x="853" y="21701"/>
                    <a:pt x="1128" y="20924"/>
                    <a:pt x="1504" y="20223"/>
                  </a:cubicBezTo>
                  <a:cubicBezTo>
                    <a:pt x="1880" y="19496"/>
                    <a:pt x="2381" y="18894"/>
                    <a:pt x="2908" y="18293"/>
                  </a:cubicBezTo>
                  <a:cubicBezTo>
                    <a:pt x="3434" y="17691"/>
                    <a:pt x="3910" y="17065"/>
                    <a:pt x="4186" y="16313"/>
                  </a:cubicBezTo>
                  <a:cubicBezTo>
                    <a:pt x="4462" y="15586"/>
                    <a:pt x="4537" y="14784"/>
                    <a:pt x="4612" y="13982"/>
                  </a:cubicBezTo>
                  <a:cubicBezTo>
                    <a:pt x="4662" y="13180"/>
                    <a:pt x="4687" y="12353"/>
                    <a:pt x="4888" y="11551"/>
                  </a:cubicBezTo>
                  <a:cubicBezTo>
                    <a:pt x="5088" y="10724"/>
                    <a:pt x="5389" y="9947"/>
                    <a:pt x="5665" y="9170"/>
                  </a:cubicBezTo>
                  <a:cubicBezTo>
                    <a:pt x="5965" y="8368"/>
                    <a:pt x="6241" y="7566"/>
                    <a:pt x="6391" y="6714"/>
                  </a:cubicBezTo>
                  <a:cubicBezTo>
                    <a:pt x="6567" y="5887"/>
                    <a:pt x="6617" y="5060"/>
                    <a:pt x="6767" y="4207"/>
                  </a:cubicBezTo>
                  <a:cubicBezTo>
                    <a:pt x="6843" y="3731"/>
                    <a:pt x="6968" y="3230"/>
                    <a:pt x="7168" y="2754"/>
                  </a:cubicBezTo>
                  <a:cubicBezTo>
                    <a:pt x="7219" y="2804"/>
                    <a:pt x="7244" y="2854"/>
                    <a:pt x="7294" y="2879"/>
                  </a:cubicBezTo>
                  <a:cubicBezTo>
                    <a:pt x="7519" y="3105"/>
                    <a:pt x="7745" y="3280"/>
                    <a:pt x="7995" y="3456"/>
                  </a:cubicBezTo>
                  <a:cubicBezTo>
                    <a:pt x="8246" y="3606"/>
                    <a:pt x="8497" y="3756"/>
                    <a:pt x="8772" y="3857"/>
                  </a:cubicBezTo>
                  <a:cubicBezTo>
                    <a:pt x="8923" y="3907"/>
                    <a:pt x="9073" y="3932"/>
                    <a:pt x="9224" y="3957"/>
                  </a:cubicBezTo>
                  <a:cubicBezTo>
                    <a:pt x="9309" y="3957"/>
                    <a:pt x="9395" y="3973"/>
                    <a:pt x="9481" y="3973"/>
                  </a:cubicBezTo>
                  <a:cubicBezTo>
                    <a:pt x="9546" y="3973"/>
                    <a:pt x="9610" y="3964"/>
                    <a:pt x="9675" y="3932"/>
                  </a:cubicBezTo>
                  <a:cubicBezTo>
                    <a:pt x="9775" y="3857"/>
                    <a:pt x="9775" y="3681"/>
                    <a:pt x="9675" y="3631"/>
                  </a:cubicBezTo>
                  <a:cubicBezTo>
                    <a:pt x="9549" y="3556"/>
                    <a:pt x="9424" y="3556"/>
                    <a:pt x="9299" y="3506"/>
                  </a:cubicBezTo>
                  <a:cubicBezTo>
                    <a:pt x="9173" y="3481"/>
                    <a:pt x="9048" y="3456"/>
                    <a:pt x="8923" y="3405"/>
                  </a:cubicBezTo>
                  <a:cubicBezTo>
                    <a:pt x="8697" y="3330"/>
                    <a:pt x="8472" y="3205"/>
                    <a:pt x="8246" y="3080"/>
                  </a:cubicBezTo>
                  <a:cubicBezTo>
                    <a:pt x="8021" y="2929"/>
                    <a:pt x="7820" y="2779"/>
                    <a:pt x="7620" y="2628"/>
                  </a:cubicBezTo>
                  <a:cubicBezTo>
                    <a:pt x="7519" y="2553"/>
                    <a:pt x="7419" y="2478"/>
                    <a:pt x="7319" y="2403"/>
                  </a:cubicBezTo>
                  <a:cubicBezTo>
                    <a:pt x="7419" y="2202"/>
                    <a:pt x="7544" y="2027"/>
                    <a:pt x="7670" y="1852"/>
                  </a:cubicBezTo>
                  <a:cubicBezTo>
                    <a:pt x="7695" y="1826"/>
                    <a:pt x="7695" y="1826"/>
                    <a:pt x="7720" y="1801"/>
                  </a:cubicBezTo>
                  <a:cubicBezTo>
                    <a:pt x="7745" y="1826"/>
                    <a:pt x="7745" y="1852"/>
                    <a:pt x="7770" y="1852"/>
                  </a:cubicBezTo>
                  <a:cubicBezTo>
                    <a:pt x="7845" y="1927"/>
                    <a:pt x="7945" y="2002"/>
                    <a:pt x="8021" y="2077"/>
                  </a:cubicBezTo>
                  <a:cubicBezTo>
                    <a:pt x="8196" y="2227"/>
                    <a:pt x="8371" y="2378"/>
                    <a:pt x="8572" y="2478"/>
                  </a:cubicBezTo>
                  <a:cubicBezTo>
                    <a:pt x="8772" y="2578"/>
                    <a:pt x="8973" y="2654"/>
                    <a:pt x="9173" y="2704"/>
                  </a:cubicBezTo>
                  <a:cubicBezTo>
                    <a:pt x="9299" y="2754"/>
                    <a:pt x="9399" y="2754"/>
                    <a:pt x="9524" y="2779"/>
                  </a:cubicBezTo>
                  <a:cubicBezTo>
                    <a:pt x="9566" y="2779"/>
                    <a:pt x="9608" y="2782"/>
                    <a:pt x="9649" y="2782"/>
                  </a:cubicBezTo>
                  <a:cubicBezTo>
                    <a:pt x="9730" y="2782"/>
                    <a:pt x="9808" y="2770"/>
                    <a:pt x="9875" y="2704"/>
                  </a:cubicBezTo>
                  <a:cubicBezTo>
                    <a:pt x="9925" y="2654"/>
                    <a:pt x="9950" y="2528"/>
                    <a:pt x="9900" y="2478"/>
                  </a:cubicBezTo>
                  <a:cubicBezTo>
                    <a:pt x="9825" y="2353"/>
                    <a:pt x="9725" y="2328"/>
                    <a:pt x="9599" y="2328"/>
                  </a:cubicBezTo>
                  <a:cubicBezTo>
                    <a:pt x="9499" y="2303"/>
                    <a:pt x="9399" y="2278"/>
                    <a:pt x="9299" y="2253"/>
                  </a:cubicBezTo>
                  <a:cubicBezTo>
                    <a:pt x="9098" y="2202"/>
                    <a:pt x="8923" y="2152"/>
                    <a:pt x="8747" y="2052"/>
                  </a:cubicBezTo>
                  <a:cubicBezTo>
                    <a:pt x="8572" y="1952"/>
                    <a:pt x="8396" y="1826"/>
                    <a:pt x="8246" y="1701"/>
                  </a:cubicBezTo>
                  <a:cubicBezTo>
                    <a:pt x="8146" y="1651"/>
                    <a:pt x="8071" y="1576"/>
                    <a:pt x="7995" y="1501"/>
                  </a:cubicBezTo>
                  <a:cubicBezTo>
                    <a:pt x="8371" y="1125"/>
                    <a:pt x="8772" y="849"/>
                    <a:pt x="9198" y="749"/>
                  </a:cubicBezTo>
                  <a:cubicBezTo>
                    <a:pt x="9416" y="682"/>
                    <a:pt x="9633" y="648"/>
                    <a:pt x="9858" y="648"/>
                  </a:cubicBezTo>
                  <a:cubicBezTo>
                    <a:pt x="9970" y="648"/>
                    <a:pt x="10084" y="657"/>
                    <a:pt x="10201" y="674"/>
                  </a:cubicBezTo>
                  <a:cubicBezTo>
                    <a:pt x="10217" y="676"/>
                    <a:pt x="10233" y="678"/>
                    <a:pt x="10248" y="678"/>
                  </a:cubicBezTo>
                  <a:cubicBezTo>
                    <a:pt x="10490" y="678"/>
                    <a:pt x="10586" y="318"/>
                    <a:pt x="10326" y="247"/>
                  </a:cubicBezTo>
                  <a:cubicBezTo>
                    <a:pt x="10076" y="172"/>
                    <a:pt x="9825" y="147"/>
                    <a:pt x="9599" y="147"/>
                  </a:cubicBezTo>
                  <a:cubicBezTo>
                    <a:pt x="9549" y="62"/>
                    <a:pt x="9463" y="1"/>
                    <a:pt x="9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7954627" y="4726413"/>
              <a:ext cx="1404291" cy="504259"/>
            </a:xfrm>
            <a:custGeom>
              <a:avLst/>
              <a:gdLst/>
              <a:ahLst/>
              <a:cxnLst/>
              <a:rect l="l" t="t" r="r" b="b"/>
              <a:pathLst>
                <a:path w="40180" h="14428" extrusionOk="0">
                  <a:moveTo>
                    <a:pt x="390" y="1"/>
                  </a:moveTo>
                  <a:cubicBezTo>
                    <a:pt x="158" y="1"/>
                    <a:pt x="0" y="337"/>
                    <a:pt x="201" y="493"/>
                  </a:cubicBezTo>
                  <a:cubicBezTo>
                    <a:pt x="1329" y="1420"/>
                    <a:pt x="2432" y="2373"/>
                    <a:pt x="3535" y="3325"/>
                  </a:cubicBezTo>
                  <a:cubicBezTo>
                    <a:pt x="4487" y="4152"/>
                    <a:pt x="5364" y="5004"/>
                    <a:pt x="5891" y="6182"/>
                  </a:cubicBezTo>
                  <a:cubicBezTo>
                    <a:pt x="5966" y="6358"/>
                    <a:pt x="6041" y="6408"/>
                    <a:pt x="6592" y="6809"/>
                  </a:cubicBezTo>
                  <a:cubicBezTo>
                    <a:pt x="8297" y="8062"/>
                    <a:pt x="9725" y="8764"/>
                    <a:pt x="11630" y="9741"/>
                  </a:cubicBezTo>
                  <a:cubicBezTo>
                    <a:pt x="12582" y="10242"/>
                    <a:pt x="13585" y="10668"/>
                    <a:pt x="14612" y="10944"/>
                  </a:cubicBezTo>
                  <a:cubicBezTo>
                    <a:pt x="15740" y="11270"/>
                    <a:pt x="16893" y="11420"/>
                    <a:pt x="18046" y="11571"/>
                  </a:cubicBezTo>
                  <a:cubicBezTo>
                    <a:pt x="19224" y="11721"/>
                    <a:pt x="20377" y="11922"/>
                    <a:pt x="21505" y="12247"/>
                  </a:cubicBezTo>
                  <a:cubicBezTo>
                    <a:pt x="22633" y="12598"/>
                    <a:pt x="23735" y="12999"/>
                    <a:pt x="24863" y="13350"/>
                  </a:cubicBezTo>
                  <a:cubicBezTo>
                    <a:pt x="27044" y="14027"/>
                    <a:pt x="29299" y="14403"/>
                    <a:pt x="31580" y="14428"/>
                  </a:cubicBezTo>
                  <a:cubicBezTo>
                    <a:pt x="34136" y="14428"/>
                    <a:pt x="36141" y="14202"/>
                    <a:pt x="38547" y="13350"/>
                  </a:cubicBezTo>
                  <a:cubicBezTo>
                    <a:pt x="38773" y="13275"/>
                    <a:pt x="38973" y="13024"/>
                    <a:pt x="38873" y="12273"/>
                  </a:cubicBezTo>
                  <a:cubicBezTo>
                    <a:pt x="38848" y="12022"/>
                    <a:pt x="38848" y="11746"/>
                    <a:pt x="38823" y="11496"/>
                  </a:cubicBezTo>
                  <a:cubicBezTo>
                    <a:pt x="38823" y="11095"/>
                    <a:pt x="38848" y="10668"/>
                    <a:pt x="38948" y="10267"/>
                  </a:cubicBezTo>
                  <a:cubicBezTo>
                    <a:pt x="39099" y="9566"/>
                    <a:pt x="39425" y="8939"/>
                    <a:pt x="40001" y="8488"/>
                  </a:cubicBezTo>
                  <a:cubicBezTo>
                    <a:pt x="40180" y="8332"/>
                    <a:pt x="40020" y="7996"/>
                    <a:pt x="39806" y="7996"/>
                  </a:cubicBezTo>
                  <a:cubicBezTo>
                    <a:pt x="39779" y="7996"/>
                    <a:pt x="39753" y="8001"/>
                    <a:pt x="39725" y="8012"/>
                  </a:cubicBezTo>
                  <a:cubicBezTo>
                    <a:pt x="38572" y="8438"/>
                    <a:pt x="37269" y="8363"/>
                    <a:pt x="36141" y="8889"/>
                  </a:cubicBezTo>
                  <a:cubicBezTo>
                    <a:pt x="35790" y="9039"/>
                    <a:pt x="35490" y="9265"/>
                    <a:pt x="35239" y="9566"/>
                  </a:cubicBezTo>
                  <a:cubicBezTo>
                    <a:pt x="35089" y="9215"/>
                    <a:pt x="34913" y="8864"/>
                    <a:pt x="34713" y="8538"/>
                  </a:cubicBezTo>
                  <a:cubicBezTo>
                    <a:pt x="34412" y="8087"/>
                    <a:pt x="34086" y="7636"/>
                    <a:pt x="33811" y="7135"/>
                  </a:cubicBezTo>
                  <a:cubicBezTo>
                    <a:pt x="33510" y="6608"/>
                    <a:pt x="33259" y="6057"/>
                    <a:pt x="33084" y="5480"/>
                  </a:cubicBezTo>
                  <a:cubicBezTo>
                    <a:pt x="33041" y="5366"/>
                    <a:pt x="32916" y="5292"/>
                    <a:pt x="32798" y="5292"/>
                  </a:cubicBezTo>
                  <a:cubicBezTo>
                    <a:pt x="32710" y="5292"/>
                    <a:pt x="32625" y="5334"/>
                    <a:pt x="32582" y="5430"/>
                  </a:cubicBezTo>
                  <a:cubicBezTo>
                    <a:pt x="32307" y="5957"/>
                    <a:pt x="31831" y="6308"/>
                    <a:pt x="31354" y="6658"/>
                  </a:cubicBezTo>
                  <a:cubicBezTo>
                    <a:pt x="30903" y="7034"/>
                    <a:pt x="30477" y="7410"/>
                    <a:pt x="30101" y="7861"/>
                  </a:cubicBezTo>
                  <a:cubicBezTo>
                    <a:pt x="30001" y="7987"/>
                    <a:pt x="29926" y="8137"/>
                    <a:pt x="29826" y="8262"/>
                  </a:cubicBezTo>
                  <a:cubicBezTo>
                    <a:pt x="29700" y="7836"/>
                    <a:pt x="29475" y="7435"/>
                    <a:pt x="29224" y="7110"/>
                  </a:cubicBezTo>
                  <a:cubicBezTo>
                    <a:pt x="28898" y="6658"/>
                    <a:pt x="28522" y="6283"/>
                    <a:pt x="28171" y="5856"/>
                  </a:cubicBezTo>
                  <a:cubicBezTo>
                    <a:pt x="27821" y="5430"/>
                    <a:pt x="27445" y="4929"/>
                    <a:pt x="27344" y="4378"/>
                  </a:cubicBezTo>
                  <a:cubicBezTo>
                    <a:pt x="27326" y="4287"/>
                    <a:pt x="27242" y="4222"/>
                    <a:pt x="27150" y="4222"/>
                  </a:cubicBezTo>
                  <a:cubicBezTo>
                    <a:pt x="27114" y="4222"/>
                    <a:pt x="27078" y="4232"/>
                    <a:pt x="27044" y="4252"/>
                  </a:cubicBezTo>
                  <a:cubicBezTo>
                    <a:pt x="26066" y="4904"/>
                    <a:pt x="25039" y="5506"/>
                    <a:pt x="24111" y="6257"/>
                  </a:cubicBezTo>
                  <a:cubicBezTo>
                    <a:pt x="23961" y="6358"/>
                    <a:pt x="23836" y="6483"/>
                    <a:pt x="23710" y="6608"/>
                  </a:cubicBezTo>
                  <a:cubicBezTo>
                    <a:pt x="23610" y="6458"/>
                    <a:pt x="23535" y="6333"/>
                    <a:pt x="23435" y="6207"/>
                  </a:cubicBezTo>
                  <a:cubicBezTo>
                    <a:pt x="22658" y="5155"/>
                    <a:pt x="21329" y="4378"/>
                    <a:pt x="21104" y="2999"/>
                  </a:cubicBezTo>
                  <a:cubicBezTo>
                    <a:pt x="21085" y="2889"/>
                    <a:pt x="20960" y="2819"/>
                    <a:pt x="20844" y="2819"/>
                  </a:cubicBezTo>
                  <a:cubicBezTo>
                    <a:pt x="20802" y="2819"/>
                    <a:pt x="20761" y="2829"/>
                    <a:pt x="20728" y="2849"/>
                  </a:cubicBezTo>
                  <a:cubicBezTo>
                    <a:pt x="19901" y="3400"/>
                    <a:pt x="19099" y="4002"/>
                    <a:pt x="18322" y="4603"/>
                  </a:cubicBezTo>
                  <a:cubicBezTo>
                    <a:pt x="18071" y="4829"/>
                    <a:pt x="17820" y="5029"/>
                    <a:pt x="17545" y="5255"/>
                  </a:cubicBezTo>
                  <a:cubicBezTo>
                    <a:pt x="17344" y="4829"/>
                    <a:pt x="17069" y="4453"/>
                    <a:pt x="16768" y="4102"/>
                  </a:cubicBezTo>
                  <a:cubicBezTo>
                    <a:pt x="16367" y="3601"/>
                    <a:pt x="15765" y="2774"/>
                    <a:pt x="16267" y="2122"/>
                  </a:cubicBezTo>
                  <a:cubicBezTo>
                    <a:pt x="16363" y="2002"/>
                    <a:pt x="16321" y="1745"/>
                    <a:pt x="16119" y="1745"/>
                  </a:cubicBezTo>
                  <a:cubicBezTo>
                    <a:pt x="16110" y="1745"/>
                    <a:pt x="16101" y="1745"/>
                    <a:pt x="16091" y="1746"/>
                  </a:cubicBezTo>
                  <a:cubicBezTo>
                    <a:pt x="14863" y="1871"/>
                    <a:pt x="13610" y="1997"/>
                    <a:pt x="12482" y="2498"/>
                  </a:cubicBezTo>
                  <a:cubicBezTo>
                    <a:pt x="11856" y="2774"/>
                    <a:pt x="11154" y="3200"/>
                    <a:pt x="10703" y="3801"/>
                  </a:cubicBezTo>
                  <a:cubicBezTo>
                    <a:pt x="10477" y="3125"/>
                    <a:pt x="10151" y="2498"/>
                    <a:pt x="9650" y="1997"/>
                  </a:cubicBezTo>
                  <a:cubicBezTo>
                    <a:pt x="8171" y="543"/>
                    <a:pt x="5966" y="493"/>
                    <a:pt x="4036" y="468"/>
                  </a:cubicBezTo>
                  <a:cubicBezTo>
                    <a:pt x="2833" y="468"/>
                    <a:pt x="1605" y="443"/>
                    <a:pt x="477" y="17"/>
                  </a:cubicBezTo>
                  <a:cubicBezTo>
                    <a:pt x="447" y="6"/>
                    <a:pt x="418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9286049" y="5036414"/>
              <a:ext cx="23661" cy="23242"/>
            </a:xfrm>
            <a:custGeom>
              <a:avLst/>
              <a:gdLst/>
              <a:ahLst/>
              <a:cxnLst/>
              <a:rect l="l" t="t" r="r" b="b"/>
              <a:pathLst>
                <a:path w="677" h="665" extrusionOk="0">
                  <a:moveTo>
                    <a:pt x="339" y="0"/>
                  </a:moveTo>
                  <a:cubicBezTo>
                    <a:pt x="307" y="0"/>
                    <a:pt x="276" y="7"/>
                    <a:pt x="251" y="19"/>
                  </a:cubicBezTo>
                  <a:cubicBezTo>
                    <a:pt x="226" y="19"/>
                    <a:pt x="176" y="44"/>
                    <a:pt x="151" y="44"/>
                  </a:cubicBezTo>
                  <a:cubicBezTo>
                    <a:pt x="126" y="69"/>
                    <a:pt x="101" y="94"/>
                    <a:pt x="101" y="119"/>
                  </a:cubicBezTo>
                  <a:cubicBezTo>
                    <a:pt x="50" y="144"/>
                    <a:pt x="25" y="169"/>
                    <a:pt x="25" y="220"/>
                  </a:cubicBezTo>
                  <a:cubicBezTo>
                    <a:pt x="0" y="245"/>
                    <a:pt x="0" y="270"/>
                    <a:pt x="0" y="295"/>
                  </a:cubicBezTo>
                  <a:cubicBezTo>
                    <a:pt x="0" y="345"/>
                    <a:pt x="0" y="370"/>
                    <a:pt x="0" y="420"/>
                  </a:cubicBezTo>
                  <a:cubicBezTo>
                    <a:pt x="25" y="445"/>
                    <a:pt x="25" y="470"/>
                    <a:pt x="50" y="495"/>
                  </a:cubicBezTo>
                  <a:lnTo>
                    <a:pt x="101" y="570"/>
                  </a:lnTo>
                  <a:cubicBezTo>
                    <a:pt x="126" y="595"/>
                    <a:pt x="151" y="621"/>
                    <a:pt x="201" y="646"/>
                  </a:cubicBezTo>
                  <a:lnTo>
                    <a:pt x="276" y="646"/>
                  </a:lnTo>
                  <a:cubicBezTo>
                    <a:pt x="301" y="658"/>
                    <a:pt x="326" y="664"/>
                    <a:pt x="351" y="664"/>
                  </a:cubicBezTo>
                  <a:cubicBezTo>
                    <a:pt x="376" y="664"/>
                    <a:pt x="401" y="658"/>
                    <a:pt x="426" y="646"/>
                  </a:cubicBezTo>
                  <a:cubicBezTo>
                    <a:pt x="476" y="646"/>
                    <a:pt x="527" y="621"/>
                    <a:pt x="577" y="570"/>
                  </a:cubicBezTo>
                  <a:lnTo>
                    <a:pt x="627" y="495"/>
                  </a:lnTo>
                  <a:cubicBezTo>
                    <a:pt x="652" y="445"/>
                    <a:pt x="677" y="395"/>
                    <a:pt x="677" y="345"/>
                  </a:cubicBezTo>
                  <a:cubicBezTo>
                    <a:pt x="677" y="295"/>
                    <a:pt x="652" y="245"/>
                    <a:pt x="652" y="220"/>
                  </a:cubicBezTo>
                  <a:cubicBezTo>
                    <a:pt x="627" y="169"/>
                    <a:pt x="602" y="144"/>
                    <a:pt x="577" y="94"/>
                  </a:cubicBezTo>
                  <a:cubicBezTo>
                    <a:pt x="527" y="69"/>
                    <a:pt x="476" y="44"/>
                    <a:pt x="426" y="19"/>
                  </a:cubicBezTo>
                  <a:cubicBezTo>
                    <a:pt x="401" y="7"/>
                    <a:pt x="370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9294787" y="5058956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9297443" y="5059830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9294787" y="5058956"/>
              <a:ext cx="2691" cy="909"/>
            </a:xfrm>
            <a:custGeom>
              <a:avLst/>
              <a:gdLst/>
              <a:ahLst/>
              <a:cxnLst/>
              <a:rect l="l" t="t" r="r" b="b"/>
              <a:pathLst>
                <a:path w="77" h="26" extrusionOk="0">
                  <a:moveTo>
                    <a:pt x="1" y="1"/>
                  </a:moveTo>
                  <a:cubicBezTo>
                    <a:pt x="26" y="1"/>
                    <a:pt x="51" y="26"/>
                    <a:pt x="76" y="26"/>
                  </a:cubicBezTo>
                  <a:cubicBezTo>
                    <a:pt x="51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9223840" y="5054203"/>
              <a:ext cx="25444" cy="24954"/>
            </a:xfrm>
            <a:custGeom>
              <a:avLst/>
              <a:gdLst/>
              <a:ahLst/>
              <a:cxnLst/>
              <a:rect l="l" t="t" r="r" b="b"/>
              <a:pathLst>
                <a:path w="728" h="714" extrusionOk="0">
                  <a:moveTo>
                    <a:pt x="324" y="1"/>
                  </a:moveTo>
                  <a:cubicBezTo>
                    <a:pt x="297" y="1"/>
                    <a:pt x="262" y="19"/>
                    <a:pt x="226" y="36"/>
                  </a:cubicBezTo>
                  <a:cubicBezTo>
                    <a:pt x="176" y="36"/>
                    <a:pt x="151" y="61"/>
                    <a:pt x="101" y="112"/>
                  </a:cubicBezTo>
                  <a:cubicBezTo>
                    <a:pt x="76" y="137"/>
                    <a:pt x="51" y="187"/>
                    <a:pt x="26" y="212"/>
                  </a:cubicBezTo>
                  <a:cubicBezTo>
                    <a:pt x="26" y="262"/>
                    <a:pt x="1" y="312"/>
                    <a:pt x="1" y="362"/>
                  </a:cubicBezTo>
                  <a:cubicBezTo>
                    <a:pt x="1" y="387"/>
                    <a:pt x="26" y="412"/>
                    <a:pt x="26" y="462"/>
                  </a:cubicBezTo>
                  <a:cubicBezTo>
                    <a:pt x="26" y="513"/>
                    <a:pt x="76" y="563"/>
                    <a:pt x="101" y="613"/>
                  </a:cubicBezTo>
                  <a:lnTo>
                    <a:pt x="176" y="663"/>
                  </a:lnTo>
                  <a:cubicBezTo>
                    <a:pt x="226" y="713"/>
                    <a:pt x="302" y="713"/>
                    <a:pt x="352" y="713"/>
                  </a:cubicBezTo>
                  <a:cubicBezTo>
                    <a:pt x="402" y="713"/>
                    <a:pt x="452" y="713"/>
                    <a:pt x="502" y="688"/>
                  </a:cubicBezTo>
                  <a:cubicBezTo>
                    <a:pt x="552" y="663"/>
                    <a:pt x="577" y="638"/>
                    <a:pt x="627" y="613"/>
                  </a:cubicBezTo>
                  <a:cubicBezTo>
                    <a:pt x="652" y="588"/>
                    <a:pt x="677" y="538"/>
                    <a:pt x="703" y="487"/>
                  </a:cubicBezTo>
                  <a:cubicBezTo>
                    <a:pt x="703" y="462"/>
                    <a:pt x="728" y="412"/>
                    <a:pt x="728" y="362"/>
                  </a:cubicBezTo>
                  <a:cubicBezTo>
                    <a:pt x="728" y="337"/>
                    <a:pt x="703" y="287"/>
                    <a:pt x="703" y="262"/>
                  </a:cubicBezTo>
                  <a:cubicBezTo>
                    <a:pt x="703" y="212"/>
                    <a:pt x="652" y="162"/>
                    <a:pt x="627" y="112"/>
                  </a:cubicBezTo>
                  <a:cubicBezTo>
                    <a:pt x="602" y="86"/>
                    <a:pt x="577" y="61"/>
                    <a:pt x="552" y="61"/>
                  </a:cubicBezTo>
                  <a:cubicBezTo>
                    <a:pt x="477" y="11"/>
                    <a:pt x="427" y="11"/>
                    <a:pt x="352" y="11"/>
                  </a:cubicBezTo>
                  <a:cubicBezTo>
                    <a:pt x="344" y="4"/>
                    <a:pt x="33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9272035" y="5071223"/>
              <a:ext cx="25444" cy="24570"/>
            </a:xfrm>
            <a:custGeom>
              <a:avLst/>
              <a:gdLst/>
              <a:ahLst/>
              <a:cxnLst/>
              <a:rect l="l" t="t" r="r" b="b"/>
              <a:pathLst>
                <a:path w="728" h="703" extrusionOk="0">
                  <a:moveTo>
                    <a:pt x="351" y="0"/>
                  </a:moveTo>
                  <a:cubicBezTo>
                    <a:pt x="301" y="0"/>
                    <a:pt x="251" y="0"/>
                    <a:pt x="226" y="26"/>
                  </a:cubicBezTo>
                  <a:cubicBezTo>
                    <a:pt x="176" y="26"/>
                    <a:pt x="126" y="51"/>
                    <a:pt x="101" y="101"/>
                  </a:cubicBezTo>
                  <a:cubicBezTo>
                    <a:pt x="75" y="126"/>
                    <a:pt x="50" y="176"/>
                    <a:pt x="25" y="201"/>
                  </a:cubicBezTo>
                  <a:cubicBezTo>
                    <a:pt x="0" y="251"/>
                    <a:pt x="0" y="301"/>
                    <a:pt x="0" y="351"/>
                  </a:cubicBezTo>
                  <a:cubicBezTo>
                    <a:pt x="0" y="376"/>
                    <a:pt x="0" y="401"/>
                    <a:pt x="0" y="452"/>
                  </a:cubicBezTo>
                  <a:cubicBezTo>
                    <a:pt x="25" y="502"/>
                    <a:pt x="50" y="552"/>
                    <a:pt x="101" y="602"/>
                  </a:cubicBezTo>
                  <a:lnTo>
                    <a:pt x="176" y="652"/>
                  </a:lnTo>
                  <a:cubicBezTo>
                    <a:pt x="226" y="702"/>
                    <a:pt x="301" y="702"/>
                    <a:pt x="351" y="702"/>
                  </a:cubicBezTo>
                  <a:cubicBezTo>
                    <a:pt x="401" y="702"/>
                    <a:pt x="451" y="702"/>
                    <a:pt x="502" y="677"/>
                  </a:cubicBezTo>
                  <a:cubicBezTo>
                    <a:pt x="527" y="652"/>
                    <a:pt x="577" y="627"/>
                    <a:pt x="602" y="602"/>
                  </a:cubicBezTo>
                  <a:cubicBezTo>
                    <a:pt x="652" y="577"/>
                    <a:pt x="677" y="527"/>
                    <a:pt x="677" y="477"/>
                  </a:cubicBezTo>
                  <a:cubicBezTo>
                    <a:pt x="702" y="452"/>
                    <a:pt x="727" y="401"/>
                    <a:pt x="702" y="351"/>
                  </a:cubicBezTo>
                  <a:cubicBezTo>
                    <a:pt x="702" y="326"/>
                    <a:pt x="702" y="276"/>
                    <a:pt x="702" y="251"/>
                  </a:cubicBezTo>
                  <a:cubicBezTo>
                    <a:pt x="677" y="201"/>
                    <a:pt x="652" y="151"/>
                    <a:pt x="602" y="101"/>
                  </a:cubicBezTo>
                  <a:cubicBezTo>
                    <a:pt x="577" y="76"/>
                    <a:pt x="552" y="51"/>
                    <a:pt x="527" y="51"/>
                  </a:cubicBezTo>
                  <a:cubicBezTo>
                    <a:pt x="476" y="0"/>
                    <a:pt x="426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9079325" y="4946174"/>
              <a:ext cx="27191" cy="26108"/>
            </a:xfrm>
            <a:custGeom>
              <a:avLst/>
              <a:gdLst/>
              <a:ahLst/>
              <a:cxnLst/>
              <a:rect l="l" t="t" r="r" b="b"/>
              <a:pathLst>
                <a:path w="778" h="747" extrusionOk="0">
                  <a:moveTo>
                    <a:pt x="414" y="1"/>
                  </a:moveTo>
                  <a:cubicBezTo>
                    <a:pt x="383" y="1"/>
                    <a:pt x="351" y="7"/>
                    <a:pt x="326" y="20"/>
                  </a:cubicBezTo>
                  <a:cubicBezTo>
                    <a:pt x="301" y="20"/>
                    <a:pt x="301" y="20"/>
                    <a:pt x="276" y="45"/>
                  </a:cubicBezTo>
                  <a:lnTo>
                    <a:pt x="226" y="45"/>
                  </a:lnTo>
                  <a:cubicBezTo>
                    <a:pt x="226" y="45"/>
                    <a:pt x="201" y="70"/>
                    <a:pt x="201" y="70"/>
                  </a:cubicBezTo>
                  <a:lnTo>
                    <a:pt x="176" y="70"/>
                  </a:lnTo>
                  <a:cubicBezTo>
                    <a:pt x="176" y="70"/>
                    <a:pt x="176" y="70"/>
                    <a:pt x="176" y="95"/>
                  </a:cubicBezTo>
                  <a:lnTo>
                    <a:pt x="101" y="145"/>
                  </a:lnTo>
                  <a:cubicBezTo>
                    <a:pt x="51" y="170"/>
                    <a:pt x="51" y="220"/>
                    <a:pt x="26" y="245"/>
                  </a:cubicBezTo>
                  <a:cubicBezTo>
                    <a:pt x="0" y="270"/>
                    <a:pt x="0" y="295"/>
                    <a:pt x="0" y="345"/>
                  </a:cubicBezTo>
                  <a:cubicBezTo>
                    <a:pt x="0" y="396"/>
                    <a:pt x="0" y="421"/>
                    <a:pt x="0" y="471"/>
                  </a:cubicBezTo>
                  <a:lnTo>
                    <a:pt x="51" y="571"/>
                  </a:lnTo>
                  <a:lnTo>
                    <a:pt x="101" y="621"/>
                  </a:lnTo>
                  <a:cubicBezTo>
                    <a:pt x="126" y="671"/>
                    <a:pt x="176" y="696"/>
                    <a:pt x="201" y="696"/>
                  </a:cubicBezTo>
                  <a:cubicBezTo>
                    <a:pt x="236" y="714"/>
                    <a:pt x="272" y="732"/>
                    <a:pt x="307" y="732"/>
                  </a:cubicBezTo>
                  <a:cubicBezTo>
                    <a:pt x="322" y="732"/>
                    <a:pt x="337" y="729"/>
                    <a:pt x="351" y="721"/>
                  </a:cubicBezTo>
                  <a:cubicBezTo>
                    <a:pt x="351" y="721"/>
                    <a:pt x="351" y="721"/>
                    <a:pt x="351" y="746"/>
                  </a:cubicBezTo>
                  <a:cubicBezTo>
                    <a:pt x="401" y="746"/>
                    <a:pt x="427" y="721"/>
                    <a:pt x="477" y="721"/>
                  </a:cubicBezTo>
                  <a:lnTo>
                    <a:pt x="502" y="721"/>
                  </a:lnTo>
                  <a:cubicBezTo>
                    <a:pt x="552" y="696"/>
                    <a:pt x="602" y="671"/>
                    <a:pt x="627" y="646"/>
                  </a:cubicBezTo>
                  <a:cubicBezTo>
                    <a:pt x="652" y="621"/>
                    <a:pt x="702" y="596"/>
                    <a:pt x="727" y="546"/>
                  </a:cubicBezTo>
                  <a:cubicBezTo>
                    <a:pt x="752" y="496"/>
                    <a:pt x="752" y="471"/>
                    <a:pt x="752" y="421"/>
                  </a:cubicBezTo>
                  <a:cubicBezTo>
                    <a:pt x="777" y="370"/>
                    <a:pt x="777" y="320"/>
                    <a:pt x="752" y="270"/>
                  </a:cubicBezTo>
                  <a:lnTo>
                    <a:pt x="727" y="195"/>
                  </a:lnTo>
                  <a:cubicBezTo>
                    <a:pt x="677" y="145"/>
                    <a:pt x="652" y="95"/>
                    <a:pt x="577" y="70"/>
                  </a:cubicBezTo>
                  <a:lnTo>
                    <a:pt x="502" y="20"/>
                  </a:lnTo>
                  <a:cubicBezTo>
                    <a:pt x="477" y="7"/>
                    <a:pt x="445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9043397" y="4979236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352" y="1"/>
                  </a:moveTo>
                  <a:cubicBezTo>
                    <a:pt x="302" y="1"/>
                    <a:pt x="277" y="26"/>
                    <a:pt x="226" y="26"/>
                  </a:cubicBezTo>
                  <a:cubicBezTo>
                    <a:pt x="176" y="51"/>
                    <a:pt x="151" y="76"/>
                    <a:pt x="101" y="101"/>
                  </a:cubicBezTo>
                  <a:cubicBezTo>
                    <a:pt x="76" y="151"/>
                    <a:pt x="51" y="176"/>
                    <a:pt x="26" y="226"/>
                  </a:cubicBezTo>
                  <a:cubicBezTo>
                    <a:pt x="1" y="277"/>
                    <a:pt x="1" y="327"/>
                    <a:pt x="1" y="377"/>
                  </a:cubicBezTo>
                  <a:cubicBezTo>
                    <a:pt x="1" y="402"/>
                    <a:pt x="1" y="427"/>
                    <a:pt x="26" y="452"/>
                  </a:cubicBezTo>
                  <a:cubicBezTo>
                    <a:pt x="26" y="527"/>
                    <a:pt x="51" y="577"/>
                    <a:pt x="101" y="627"/>
                  </a:cubicBezTo>
                  <a:cubicBezTo>
                    <a:pt x="126" y="627"/>
                    <a:pt x="151" y="653"/>
                    <a:pt x="176" y="678"/>
                  </a:cubicBezTo>
                  <a:cubicBezTo>
                    <a:pt x="226" y="703"/>
                    <a:pt x="302" y="728"/>
                    <a:pt x="352" y="728"/>
                  </a:cubicBezTo>
                  <a:cubicBezTo>
                    <a:pt x="402" y="728"/>
                    <a:pt x="452" y="728"/>
                    <a:pt x="502" y="703"/>
                  </a:cubicBezTo>
                  <a:cubicBezTo>
                    <a:pt x="552" y="678"/>
                    <a:pt x="577" y="653"/>
                    <a:pt x="627" y="627"/>
                  </a:cubicBezTo>
                  <a:cubicBezTo>
                    <a:pt x="652" y="577"/>
                    <a:pt x="678" y="552"/>
                    <a:pt x="703" y="502"/>
                  </a:cubicBezTo>
                  <a:cubicBezTo>
                    <a:pt x="703" y="452"/>
                    <a:pt x="728" y="427"/>
                    <a:pt x="728" y="377"/>
                  </a:cubicBezTo>
                  <a:cubicBezTo>
                    <a:pt x="728" y="327"/>
                    <a:pt x="703" y="302"/>
                    <a:pt x="703" y="277"/>
                  </a:cubicBezTo>
                  <a:cubicBezTo>
                    <a:pt x="703" y="201"/>
                    <a:pt x="652" y="151"/>
                    <a:pt x="627" y="101"/>
                  </a:cubicBezTo>
                  <a:cubicBezTo>
                    <a:pt x="602" y="101"/>
                    <a:pt x="577" y="76"/>
                    <a:pt x="552" y="51"/>
                  </a:cubicBezTo>
                  <a:cubicBezTo>
                    <a:pt x="477" y="26"/>
                    <a:pt x="427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9099456" y="4984514"/>
              <a:ext cx="26317" cy="26073"/>
            </a:xfrm>
            <a:custGeom>
              <a:avLst/>
              <a:gdLst/>
              <a:ahLst/>
              <a:cxnLst/>
              <a:rect l="l" t="t" r="r" b="b"/>
              <a:pathLst>
                <a:path w="753" h="746" extrusionOk="0">
                  <a:moveTo>
                    <a:pt x="427" y="0"/>
                  </a:moveTo>
                  <a:cubicBezTo>
                    <a:pt x="377" y="0"/>
                    <a:pt x="327" y="0"/>
                    <a:pt x="277" y="25"/>
                  </a:cubicBezTo>
                  <a:cubicBezTo>
                    <a:pt x="226" y="25"/>
                    <a:pt x="201" y="50"/>
                    <a:pt x="151" y="75"/>
                  </a:cubicBezTo>
                  <a:cubicBezTo>
                    <a:pt x="126" y="101"/>
                    <a:pt x="76" y="151"/>
                    <a:pt x="76" y="176"/>
                  </a:cubicBezTo>
                  <a:lnTo>
                    <a:pt x="26" y="276"/>
                  </a:lnTo>
                  <a:cubicBezTo>
                    <a:pt x="1" y="326"/>
                    <a:pt x="1" y="401"/>
                    <a:pt x="26" y="476"/>
                  </a:cubicBezTo>
                  <a:lnTo>
                    <a:pt x="76" y="552"/>
                  </a:lnTo>
                  <a:cubicBezTo>
                    <a:pt x="101" y="602"/>
                    <a:pt x="151" y="652"/>
                    <a:pt x="201" y="677"/>
                  </a:cubicBezTo>
                  <a:lnTo>
                    <a:pt x="201" y="702"/>
                  </a:lnTo>
                  <a:cubicBezTo>
                    <a:pt x="252" y="727"/>
                    <a:pt x="277" y="727"/>
                    <a:pt x="327" y="727"/>
                  </a:cubicBezTo>
                  <a:cubicBezTo>
                    <a:pt x="352" y="740"/>
                    <a:pt x="377" y="746"/>
                    <a:pt x="402" y="746"/>
                  </a:cubicBezTo>
                  <a:cubicBezTo>
                    <a:pt x="427" y="746"/>
                    <a:pt x="452" y="740"/>
                    <a:pt x="477" y="727"/>
                  </a:cubicBezTo>
                  <a:cubicBezTo>
                    <a:pt x="527" y="727"/>
                    <a:pt x="577" y="702"/>
                    <a:pt x="602" y="652"/>
                  </a:cubicBezTo>
                  <a:cubicBezTo>
                    <a:pt x="653" y="627"/>
                    <a:pt x="678" y="602"/>
                    <a:pt x="703" y="552"/>
                  </a:cubicBezTo>
                  <a:cubicBezTo>
                    <a:pt x="728" y="527"/>
                    <a:pt x="728" y="502"/>
                    <a:pt x="753" y="476"/>
                  </a:cubicBezTo>
                  <a:cubicBezTo>
                    <a:pt x="753" y="401"/>
                    <a:pt x="753" y="326"/>
                    <a:pt x="753" y="276"/>
                  </a:cubicBezTo>
                  <a:cubicBezTo>
                    <a:pt x="728" y="251"/>
                    <a:pt x="728" y="226"/>
                    <a:pt x="703" y="176"/>
                  </a:cubicBezTo>
                  <a:cubicBezTo>
                    <a:pt x="678" y="126"/>
                    <a:pt x="627" y="75"/>
                    <a:pt x="577" y="50"/>
                  </a:cubicBezTo>
                  <a:cubicBezTo>
                    <a:pt x="527" y="25"/>
                    <a:pt x="477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8875222" y="4898678"/>
              <a:ext cx="27191" cy="25409"/>
            </a:xfrm>
            <a:custGeom>
              <a:avLst/>
              <a:gdLst/>
              <a:ahLst/>
              <a:cxnLst/>
              <a:rect l="l" t="t" r="r" b="b"/>
              <a:pathLst>
                <a:path w="778" h="727" extrusionOk="0">
                  <a:moveTo>
                    <a:pt x="402" y="0"/>
                  </a:moveTo>
                  <a:cubicBezTo>
                    <a:pt x="352" y="0"/>
                    <a:pt x="327" y="0"/>
                    <a:pt x="302" y="25"/>
                  </a:cubicBezTo>
                  <a:lnTo>
                    <a:pt x="251" y="25"/>
                  </a:lnTo>
                  <a:cubicBezTo>
                    <a:pt x="226" y="25"/>
                    <a:pt x="201" y="50"/>
                    <a:pt x="201" y="50"/>
                  </a:cubicBezTo>
                  <a:cubicBezTo>
                    <a:pt x="176" y="50"/>
                    <a:pt x="176" y="75"/>
                    <a:pt x="151" y="100"/>
                  </a:cubicBezTo>
                  <a:cubicBezTo>
                    <a:pt x="151" y="100"/>
                    <a:pt x="126" y="125"/>
                    <a:pt x="101" y="125"/>
                  </a:cubicBezTo>
                  <a:cubicBezTo>
                    <a:pt x="76" y="150"/>
                    <a:pt x="51" y="176"/>
                    <a:pt x="51" y="201"/>
                  </a:cubicBezTo>
                  <a:cubicBezTo>
                    <a:pt x="1" y="276"/>
                    <a:pt x="1" y="376"/>
                    <a:pt x="26" y="476"/>
                  </a:cubicBezTo>
                  <a:cubicBezTo>
                    <a:pt x="51" y="551"/>
                    <a:pt x="101" y="627"/>
                    <a:pt x="176" y="677"/>
                  </a:cubicBezTo>
                  <a:lnTo>
                    <a:pt x="201" y="677"/>
                  </a:lnTo>
                  <a:cubicBezTo>
                    <a:pt x="226" y="702"/>
                    <a:pt x="251" y="702"/>
                    <a:pt x="251" y="702"/>
                  </a:cubicBezTo>
                  <a:cubicBezTo>
                    <a:pt x="276" y="702"/>
                    <a:pt x="276" y="727"/>
                    <a:pt x="276" y="727"/>
                  </a:cubicBezTo>
                  <a:lnTo>
                    <a:pt x="502" y="727"/>
                  </a:lnTo>
                  <a:cubicBezTo>
                    <a:pt x="552" y="702"/>
                    <a:pt x="577" y="702"/>
                    <a:pt x="602" y="677"/>
                  </a:cubicBezTo>
                  <a:cubicBezTo>
                    <a:pt x="652" y="652"/>
                    <a:pt x="703" y="602"/>
                    <a:pt x="728" y="551"/>
                  </a:cubicBezTo>
                  <a:cubicBezTo>
                    <a:pt x="753" y="501"/>
                    <a:pt x="778" y="476"/>
                    <a:pt x="778" y="426"/>
                  </a:cubicBezTo>
                  <a:cubicBezTo>
                    <a:pt x="778" y="376"/>
                    <a:pt x="778" y="326"/>
                    <a:pt x="778" y="276"/>
                  </a:cubicBezTo>
                  <a:cubicBezTo>
                    <a:pt x="753" y="226"/>
                    <a:pt x="728" y="176"/>
                    <a:pt x="703" y="150"/>
                  </a:cubicBezTo>
                  <a:cubicBezTo>
                    <a:pt x="678" y="100"/>
                    <a:pt x="652" y="75"/>
                    <a:pt x="602" y="50"/>
                  </a:cubicBezTo>
                  <a:cubicBezTo>
                    <a:pt x="552" y="25"/>
                    <a:pt x="477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8834052" y="4930203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377" y="0"/>
                  </a:moveTo>
                  <a:cubicBezTo>
                    <a:pt x="327" y="0"/>
                    <a:pt x="277" y="0"/>
                    <a:pt x="226" y="25"/>
                  </a:cubicBezTo>
                  <a:cubicBezTo>
                    <a:pt x="176" y="50"/>
                    <a:pt x="151" y="76"/>
                    <a:pt x="101" y="101"/>
                  </a:cubicBezTo>
                  <a:cubicBezTo>
                    <a:pt x="76" y="126"/>
                    <a:pt x="51" y="176"/>
                    <a:pt x="26" y="226"/>
                  </a:cubicBezTo>
                  <a:cubicBezTo>
                    <a:pt x="1" y="276"/>
                    <a:pt x="1" y="301"/>
                    <a:pt x="1" y="351"/>
                  </a:cubicBezTo>
                  <a:cubicBezTo>
                    <a:pt x="1" y="401"/>
                    <a:pt x="1" y="426"/>
                    <a:pt x="1" y="452"/>
                  </a:cubicBezTo>
                  <a:cubicBezTo>
                    <a:pt x="26" y="527"/>
                    <a:pt x="51" y="577"/>
                    <a:pt x="101" y="627"/>
                  </a:cubicBezTo>
                  <a:cubicBezTo>
                    <a:pt x="126" y="652"/>
                    <a:pt x="151" y="652"/>
                    <a:pt x="176" y="677"/>
                  </a:cubicBezTo>
                  <a:cubicBezTo>
                    <a:pt x="226" y="702"/>
                    <a:pt x="302" y="727"/>
                    <a:pt x="377" y="727"/>
                  </a:cubicBezTo>
                  <a:cubicBezTo>
                    <a:pt x="427" y="727"/>
                    <a:pt x="452" y="727"/>
                    <a:pt x="502" y="702"/>
                  </a:cubicBezTo>
                  <a:cubicBezTo>
                    <a:pt x="552" y="677"/>
                    <a:pt x="602" y="652"/>
                    <a:pt x="627" y="627"/>
                  </a:cubicBezTo>
                  <a:cubicBezTo>
                    <a:pt x="652" y="577"/>
                    <a:pt x="678" y="552"/>
                    <a:pt x="703" y="502"/>
                  </a:cubicBezTo>
                  <a:cubicBezTo>
                    <a:pt x="728" y="452"/>
                    <a:pt x="728" y="401"/>
                    <a:pt x="728" y="351"/>
                  </a:cubicBezTo>
                  <a:lnTo>
                    <a:pt x="728" y="276"/>
                  </a:lnTo>
                  <a:cubicBezTo>
                    <a:pt x="703" y="201"/>
                    <a:pt x="678" y="151"/>
                    <a:pt x="627" y="101"/>
                  </a:cubicBezTo>
                  <a:cubicBezTo>
                    <a:pt x="602" y="76"/>
                    <a:pt x="577" y="76"/>
                    <a:pt x="552" y="50"/>
                  </a:cubicBezTo>
                  <a:cubicBezTo>
                    <a:pt x="502" y="0"/>
                    <a:pt x="427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8899756" y="4937192"/>
              <a:ext cx="27191" cy="27191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301" y="1"/>
                  </a:moveTo>
                  <a:cubicBezTo>
                    <a:pt x="226" y="26"/>
                    <a:pt x="176" y="51"/>
                    <a:pt x="151" y="101"/>
                  </a:cubicBezTo>
                  <a:cubicBezTo>
                    <a:pt x="126" y="101"/>
                    <a:pt x="126" y="126"/>
                    <a:pt x="126" y="151"/>
                  </a:cubicBezTo>
                  <a:lnTo>
                    <a:pt x="101" y="151"/>
                  </a:lnTo>
                  <a:cubicBezTo>
                    <a:pt x="101" y="151"/>
                    <a:pt x="76" y="176"/>
                    <a:pt x="76" y="176"/>
                  </a:cubicBezTo>
                  <a:cubicBezTo>
                    <a:pt x="76" y="176"/>
                    <a:pt x="51" y="201"/>
                    <a:pt x="51" y="226"/>
                  </a:cubicBezTo>
                  <a:cubicBezTo>
                    <a:pt x="26" y="252"/>
                    <a:pt x="26" y="277"/>
                    <a:pt x="1" y="302"/>
                  </a:cubicBezTo>
                  <a:cubicBezTo>
                    <a:pt x="1" y="327"/>
                    <a:pt x="1" y="352"/>
                    <a:pt x="1" y="352"/>
                  </a:cubicBezTo>
                  <a:cubicBezTo>
                    <a:pt x="1" y="352"/>
                    <a:pt x="1" y="377"/>
                    <a:pt x="1" y="402"/>
                  </a:cubicBezTo>
                  <a:cubicBezTo>
                    <a:pt x="1" y="427"/>
                    <a:pt x="1" y="477"/>
                    <a:pt x="1" y="502"/>
                  </a:cubicBezTo>
                  <a:cubicBezTo>
                    <a:pt x="1" y="502"/>
                    <a:pt x="51" y="602"/>
                    <a:pt x="51" y="602"/>
                  </a:cubicBezTo>
                  <a:cubicBezTo>
                    <a:pt x="51" y="602"/>
                    <a:pt x="101" y="653"/>
                    <a:pt x="101" y="653"/>
                  </a:cubicBezTo>
                  <a:cubicBezTo>
                    <a:pt x="101" y="678"/>
                    <a:pt x="176" y="728"/>
                    <a:pt x="176" y="728"/>
                  </a:cubicBezTo>
                  <a:cubicBezTo>
                    <a:pt x="196" y="728"/>
                    <a:pt x="248" y="760"/>
                    <a:pt x="268" y="760"/>
                  </a:cubicBezTo>
                  <a:cubicBezTo>
                    <a:pt x="273" y="760"/>
                    <a:pt x="276" y="758"/>
                    <a:pt x="276" y="753"/>
                  </a:cubicBezTo>
                  <a:cubicBezTo>
                    <a:pt x="301" y="778"/>
                    <a:pt x="326" y="778"/>
                    <a:pt x="326" y="778"/>
                  </a:cubicBezTo>
                  <a:lnTo>
                    <a:pt x="377" y="778"/>
                  </a:lnTo>
                  <a:cubicBezTo>
                    <a:pt x="427" y="778"/>
                    <a:pt x="452" y="778"/>
                    <a:pt x="477" y="753"/>
                  </a:cubicBezTo>
                  <a:lnTo>
                    <a:pt x="527" y="753"/>
                  </a:lnTo>
                  <a:cubicBezTo>
                    <a:pt x="552" y="728"/>
                    <a:pt x="552" y="728"/>
                    <a:pt x="577" y="728"/>
                  </a:cubicBezTo>
                  <a:cubicBezTo>
                    <a:pt x="602" y="703"/>
                    <a:pt x="627" y="678"/>
                    <a:pt x="652" y="678"/>
                  </a:cubicBezTo>
                  <a:cubicBezTo>
                    <a:pt x="652" y="653"/>
                    <a:pt x="652" y="653"/>
                    <a:pt x="652" y="653"/>
                  </a:cubicBezTo>
                  <a:cubicBezTo>
                    <a:pt x="677" y="627"/>
                    <a:pt x="702" y="602"/>
                    <a:pt x="702" y="577"/>
                  </a:cubicBezTo>
                  <a:lnTo>
                    <a:pt x="727" y="577"/>
                  </a:lnTo>
                  <a:cubicBezTo>
                    <a:pt x="727" y="552"/>
                    <a:pt x="752" y="527"/>
                    <a:pt x="752" y="502"/>
                  </a:cubicBezTo>
                  <a:cubicBezTo>
                    <a:pt x="752" y="502"/>
                    <a:pt x="752" y="502"/>
                    <a:pt x="752" y="477"/>
                  </a:cubicBezTo>
                  <a:cubicBezTo>
                    <a:pt x="752" y="452"/>
                    <a:pt x="752" y="427"/>
                    <a:pt x="778" y="402"/>
                  </a:cubicBezTo>
                  <a:cubicBezTo>
                    <a:pt x="778" y="377"/>
                    <a:pt x="778" y="377"/>
                    <a:pt x="778" y="377"/>
                  </a:cubicBezTo>
                  <a:cubicBezTo>
                    <a:pt x="778" y="352"/>
                    <a:pt x="752" y="327"/>
                    <a:pt x="752" y="327"/>
                  </a:cubicBezTo>
                  <a:cubicBezTo>
                    <a:pt x="752" y="327"/>
                    <a:pt x="752" y="302"/>
                    <a:pt x="752" y="277"/>
                  </a:cubicBezTo>
                  <a:cubicBezTo>
                    <a:pt x="752" y="252"/>
                    <a:pt x="727" y="226"/>
                    <a:pt x="727" y="226"/>
                  </a:cubicBezTo>
                  <a:cubicBezTo>
                    <a:pt x="727" y="226"/>
                    <a:pt x="727" y="201"/>
                    <a:pt x="727" y="176"/>
                  </a:cubicBezTo>
                  <a:lnTo>
                    <a:pt x="702" y="176"/>
                  </a:lnTo>
                  <a:cubicBezTo>
                    <a:pt x="702" y="151"/>
                    <a:pt x="677" y="126"/>
                    <a:pt x="652" y="101"/>
                  </a:cubicBezTo>
                  <a:cubicBezTo>
                    <a:pt x="627" y="76"/>
                    <a:pt x="577" y="51"/>
                    <a:pt x="527" y="26"/>
                  </a:cubicBezTo>
                  <a:cubicBezTo>
                    <a:pt x="502" y="1"/>
                    <a:pt x="477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8915519" y="4939849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8660634" y="4846988"/>
              <a:ext cx="24570" cy="24325"/>
            </a:xfrm>
            <a:custGeom>
              <a:avLst/>
              <a:gdLst/>
              <a:ahLst/>
              <a:cxnLst/>
              <a:rect l="l" t="t" r="r" b="b"/>
              <a:pathLst>
                <a:path w="703" h="696" extrusionOk="0">
                  <a:moveTo>
                    <a:pt x="251" y="0"/>
                  </a:moveTo>
                  <a:cubicBezTo>
                    <a:pt x="201" y="25"/>
                    <a:pt x="151" y="51"/>
                    <a:pt x="101" y="101"/>
                  </a:cubicBezTo>
                  <a:cubicBezTo>
                    <a:pt x="76" y="126"/>
                    <a:pt x="25" y="176"/>
                    <a:pt x="25" y="251"/>
                  </a:cubicBezTo>
                  <a:cubicBezTo>
                    <a:pt x="0" y="301"/>
                    <a:pt x="0" y="351"/>
                    <a:pt x="0" y="376"/>
                  </a:cubicBezTo>
                  <a:cubicBezTo>
                    <a:pt x="0" y="426"/>
                    <a:pt x="25" y="452"/>
                    <a:pt x="25" y="477"/>
                  </a:cubicBezTo>
                  <a:cubicBezTo>
                    <a:pt x="51" y="527"/>
                    <a:pt x="76" y="552"/>
                    <a:pt x="101" y="577"/>
                  </a:cubicBezTo>
                  <a:lnTo>
                    <a:pt x="176" y="652"/>
                  </a:lnTo>
                  <a:cubicBezTo>
                    <a:pt x="201" y="652"/>
                    <a:pt x="226" y="677"/>
                    <a:pt x="251" y="677"/>
                  </a:cubicBezTo>
                  <a:cubicBezTo>
                    <a:pt x="276" y="690"/>
                    <a:pt x="301" y="696"/>
                    <a:pt x="326" y="696"/>
                  </a:cubicBezTo>
                  <a:cubicBezTo>
                    <a:pt x="351" y="696"/>
                    <a:pt x="376" y="690"/>
                    <a:pt x="401" y="677"/>
                  </a:cubicBezTo>
                  <a:cubicBezTo>
                    <a:pt x="426" y="677"/>
                    <a:pt x="452" y="677"/>
                    <a:pt x="477" y="652"/>
                  </a:cubicBezTo>
                  <a:cubicBezTo>
                    <a:pt x="527" y="652"/>
                    <a:pt x="577" y="627"/>
                    <a:pt x="602" y="577"/>
                  </a:cubicBezTo>
                  <a:cubicBezTo>
                    <a:pt x="627" y="552"/>
                    <a:pt x="627" y="552"/>
                    <a:pt x="652" y="527"/>
                  </a:cubicBezTo>
                  <a:cubicBezTo>
                    <a:pt x="677" y="502"/>
                    <a:pt x="677" y="452"/>
                    <a:pt x="702" y="426"/>
                  </a:cubicBezTo>
                  <a:cubicBezTo>
                    <a:pt x="702" y="376"/>
                    <a:pt x="702" y="351"/>
                    <a:pt x="702" y="301"/>
                  </a:cubicBezTo>
                  <a:cubicBezTo>
                    <a:pt x="702" y="276"/>
                    <a:pt x="677" y="226"/>
                    <a:pt x="677" y="201"/>
                  </a:cubicBezTo>
                  <a:cubicBezTo>
                    <a:pt x="652" y="176"/>
                    <a:pt x="627" y="126"/>
                    <a:pt x="602" y="101"/>
                  </a:cubicBezTo>
                  <a:cubicBezTo>
                    <a:pt x="577" y="76"/>
                    <a:pt x="552" y="51"/>
                    <a:pt x="527" y="51"/>
                  </a:cubicBezTo>
                  <a:cubicBezTo>
                    <a:pt x="502" y="25"/>
                    <a:pt x="477" y="25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8622086" y="4885537"/>
              <a:ext cx="25444" cy="25409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377" y="0"/>
                  </a:moveTo>
                  <a:cubicBezTo>
                    <a:pt x="326" y="0"/>
                    <a:pt x="276" y="0"/>
                    <a:pt x="226" y="25"/>
                  </a:cubicBezTo>
                  <a:cubicBezTo>
                    <a:pt x="176" y="50"/>
                    <a:pt x="151" y="75"/>
                    <a:pt x="101" y="100"/>
                  </a:cubicBezTo>
                  <a:cubicBezTo>
                    <a:pt x="76" y="125"/>
                    <a:pt x="51" y="176"/>
                    <a:pt x="26" y="226"/>
                  </a:cubicBezTo>
                  <a:cubicBezTo>
                    <a:pt x="26" y="251"/>
                    <a:pt x="1" y="301"/>
                    <a:pt x="1" y="351"/>
                  </a:cubicBezTo>
                  <a:cubicBezTo>
                    <a:pt x="1" y="376"/>
                    <a:pt x="26" y="426"/>
                    <a:pt x="26" y="451"/>
                  </a:cubicBezTo>
                  <a:cubicBezTo>
                    <a:pt x="26" y="501"/>
                    <a:pt x="76" y="577"/>
                    <a:pt x="101" y="602"/>
                  </a:cubicBezTo>
                  <a:cubicBezTo>
                    <a:pt x="126" y="627"/>
                    <a:pt x="151" y="652"/>
                    <a:pt x="176" y="677"/>
                  </a:cubicBezTo>
                  <a:cubicBezTo>
                    <a:pt x="251" y="702"/>
                    <a:pt x="301" y="727"/>
                    <a:pt x="377" y="727"/>
                  </a:cubicBezTo>
                  <a:cubicBezTo>
                    <a:pt x="427" y="727"/>
                    <a:pt x="452" y="702"/>
                    <a:pt x="502" y="677"/>
                  </a:cubicBezTo>
                  <a:cubicBezTo>
                    <a:pt x="552" y="677"/>
                    <a:pt x="602" y="652"/>
                    <a:pt x="627" y="602"/>
                  </a:cubicBezTo>
                  <a:cubicBezTo>
                    <a:pt x="652" y="577"/>
                    <a:pt x="677" y="526"/>
                    <a:pt x="702" y="501"/>
                  </a:cubicBezTo>
                  <a:cubicBezTo>
                    <a:pt x="727" y="451"/>
                    <a:pt x="727" y="401"/>
                    <a:pt x="727" y="351"/>
                  </a:cubicBezTo>
                  <a:cubicBezTo>
                    <a:pt x="727" y="326"/>
                    <a:pt x="727" y="301"/>
                    <a:pt x="727" y="251"/>
                  </a:cubicBezTo>
                  <a:cubicBezTo>
                    <a:pt x="702" y="201"/>
                    <a:pt x="677" y="151"/>
                    <a:pt x="627" y="100"/>
                  </a:cubicBezTo>
                  <a:cubicBezTo>
                    <a:pt x="602" y="75"/>
                    <a:pt x="577" y="50"/>
                    <a:pt x="552" y="50"/>
                  </a:cubicBezTo>
                  <a:cubicBezTo>
                    <a:pt x="502" y="0"/>
                    <a:pt x="427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8675523" y="4892527"/>
              <a:ext cx="26317" cy="26317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6" y="1"/>
                  </a:moveTo>
                  <a:cubicBezTo>
                    <a:pt x="326" y="1"/>
                    <a:pt x="276" y="26"/>
                    <a:pt x="226" y="51"/>
                  </a:cubicBezTo>
                  <a:cubicBezTo>
                    <a:pt x="176" y="51"/>
                    <a:pt x="151" y="76"/>
                    <a:pt x="101" y="126"/>
                  </a:cubicBezTo>
                  <a:cubicBezTo>
                    <a:pt x="76" y="151"/>
                    <a:pt x="51" y="201"/>
                    <a:pt x="26" y="226"/>
                  </a:cubicBezTo>
                  <a:cubicBezTo>
                    <a:pt x="0" y="276"/>
                    <a:pt x="0" y="326"/>
                    <a:pt x="0" y="377"/>
                  </a:cubicBezTo>
                  <a:cubicBezTo>
                    <a:pt x="0" y="402"/>
                    <a:pt x="0" y="452"/>
                    <a:pt x="26" y="477"/>
                  </a:cubicBezTo>
                  <a:cubicBezTo>
                    <a:pt x="26" y="552"/>
                    <a:pt x="76" y="602"/>
                    <a:pt x="101" y="652"/>
                  </a:cubicBezTo>
                  <a:cubicBezTo>
                    <a:pt x="126" y="652"/>
                    <a:pt x="151" y="677"/>
                    <a:pt x="176" y="702"/>
                  </a:cubicBezTo>
                  <a:cubicBezTo>
                    <a:pt x="251" y="727"/>
                    <a:pt x="301" y="753"/>
                    <a:pt x="376" y="753"/>
                  </a:cubicBezTo>
                  <a:cubicBezTo>
                    <a:pt x="427" y="753"/>
                    <a:pt x="477" y="753"/>
                    <a:pt x="527" y="727"/>
                  </a:cubicBezTo>
                  <a:cubicBezTo>
                    <a:pt x="552" y="702"/>
                    <a:pt x="602" y="677"/>
                    <a:pt x="627" y="652"/>
                  </a:cubicBezTo>
                  <a:cubicBezTo>
                    <a:pt x="677" y="602"/>
                    <a:pt x="702" y="577"/>
                    <a:pt x="702" y="527"/>
                  </a:cubicBezTo>
                  <a:cubicBezTo>
                    <a:pt x="727" y="477"/>
                    <a:pt x="752" y="427"/>
                    <a:pt x="752" y="377"/>
                  </a:cubicBezTo>
                  <a:cubicBezTo>
                    <a:pt x="727" y="352"/>
                    <a:pt x="727" y="326"/>
                    <a:pt x="727" y="276"/>
                  </a:cubicBezTo>
                  <a:cubicBezTo>
                    <a:pt x="702" y="226"/>
                    <a:pt x="677" y="176"/>
                    <a:pt x="627" y="126"/>
                  </a:cubicBezTo>
                  <a:cubicBezTo>
                    <a:pt x="602" y="101"/>
                    <a:pt x="577" y="76"/>
                    <a:pt x="552" y="51"/>
                  </a:cubicBezTo>
                  <a:cubicBezTo>
                    <a:pt x="502" y="26"/>
                    <a:pt x="452" y="1"/>
                    <a:pt x="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8473167" y="4799702"/>
              <a:ext cx="25444" cy="24535"/>
            </a:xfrm>
            <a:custGeom>
              <a:avLst/>
              <a:gdLst/>
              <a:ahLst/>
              <a:cxnLst/>
              <a:rect l="l" t="t" r="r" b="b"/>
              <a:pathLst>
                <a:path w="728" h="702" extrusionOk="0">
                  <a:moveTo>
                    <a:pt x="377" y="0"/>
                  </a:moveTo>
                  <a:cubicBezTo>
                    <a:pt x="327" y="0"/>
                    <a:pt x="277" y="0"/>
                    <a:pt x="227" y="25"/>
                  </a:cubicBezTo>
                  <a:cubicBezTo>
                    <a:pt x="176" y="25"/>
                    <a:pt x="151" y="50"/>
                    <a:pt x="126" y="100"/>
                  </a:cubicBezTo>
                  <a:cubicBezTo>
                    <a:pt x="76" y="125"/>
                    <a:pt x="51" y="175"/>
                    <a:pt x="51" y="201"/>
                  </a:cubicBezTo>
                  <a:cubicBezTo>
                    <a:pt x="26" y="251"/>
                    <a:pt x="1" y="301"/>
                    <a:pt x="1" y="351"/>
                  </a:cubicBezTo>
                  <a:cubicBezTo>
                    <a:pt x="26" y="376"/>
                    <a:pt x="26" y="426"/>
                    <a:pt x="26" y="451"/>
                  </a:cubicBezTo>
                  <a:cubicBezTo>
                    <a:pt x="51" y="501"/>
                    <a:pt x="76" y="551"/>
                    <a:pt x="126" y="602"/>
                  </a:cubicBezTo>
                  <a:cubicBezTo>
                    <a:pt x="151" y="627"/>
                    <a:pt x="176" y="652"/>
                    <a:pt x="201" y="652"/>
                  </a:cubicBezTo>
                  <a:cubicBezTo>
                    <a:pt x="252" y="702"/>
                    <a:pt x="302" y="702"/>
                    <a:pt x="377" y="702"/>
                  </a:cubicBezTo>
                  <a:cubicBezTo>
                    <a:pt x="427" y="702"/>
                    <a:pt x="477" y="702"/>
                    <a:pt x="502" y="677"/>
                  </a:cubicBezTo>
                  <a:cubicBezTo>
                    <a:pt x="552" y="677"/>
                    <a:pt x="602" y="652"/>
                    <a:pt x="628" y="602"/>
                  </a:cubicBezTo>
                  <a:cubicBezTo>
                    <a:pt x="653" y="576"/>
                    <a:pt x="678" y="526"/>
                    <a:pt x="703" y="501"/>
                  </a:cubicBezTo>
                  <a:cubicBezTo>
                    <a:pt x="728" y="451"/>
                    <a:pt x="728" y="401"/>
                    <a:pt x="728" y="351"/>
                  </a:cubicBezTo>
                  <a:cubicBezTo>
                    <a:pt x="728" y="326"/>
                    <a:pt x="728" y="276"/>
                    <a:pt x="728" y="251"/>
                  </a:cubicBezTo>
                  <a:cubicBezTo>
                    <a:pt x="703" y="201"/>
                    <a:pt x="678" y="150"/>
                    <a:pt x="628" y="100"/>
                  </a:cubicBezTo>
                  <a:cubicBezTo>
                    <a:pt x="602" y="75"/>
                    <a:pt x="577" y="50"/>
                    <a:pt x="552" y="50"/>
                  </a:cubicBezTo>
                  <a:cubicBezTo>
                    <a:pt x="502" y="0"/>
                    <a:pt x="427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8410993" y="481721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351" y="0"/>
                  </a:moveTo>
                  <a:cubicBezTo>
                    <a:pt x="301" y="0"/>
                    <a:pt x="251" y="0"/>
                    <a:pt x="226" y="25"/>
                  </a:cubicBezTo>
                  <a:cubicBezTo>
                    <a:pt x="176" y="50"/>
                    <a:pt x="126" y="75"/>
                    <a:pt x="101" y="101"/>
                  </a:cubicBezTo>
                  <a:cubicBezTo>
                    <a:pt x="51" y="151"/>
                    <a:pt x="26" y="176"/>
                    <a:pt x="26" y="226"/>
                  </a:cubicBezTo>
                  <a:cubicBezTo>
                    <a:pt x="1" y="276"/>
                    <a:pt x="1" y="326"/>
                    <a:pt x="1" y="376"/>
                  </a:cubicBezTo>
                  <a:cubicBezTo>
                    <a:pt x="1" y="401"/>
                    <a:pt x="1" y="426"/>
                    <a:pt x="1" y="451"/>
                  </a:cubicBezTo>
                  <a:cubicBezTo>
                    <a:pt x="26" y="527"/>
                    <a:pt x="51" y="577"/>
                    <a:pt x="101" y="627"/>
                  </a:cubicBezTo>
                  <a:cubicBezTo>
                    <a:pt x="126" y="652"/>
                    <a:pt x="151" y="652"/>
                    <a:pt x="176" y="677"/>
                  </a:cubicBezTo>
                  <a:cubicBezTo>
                    <a:pt x="226" y="702"/>
                    <a:pt x="301" y="727"/>
                    <a:pt x="351" y="727"/>
                  </a:cubicBezTo>
                  <a:cubicBezTo>
                    <a:pt x="402" y="727"/>
                    <a:pt x="452" y="727"/>
                    <a:pt x="502" y="702"/>
                  </a:cubicBezTo>
                  <a:cubicBezTo>
                    <a:pt x="527" y="677"/>
                    <a:pt x="577" y="652"/>
                    <a:pt x="602" y="627"/>
                  </a:cubicBezTo>
                  <a:cubicBezTo>
                    <a:pt x="652" y="602"/>
                    <a:pt x="677" y="552"/>
                    <a:pt x="677" y="502"/>
                  </a:cubicBezTo>
                  <a:cubicBezTo>
                    <a:pt x="702" y="451"/>
                    <a:pt x="727" y="426"/>
                    <a:pt x="727" y="376"/>
                  </a:cubicBezTo>
                  <a:cubicBezTo>
                    <a:pt x="702" y="326"/>
                    <a:pt x="702" y="301"/>
                    <a:pt x="702" y="276"/>
                  </a:cubicBezTo>
                  <a:cubicBezTo>
                    <a:pt x="677" y="201"/>
                    <a:pt x="652" y="151"/>
                    <a:pt x="602" y="101"/>
                  </a:cubicBezTo>
                  <a:cubicBezTo>
                    <a:pt x="577" y="101"/>
                    <a:pt x="552" y="75"/>
                    <a:pt x="527" y="50"/>
                  </a:cubicBezTo>
                  <a:cubicBezTo>
                    <a:pt x="477" y="25"/>
                    <a:pt x="427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8463556" y="4846324"/>
              <a:ext cx="27191" cy="26108"/>
            </a:xfrm>
            <a:custGeom>
              <a:avLst/>
              <a:gdLst/>
              <a:ahLst/>
              <a:cxnLst/>
              <a:rect l="l" t="t" r="r" b="b"/>
              <a:pathLst>
                <a:path w="778" h="747" extrusionOk="0">
                  <a:moveTo>
                    <a:pt x="389" y="1"/>
                  </a:moveTo>
                  <a:cubicBezTo>
                    <a:pt x="357" y="1"/>
                    <a:pt x="326" y="7"/>
                    <a:pt x="276" y="19"/>
                  </a:cubicBezTo>
                  <a:cubicBezTo>
                    <a:pt x="251" y="19"/>
                    <a:pt x="201" y="19"/>
                    <a:pt x="176" y="44"/>
                  </a:cubicBezTo>
                  <a:cubicBezTo>
                    <a:pt x="151" y="70"/>
                    <a:pt x="126" y="95"/>
                    <a:pt x="101" y="120"/>
                  </a:cubicBezTo>
                  <a:cubicBezTo>
                    <a:pt x="75" y="145"/>
                    <a:pt x="50" y="170"/>
                    <a:pt x="25" y="220"/>
                  </a:cubicBezTo>
                  <a:cubicBezTo>
                    <a:pt x="25" y="245"/>
                    <a:pt x="0" y="295"/>
                    <a:pt x="0" y="320"/>
                  </a:cubicBezTo>
                  <a:cubicBezTo>
                    <a:pt x="0" y="370"/>
                    <a:pt x="0" y="420"/>
                    <a:pt x="25" y="471"/>
                  </a:cubicBezTo>
                  <a:lnTo>
                    <a:pt x="50" y="546"/>
                  </a:lnTo>
                  <a:cubicBezTo>
                    <a:pt x="75" y="571"/>
                    <a:pt x="101" y="596"/>
                    <a:pt x="101" y="621"/>
                  </a:cubicBezTo>
                  <a:cubicBezTo>
                    <a:pt x="126" y="646"/>
                    <a:pt x="126" y="646"/>
                    <a:pt x="151" y="646"/>
                  </a:cubicBezTo>
                  <a:lnTo>
                    <a:pt x="176" y="671"/>
                  </a:lnTo>
                  <a:cubicBezTo>
                    <a:pt x="176" y="671"/>
                    <a:pt x="201" y="696"/>
                    <a:pt x="201" y="696"/>
                  </a:cubicBezTo>
                  <a:lnTo>
                    <a:pt x="226" y="696"/>
                  </a:lnTo>
                  <a:cubicBezTo>
                    <a:pt x="251" y="721"/>
                    <a:pt x="276" y="721"/>
                    <a:pt x="301" y="746"/>
                  </a:cubicBezTo>
                  <a:lnTo>
                    <a:pt x="401" y="746"/>
                  </a:lnTo>
                  <a:cubicBezTo>
                    <a:pt x="451" y="746"/>
                    <a:pt x="502" y="746"/>
                    <a:pt x="552" y="721"/>
                  </a:cubicBezTo>
                  <a:cubicBezTo>
                    <a:pt x="577" y="721"/>
                    <a:pt x="602" y="696"/>
                    <a:pt x="627" y="671"/>
                  </a:cubicBezTo>
                  <a:cubicBezTo>
                    <a:pt x="652" y="671"/>
                    <a:pt x="677" y="646"/>
                    <a:pt x="702" y="621"/>
                  </a:cubicBezTo>
                  <a:cubicBezTo>
                    <a:pt x="727" y="596"/>
                    <a:pt x="727" y="571"/>
                    <a:pt x="752" y="521"/>
                  </a:cubicBezTo>
                  <a:cubicBezTo>
                    <a:pt x="777" y="471"/>
                    <a:pt x="777" y="445"/>
                    <a:pt x="777" y="395"/>
                  </a:cubicBezTo>
                  <a:cubicBezTo>
                    <a:pt x="777" y="395"/>
                    <a:pt x="777" y="370"/>
                    <a:pt x="777" y="370"/>
                  </a:cubicBezTo>
                  <a:cubicBezTo>
                    <a:pt x="777" y="370"/>
                    <a:pt x="777" y="320"/>
                    <a:pt x="752" y="270"/>
                  </a:cubicBezTo>
                  <a:cubicBezTo>
                    <a:pt x="752" y="248"/>
                    <a:pt x="734" y="190"/>
                    <a:pt x="728" y="190"/>
                  </a:cubicBezTo>
                  <a:cubicBezTo>
                    <a:pt x="728" y="190"/>
                    <a:pt x="727" y="191"/>
                    <a:pt x="727" y="195"/>
                  </a:cubicBezTo>
                  <a:cubicBezTo>
                    <a:pt x="702" y="170"/>
                    <a:pt x="677" y="145"/>
                    <a:pt x="652" y="120"/>
                  </a:cubicBezTo>
                  <a:lnTo>
                    <a:pt x="577" y="44"/>
                  </a:lnTo>
                  <a:cubicBezTo>
                    <a:pt x="552" y="44"/>
                    <a:pt x="527" y="19"/>
                    <a:pt x="502" y="19"/>
                  </a:cubicBezTo>
                  <a:cubicBezTo>
                    <a:pt x="451" y="7"/>
                    <a:pt x="420" y="1"/>
                    <a:pt x="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8489838" y="4854852"/>
              <a:ext cx="35" cy="944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8002822" y="4753464"/>
              <a:ext cx="28065" cy="26981"/>
            </a:xfrm>
            <a:custGeom>
              <a:avLst/>
              <a:gdLst/>
              <a:ahLst/>
              <a:cxnLst/>
              <a:rect l="l" t="t" r="r" b="b"/>
              <a:pathLst>
                <a:path w="803" h="772" extrusionOk="0">
                  <a:moveTo>
                    <a:pt x="602" y="671"/>
                  </a:moveTo>
                  <a:cubicBezTo>
                    <a:pt x="602" y="672"/>
                    <a:pt x="602" y="682"/>
                    <a:pt x="595" y="689"/>
                  </a:cubicBezTo>
                  <a:lnTo>
                    <a:pt x="595" y="689"/>
                  </a:lnTo>
                  <a:cubicBezTo>
                    <a:pt x="599" y="686"/>
                    <a:pt x="602" y="680"/>
                    <a:pt x="602" y="671"/>
                  </a:cubicBezTo>
                  <a:close/>
                  <a:moveTo>
                    <a:pt x="595" y="689"/>
                  </a:moveTo>
                  <a:lnTo>
                    <a:pt x="595" y="689"/>
                  </a:lnTo>
                  <a:cubicBezTo>
                    <a:pt x="587" y="696"/>
                    <a:pt x="577" y="696"/>
                    <a:pt x="577" y="696"/>
                  </a:cubicBezTo>
                  <a:cubicBezTo>
                    <a:pt x="585" y="696"/>
                    <a:pt x="591" y="693"/>
                    <a:pt x="595" y="689"/>
                  </a:cubicBezTo>
                  <a:close/>
                  <a:moveTo>
                    <a:pt x="426" y="1"/>
                  </a:moveTo>
                  <a:cubicBezTo>
                    <a:pt x="395" y="1"/>
                    <a:pt x="364" y="7"/>
                    <a:pt x="326" y="20"/>
                  </a:cubicBezTo>
                  <a:cubicBezTo>
                    <a:pt x="301" y="20"/>
                    <a:pt x="276" y="45"/>
                    <a:pt x="226" y="70"/>
                  </a:cubicBezTo>
                  <a:cubicBezTo>
                    <a:pt x="201" y="70"/>
                    <a:pt x="201" y="95"/>
                    <a:pt x="176" y="95"/>
                  </a:cubicBezTo>
                  <a:cubicBezTo>
                    <a:pt x="126" y="145"/>
                    <a:pt x="126" y="145"/>
                    <a:pt x="75" y="220"/>
                  </a:cubicBezTo>
                  <a:lnTo>
                    <a:pt x="50" y="220"/>
                  </a:lnTo>
                  <a:cubicBezTo>
                    <a:pt x="50" y="245"/>
                    <a:pt x="25" y="295"/>
                    <a:pt x="25" y="321"/>
                  </a:cubicBezTo>
                  <a:cubicBezTo>
                    <a:pt x="25" y="346"/>
                    <a:pt x="25" y="396"/>
                    <a:pt x="0" y="421"/>
                  </a:cubicBezTo>
                  <a:cubicBezTo>
                    <a:pt x="0" y="471"/>
                    <a:pt x="25" y="521"/>
                    <a:pt x="50" y="546"/>
                  </a:cubicBezTo>
                  <a:cubicBezTo>
                    <a:pt x="50" y="596"/>
                    <a:pt x="75" y="621"/>
                    <a:pt x="75" y="646"/>
                  </a:cubicBezTo>
                  <a:cubicBezTo>
                    <a:pt x="101" y="671"/>
                    <a:pt x="151" y="696"/>
                    <a:pt x="176" y="722"/>
                  </a:cubicBezTo>
                  <a:lnTo>
                    <a:pt x="276" y="772"/>
                  </a:lnTo>
                  <a:lnTo>
                    <a:pt x="376" y="772"/>
                  </a:lnTo>
                  <a:cubicBezTo>
                    <a:pt x="426" y="772"/>
                    <a:pt x="451" y="772"/>
                    <a:pt x="502" y="747"/>
                  </a:cubicBezTo>
                  <a:cubicBezTo>
                    <a:pt x="552" y="722"/>
                    <a:pt x="577" y="696"/>
                    <a:pt x="602" y="671"/>
                  </a:cubicBezTo>
                  <a:cubicBezTo>
                    <a:pt x="627" y="671"/>
                    <a:pt x="627" y="646"/>
                    <a:pt x="652" y="646"/>
                  </a:cubicBezTo>
                  <a:cubicBezTo>
                    <a:pt x="677" y="621"/>
                    <a:pt x="702" y="621"/>
                    <a:pt x="702" y="596"/>
                  </a:cubicBezTo>
                  <a:cubicBezTo>
                    <a:pt x="752" y="546"/>
                    <a:pt x="777" y="521"/>
                    <a:pt x="777" y="471"/>
                  </a:cubicBezTo>
                  <a:cubicBezTo>
                    <a:pt x="777" y="421"/>
                    <a:pt x="777" y="396"/>
                    <a:pt x="777" y="371"/>
                  </a:cubicBezTo>
                  <a:cubicBezTo>
                    <a:pt x="802" y="321"/>
                    <a:pt x="777" y="270"/>
                    <a:pt x="752" y="220"/>
                  </a:cubicBezTo>
                  <a:cubicBezTo>
                    <a:pt x="752" y="195"/>
                    <a:pt x="727" y="170"/>
                    <a:pt x="702" y="145"/>
                  </a:cubicBezTo>
                  <a:cubicBezTo>
                    <a:pt x="677" y="120"/>
                    <a:pt x="652" y="70"/>
                    <a:pt x="602" y="45"/>
                  </a:cubicBezTo>
                  <a:cubicBezTo>
                    <a:pt x="577" y="45"/>
                    <a:pt x="552" y="20"/>
                    <a:pt x="527" y="20"/>
                  </a:cubicBezTo>
                  <a:cubicBezTo>
                    <a:pt x="489" y="7"/>
                    <a:pt x="458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8022079" y="4777789"/>
              <a:ext cx="909" cy="90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1" y="26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8036093" y="4784778"/>
              <a:ext cx="24570" cy="24570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1"/>
                  </a:moveTo>
                  <a:cubicBezTo>
                    <a:pt x="301" y="1"/>
                    <a:pt x="251" y="26"/>
                    <a:pt x="226" y="51"/>
                  </a:cubicBezTo>
                  <a:cubicBezTo>
                    <a:pt x="176" y="51"/>
                    <a:pt x="126" y="76"/>
                    <a:pt x="101" y="101"/>
                  </a:cubicBezTo>
                  <a:cubicBezTo>
                    <a:pt x="76" y="151"/>
                    <a:pt x="51" y="176"/>
                    <a:pt x="26" y="227"/>
                  </a:cubicBezTo>
                  <a:cubicBezTo>
                    <a:pt x="1" y="277"/>
                    <a:pt x="1" y="302"/>
                    <a:pt x="1" y="352"/>
                  </a:cubicBezTo>
                  <a:cubicBezTo>
                    <a:pt x="1" y="377"/>
                    <a:pt x="1" y="427"/>
                    <a:pt x="26" y="452"/>
                  </a:cubicBezTo>
                  <a:cubicBezTo>
                    <a:pt x="26" y="502"/>
                    <a:pt x="51" y="552"/>
                    <a:pt x="101" y="602"/>
                  </a:cubicBezTo>
                  <a:lnTo>
                    <a:pt x="176" y="653"/>
                  </a:lnTo>
                  <a:cubicBezTo>
                    <a:pt x="226" y="678"/>
                    <a:pt x="276" y="703"/>
                    <a:pt x="352" y="703"/>
                  </a:cubicBezTo>
                  <a:cubicBezTo>
                    <a:pt x="402" y="703"/>
                    <a:pt x="452" y="703"/>
                    <a:pt x="477" y="678"/>
                  </a:cubicBezTo>
                  <a:cubicBezTo>
                    <a:pt x="527" y="653"/>
                    <a:pt x="552" y="628"/>
                    <a:pt x="602" y="602"/>
                  </a:cubicBezTo>
                  <a:cubicBezTo>
                    <a:pt x="627" y="577"/>
                    <a:pt x="652" y="527"/>
                    <a:pt x="652" y="477"/>
                  </a:cubicBezTo>
                  <a:cubicBezTo>
                    <a:pt x="677" y="452"/>
                    <a:pt x="702" y="402"/>
                    <a:pt x="702" y="352"/>
                  </a:cubicBezTo>
                  <a:lnTo>
                    <a:pt x="677" y="277"/>
                  </a:lnTo>
                  <a:cubicBezTo>
                    <a:pt x="677" y="201"/>
                    <a:pt x="627" y="151"/>
                    <a:pt x="602" y="101"/>
                  </a:cubicBezTo>
                  <a:lnTo>
                    <a:pt x="527" y="51"/>
                  </a:lnTo>
                  <a:cubicBezTo>
                    <a:pt x="477" y="26"/>
                    <a:pt x="402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8066744" y="4753254"/>
              <a:ext cx="27191" cy="26317"/>
            </a:xfrm>
            <a:custGeom>
              <a:avLst/>
              <a:gdLst/>
              <a:ahLst/>
              <a:cxnLst/>
              <a:rect l="l" t="t" r="r" b="b"/>
              <a:pathLst>
                <a:path w="778" h="753" extrusionOk="0">
                  <a:moveTo>
                    <a:pt x="402" y="1"/>
                  </a:moveTo>
                  <a:cubicBezTo>
                    <a:pt x="327" y="1"/>
                    <a:pt x="277" y="1"/>
                    <a:pt x="226" y="51"/>
                  </a:cubicBezTo>
                  <a:lnTo>
                    <a:pt x="176" y="51"/>
                  </a:lnTo>
                  <a:cubicBezTo>
                    <a:pt x="151" y="76"/>
                    <a:pt x="101" y="126"/>
                    <a:pt x="76" y="151"/>
                  </a:cubicBezTo>
                  <a:cubicBezTo>
                    <a:pt x="51" y="201"/>
                    <a:pt x="26" y="226"/>
                    <a:pt x="1" y="276"/>
                  </a:cubicBezTo>
                  <a:cubicBezTo>
                    <a:pt x="1" y="327"/>
                    <a:pt x="1" y="377"/>
                    <a:pt x="1" y="427"/>
                  </a:cubicBezTo>
                  <a:cubicBezTo>
                    <a:pt x="1" y="477"/>
                    <a:pt x="26" y="527"/>
                    <a:pt x="51" y="577"/>
                  </a:cubicBezTo>
                  <a:lnTo>
                    <a:pt x="101" y="652"/>
                  </a:lnTo>
                  <a:cubicBezTo>
                    <a:pt x="151" y="702"/>
                    <a:pt x="201" y="728"/>
                    <a:pt x="277" y="753"/>
                  </a:cubicBezTo>
                  <a:lnTo>
                    <a:pt x="377" y="753"/>
                  </a:lnTo>
                  <a:cubicBezTo>
                    <a:pt x="452" y="753"/>
                    <a:pt x="502" y="753"/>
                    <a:pt x="552" y="702"/>
                  </a:cubicBezTo>
                  <a:lnTo>
                    <a:pt x="602" y="702"/>
                  </a:lnTo>
                  <a:cubicBezTo>
                    <a:pt x="627" y="677"/>
                    <a:pt x="678" y="627"/>
                    <a:pt x="703" y="602"/>
                  </a:cubicBezTo>
                  <a:cubicBezTo>
                    <a:pt x="728" y="552"/>
                    <a:pt x="753" y="527"/>
                    <a:pt x="778" y="477"/>
                  </a:cubicBezTo>
                  <a:cubicBezTo>
                    <a:pt x="778" y="427"/>
                    <a:pt x="778" y="377"/>
                    <a:pt x="778" y="327"/>
                  </a:cubicBezTo>
                  <a:cubicBezTo>
                    <a:pt x="778" y="276"/>
                    <a:pt x="753" y="226"/>
                    <a:pt x="728" y="176"/>
                  </a:cubicBezTo>
                  <a:lnTo>
                    <a:pt x="678" y="101"/>
                  </a:lnTo>
                  <a:cubicBezTo>
                    <a:pt x="627" y="51"/>
                    <a:pt x="577" y="26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8120391" y="4884559"/>
              <a:ext cx="1271691" cy="471475"/>
            </a:xfrm>
            <a:custGeom>
              <a:avLst/>
              <a:gdLst/>
              <a:ahLst/>
              <a:cxnLst/>
              <a:rect l="l" t="t" r="r" b="b"/>
              <a:pathLst>
                <a:path w="36386" h="13490" extrusionOk="0">
                  <a:moveTo>
                    <a:pt x="245" y="1"/>
                  </a:moveTo>
                  <a:cubicBezTo>
                    <a:pt x="106" y="1"/>
                    <a:pt x="0" y="187"/>
                    <a:pt x="95" y="329"/>
                  </a:cubicBezTo>
                  <a:cubicBezTo>
                    <a:pt x="922" y="1632"/>
                    <a:pt x="1498" y="3086"/>
                    <a:pt x="1824" y="4590"/>
                  </a:cubicBezTo>
                  <a:cubicBezTo>
                    <a:pt x="1975" y="5367"/>
                    <a:pt x="2050" y="6143"/>
                    <a:pt x="2075" y="6946"/>
                  </a:cubicBezTo>
                  <a:cubicBezTo>
                    <a:pt x="2075" y="7722"/>
                    <a:pt x="2025" y="8474"/>
                    <a:pt x="2025" y="9251"/>
                  </a:cubicBezTo>
                  <a:cubicBezTo>
                    <a:pt x="2050" y="10053"/>
                    <a:pt x="2200" y="10830"/>
                    <a:pt x="2476" y="11582"/>
                  </a:cubicBezTo>
                  <a:cubicBezTo>
                    <a:pt x="2877" y="12635"/>
                    <a:pt x="4005" y="13161"/>
                    <a:pt x="4180" y="13186"/>
                  </a:cubicBezTo>
                  <a:cubicBezTo>
                    <a:pt x="5590" y="13403"/>
                    <a:pt x="6999" y="13489"/>
                    <a:pt x="8407" y="13489"/>
                  </a:cubicBezTo>
                  <a:cubicBezTo>
                    <a:pt x="13029" y="13489"/>
                    <a:pt x="17640" y="12554"/>
                    <a:pt x="22250" y="12209"/>
                  </a:cubicBezTo>
                  <a:cubicBezTo>
                    <a:pt x="23236" y="12142"/>
                    <a:pt x="24222" y="12097"/>
                    <a:pt x="25208" y="12097"/>
                  </a:cubicBezTo>
                  <a:cubicBezTo>
                    <a:pt x="25701" y="12097"/>
                    <a:pt x="26194" y="12108"/>
                    <a:pt x="26687" y="12133"/>
                  </a:cubicBezTo>
                  <a:cubicBezTo>
                    <a:pt x="28240" y="12209"/>
                    <a:pt x="29794" y="12484"/>
                    <a:pt x="31348" y="12685"/>
                  </a:cubicBezTo>
                  <a:cubicBezTo>
                    <a:pt x="32125" y="12785"/>
                    <a:pt x="32902" y="12885"/>
                    <a:pt x="33704" y="12885"/>
                  </a:cubicBezTo>
                  <a:cubicBezTo>
                    <a:pt x="34080" y="12885"/>
                    <a:pt x="34481" y="12860"/>
                    <a:pt x="34857" y="12810"/>
                  </a:cubicBezTo>
                  <a:cubicBezTo>
                    <a:pt x="35158" y="12785"/>
                    <a:pt x="35484" y="12760"/>
                    <a:pt x="35759" y="12610"/>
                  </a:cubicBezTo>
                  <a:cubicBezTo>
                    <a:pt x="36386" y="12209"/>
                    <a:pt x="36185" y="11482"/>
                    <a:pt x="36010" y="10905"/>
                  </a:cubicBezTo>
                  <a:cubicBezTo>
                    <a:pt x="35759" y="10128"/>
                    <a:pt x="35534" y="9352"/>
                    <a:pt x="35283" y="8550"/>
                  </a:cubicBezTo>
                  <a:cubicBezTo>
                    <a:pt x="35058" y="7898"/>
                    <a:pt x="34707" y="7347"/>
                    <a:pt x="33955" y="7271"/>
                  </a:cubicBezTo>
                  <a:cubicBezTo>
                    <a:pt x="33904" y="7268"/>
                    <a:pt x="33854" y="7266"/>
                    <a:pt x="33804" y="7266"/>
                  </a:cubicBezTo>
                  <a:cubicBezTo>
                    <a:pt x="33478" y="7266"/>
                    <a:pt x="33153" y="7332"/>
                    <a:pt x="32827" y="7397"/>
                  </a:cubicBezTo>
                  <a:lnTo>
                    <a:pt x="31499" y="7597"/>
                  </a:lnTo>
                  <a:cubicBezTo>
                    <a:pt x="29819" y="7848"/>
                    <a:pt x="28341" y="8073"/>
                    <a:pt x="26661" y="8098"/>
                  </a:cubicBezTo>
                  <a:cubicBezTo>
                    <a:pt x="26642" y="8099"/>
                    <a:pt x="26622" y="8099"/>
                    <a:pt x="26603" y="8099"/>
                  </a:cubicBezTo>
                  <a:cubicBezTo>
                    <a:pt x="23866" y="8099"/>
                    <a:pt x="21155" y="6362"/>
                    <a:pt x="18641" y="5442"/>
                  </a:cubicBezTo>
                  <a:cubicBezTo>
                    <a:pt x="16661" y="4715"/>
                    <a:pt x="14581" y="4439"/>
                    <a:pt x="12501" y="4088"/>
                  </a:cubicBezTo>
                  <a:cubicBezTo>
                    <a:pt x="10471" y="3737"/>
                    <a:pt x="8466" y="3211"/>
                    <a:pt x="6536" y="2459"/>
                  </a:cubicBezTo>
                  <a:cubicBezTo>
                    <a:pt x="5458" y="2058"/>
                    <a:pt x="4406" y="1582"/>
                    <a:pt x="3353" y="1056"/>
                  </a:cubicBezTo>
                  <a:cubicBezTo>
                    <a:pt x="2376" y="580"/>
                    <a:pt x="1398" y="28"/>
                    <a:pt x="270" y="3"/>
                  </a:cubicBezTo>
                  <a:cubicBezTo>
                    <a:pt x="262" y="2"/>
                    <a:pt x="253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8101798" y="4876730"/>
              <a:ext cx="1266658" cy="402309"/>
            </a:xfrm>
            <a:custGeom>
              <a:avLst/>
              <a:gdLst/>
              <a:ahLst/>
              <a:cxnLst/>
              <a:rect l="l" t="t" r="r" b="b"/>
              <a:pathLst>
                <a:path w="36242" h="11511" extrusionOk="0">
                  <a:moveTo>
                    <a:pt x="290" y="1"/>
                  </a:moveTo>
                  <a:cubicBezTo>
                    <a:pt x="261" y="1"/>
                    <a:pt x="231" y="1"/>
                    <a:pt x="201" y="2"/>
                  </a:cubicBezTo>
                  <a:cubicBezTo>
                    <a:pt x="50" y="2"/>
                    <a:pt x="0" y="227"/>
                    <a:pt x="151" y="277"/>
                  </a:cubicBezTo>
                  <a:cubicBezTo>
                    <a:pt x="1604" y="528"/>
                    <a:pt x="2983" y="929"/>
                    <a:pt x="4336" y="1530"/>
                  </a:cubicBezTo>
                  <a:cubicBezTo>
                    <a:pt x="5690" y="2132"/>
                    <a:pt x="7018" y="2834"/>
                    <a:pt x="8396" y="3360"/>
                  </a:cubicBezTo>
                  <a:cubicBezTo>
                    <a:pt x="9098" y="3636"/>
                    <a:pt x="9800" y="3861"/>
                    <a:pt x="10527" y="4012"/>
                  </a:cubicBezTo>
                  <a:cubicBezTo>
                    <a:pt x="11379" y="4212"/>
                    <a:pt x="12206" y="4312"/>
                    <a:pt x="13033" y="4488"/>
                  </a:cubicBezTo>
                  <a:cubicBezTo>
                    <a:pt x="14587" y="4814"/>
                    <a:pt x="16015" y="5415"/>
                    <a:pt x="17419" y="6142"/>
                  </a:cubicBezTo>
                  <a:cubicBezTo>
                    <a:pt x="18196" y="6543"/>
                    <a:pt x="18948" y="6994"/>
                    <a:pt x="19675" y="7470"/>
                  </a:cubicBezTo>
                  <a:cubicBezTo>
                    <a:pt x="20051" y="7696"/>
                    <a:pt x="20452" y="7921"/>
                    <a:pt x="20828" y="8172"/>
                  </a:cubicBezTo>
                  <a:cubicBezTo>
                    <a:pt x="21203" y="8398"/>
                    <a:pt x="21554" y="8673"/>
                    <a:pt x="21955" y="8874"/>
                  </a:cubicBezTo>
                  <a:cubicBezTo>
                    <a:pt x="21976" y="8881"/>
                    <a:pt x="21996" y="8884"/>
                    <a:pt x="22016" y="8884"/>
                  </a:cubicBezTo>
                  <a:cubicBezTo>
                    <a:pt x="22141" y="8884"/>
                    <a:pt x="22239" y="8757"/>
                    <a:pt x="22131" y="8648"/>
                  </a:cubicBezTo>
                  <a:cubicBezTo>
                    <a:pt x="21579" y="8097"/>
                    <a:pt x="20878" y="7671"/>
                    <a:pt x="20251" y="7220"/>
                  </a:cubicBezTo>
                  <a:cubicBezTo>
                    <a:pt x="19625" y="6768"/>
                    <a:pt x="18948" y="6342"/>
                    <a:pt x="18271" y="5941"/>
                  </a:cubicBezTo>
                  <a:cubicBezTo>
                    <a:pt x="17720" y="5616"/>
                    <a:pt x="17168" y="5315"/>
                    <a:pt x="16592" y="5039"/>
                  </a:cubicBezTo>
                  <a:lnTo>
                    <a:pt x="16592" y="5039"/>
                  </a:lnTo>
                  <a:cubicBezTo>
                    <a:pt x="17394" y="5215"/>
                    <a:pt x="18196" y="5415"/>
                    <a:pt x="18973" y="5716"/>
                  </a:cubicBezTo>
                  <a:cubicBezTo>
                    <a:pt x="20076" y="6142"/>
                    <a:pt x="21153" y="6668"/>
                    <a:pt x="22231" y="7144"/>
                  </a:cubicBezTo>
                  <a:cubicBezTo>
                    <a:pt x="24437" y="8097"/>
                    <a:pt x="26692" y="8999"/>
                    <a:pt x="28948" y="9801"/>
                  </a:cubicBezTo>
                  <a:cubicBezTo>
                    <a:pt x="29574" y="10027"/>
                    <a:pt x="30201" y="10252"/>
                    <a:pt x="30853" y="10453"/>
                  </a:cubicBezTo>
                  <a:cubicBezTo>
                    <a:pt x="31396" y="10611"/>
                    <a:pt x="32001" y="10811"/>
                    <a:pt x="32593" y="10811"/>
                  </a:cubicBezTo>
                  <a:cubicBezTo>
                    <a:pt x="32657" y="10811"/>
                    <a:pt x="32720" y="10808"/>
                    <a:pt x="32782" y="10804"/>
                  </a:cubicBezTo>
                  <a:cubicBezTo>
                    <a:pt x="33008" y="10779"/>
                    <a:pt x="33083" y="10478"/>
                    <a:pt x="32858" y="10403"/>
                  </a:cubicBezTo>
                  <a:cubicBezTo>
                    <a:pt x="32281" y="10202"/>
                    <a:pt x="31705" y="10127"/>
                    <a:pt x="31128" y="9951"/>
                  </a:cubicBezTo>
                  <a:cubicBezTo>
                    <a:pt x="30552" y="9776"/>
                    <a:pt x="30001" y="9576"/>
                    <a:pt x="29424" y="9375"/>
                  </a:cubicBezTo>
                  <a:cubicBezTo>
                    <a:pt x="28647" y="9099"/>
                    <a:pt x="27870" y="8824"/>
                    <a:pt x="27093" y="8523"/>
                  </a:cubicBezTo>
                  <a:lnTo>
                    <a:pt x="27093" y="8523"/>
                  </a:lnTo>
                  <a:cubicBezTo>
                    <a:pt x="27569" y="8548"/>
                    <a:pt x="28071" y="8548"/>
                    <a:pt x="28547" y="8548"/>
                  </a:cubicBezTo>
                  <a:cubicBezTo>
                    <a:pt x="29449" y="8548"/>
                    <a:pt x="30351" y="8498"/>
                    <a:pt x="31229" y="8398"/>
                  </a:cubicBezTo>
                  <a:cubicBezTo>
                    <a:pt x="32081" y="8297"/>
                    <a:pt x="32883" y="8097"/>
                    <a:pt x="33735" y="7896"/>
                  </a:cubicBezTo>
                  <a:cubicBezTo>
                    <a:pt x="33930" y="7844"/>
                    <a:pt x="34145" y="7799"/>
                    <a:pt x="34360" y="7799"/>
                  </a:cubicBezTo>
                  <a:cubicBezTo>
                    <a:pt x="34559" y="7799"/>
                    <a:pt x="34757" y="7838"/>
                    <a:pt x="34938" y="7946"/>
                  </a:cubicBezTo>
                  <a:cubicBezTo>
                    <a:pt x="35239" y="8122"/>
                    <a:pt x="35414" y="8473"/>
                    <a:pt x="35514" y="8799"/>
                  </a:cubicBezTo>
                  <a:cubicBezTo>
                    <a:pt x="35640" y="9275"/>
                    <a:pt x="35615" y="9776"/>
                    <a:pt x="35640" y="10252"/>
                  </a:cubicBezTo>
                  <a:cubicBezTo>
                    <a:pt x="35665" y="10653"/>
                    <a:pt x="35665" y="11180"/>
                    <a:pt x="35965" y="11480"/>
                  </a:cubicBezTo>
                  <a:cubicBezTo>
                    <a:pt x="35993" y="11501"/>
                    <a:pt x="36024" y="11510"/>
                    <a:pt x="36055" y="11510"/>
                  </a:cubicBezTo>
                  <a:cubicBezTo>
                    <a:pt x="36137" y="11510"/>
                    <a:pt x="36216" y="11446"/>
                    <a:pt x="36216" y="11355"/>
                  </a:cubicBezTo>
                  <a:cubicBezTo>
                    <a:pt x="36241" y="11154"/>
                    <a:pt x="36166" y="10954"/>
                    <a:pt x="36166" y="10753"/>
                  </a:cubicBezTo>
                  <a:cubicBezTo>
                    <a:pt x="36141" y="10553"/>
                    <a:pt x="36116" y="10327"/>
                    <a:pt x="36116" y="10127"/>
                  </a:cubicBezTo>
                  <a:cubicBezTo>
                    <a:pt x="36116" y="9651"/>
                    <a:pt x="36141" y="9200"/>
                    <a:pt x="36041" y="8748"/>
                  </a:cubicBezTo>
                  <a:cubicBezTo>
                    <a:pt x="35865" y="8022"/>
                    <a:pt x="35364" y="7370"/>
                    <a:pt x="34587" y="7295"/>
                  </a:cubicBezTo>
                  <a:cubicBezTo>
                    <a:pt x="34513" y="7286"/>
                    <a:pt x="34439" y="7281"/>
                    <a:pt x="34364" y="7281"/>
                  </a:cubicBezTo>
                  <a:cubicBezTo>
                    <a:pt x="34030" y="7281"/>
                    <a:pt x="33686" y="7363"/>
                    <a:pt x="33359" y="7445"/>
                  </a:cubicBezTo>
                  <a:cubicBezTo>
                    <a:pt x="32933" y="7571"/>
                    <a:pt x="32482" y="7671"/>
                    <a:pt x="32031" y="7771"/>
                  </a:cubicBezTo>
                  <a:cubicBezTo>
                    <a:pt x="31103" y="7946"/>
                    <a:pt x="30151" y="8047"/>
                    <a:pt x="29199" y="8097"/>
                  </a:cubicBezTo>
                  <a:cubicBezTo>
                    <a:pt x="28196" y="8122"/>
                    <a:pt x="27193" y="8097"/>
                    <a:pt x="26191" y="8197"/>
                  </a:cubicBezTo>
                  <a:cubicBezTo>
                    <a:pt x="26141" y="8172"/>
                    <a:pt x="26066" y="8147"/>
                    <a:pt x="25990" y="8122"/>
                  </a:cubicBezTo>
                  <a:cubicBezTo>
                    <a:pt x="24863" y="7696"/>
                    <a:pt x="23735" y="7245"/>
                    <a:pt x="22607" y="6794"/>
                  </a:cubicBezTo>
                  <a:cubicBezTo>
                    <a:pt x="21504" y="6342"/>
                    <a:pt x="20427" y="5841"/>
                    <a:pt x="19349" y="5440"/>
                  </a:cubicBezTo>
                  <a:cubicBezTo>
                    <a:pt x="18415" y="5093"/>
                    <a:pt x="17425" y="4764"/>
                    <a:pt x="16443" y="4764"/>
                  </a:cubicBezTo>
                  <a:cubicBezTo>
                    <a:pt x="16292" y="4764"/>
                    <a:pt x="16141" y="4772"/>
                    <a:pt x="15990" y="4789"/>
                  </a:cubicBezTo>
                  <a:cubicBezTo>
                    <a:pt x="15339" y="4513"/>
                    <a:pt x="14662" y="4262"/>
                    <a:pt x="13960" y="4087"/>
                  </a:cubicBezTo>
                  <a:cubicBezTo>
                    <a:pt x="12356" y="3661"/>
                    <a:pt x="10702" y="3535"/>
                    <a:pt x="9123" y="3009"/>
                  </a:cubicBezTo>
                  <a:cubicBezTo>
                    <a:pt x="7695" y="2508"/>
                    <a:pt x="6341" y="1856"/>
                    <a:pt x="4963" y="1280"/>
                  </a:cubicBezTo>
                  <a:cubicBezTo>
                    <a:pt x="3486" y="664"/>
                    <a:pt x="1913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8154955" y="4957393"/>
              <a:ext cx="345201" cy="284982"/>
            </a:xfrm>
            <a:custGeom>
              <a:avLst/>
              <a:gdLst/>
              <a:ahLst/>
              <a:cxnLst/>
              <a:rect l="l" t="t" r="r" b="b"/>
              <a:pathLst>
                <a:path w="9877" h="8154" extrusionOk="0">
                  <a:moveTo>
                    <a:pt x="168" y="0"/>
                  </a:moveTo>
                  <a:cubicBezTo>
                    <a:pt x="85" y="0"/>
                    <a:pt x="1" y="77"/>
                    <a:pt x="33" y="175"/>
                  </a:cubicBezTo>
                  <a:cubicBezTo>
                    <a:pt x="234" y="1052"/>
                    <a:pt x="585" y="1954"/>
                    <a:pt x="1011" y="2731"/>
                  </a:cubicBezTo>
                  <a:cubicBezTo>
                    <a:pt x="1412" y="3533"/>
                    <a:pt x="1938" y="4285"/>
                    <a:pt x="2665" y="4836"/>
                  </a:cubicBezTo>
                  <a:cubicBezTo>
                    <a:pt x="3968" y="5889"/>
                    <a:pt x="5672" y="6265"/>
                    <a:pt x="7226" y="6841"/>
                  </a:cubicBezTo>
                  <a:cubicBezTo>
                    <a:pt x="7652" y="6992"/>
                    <a:pt x="8078" y="7192"/>
                    <a:pt x="8479" y="7418"/>
                  </a:cubicBezTo>
                  <a:cubicBezTo>
                    <a:pt x="8880" y="7618"/>
                    <a:pt x="9231" y="7969"/>
                    <a:pt x="9657" y="8145"/>
                  </a:cubicBezTo>
                  <a:cubicBezTo>
                    <a:pt x="9673" y="8151"/>
                    <a:pt x="9687" y="8154"/>
                    <a:pt x="9701" y="8154"/>
                  </a:cubicBezTo>
                  <a:cubicBezTo>
                    <a:pt x="9805" y="8154"/>
                    <a:pt x="9877" y="8007"/>
                    <a:pt x="9833" y="7919"/>
                  </a:cubicBezTo>
                  <a:cubicBezTo>
                    <a:pt x="9657" y="7593"/>
                    <a:pt x="9281" y="7368"/>
                    <a:pt x="8956" y="7167"/>
                  </a:cubicBezTo>
                  <a:cubicBezTo>
                    <a:pt x="8630" y="6967"/>
                    <a:pt x="8254" y="6791"/>
                    <a:pt x="7878" y="6616"/>
                  </a:cubicBezTo>
                  <a:cubicBezTo>
                    <a:pt x="7126" y="6290"/>
                    <a:pt x="6324" y="6065"/>
                    <a:pt x="5547" y="5789"/>
                  </a:cubicBezTo>
                  <a:cubicBezTo>
                    <a:pt x="4770" y="5538"/>
                    <a:pt x="3993" y="5237"/>
                    <a:pt x="3316" y="4786"/>
                  </a:cubicBezTo>
                  <a:cubicBezTo>
                    <a:pt x="2565" y="4285"/>
                    <a:pt x="1988" y="3633"/>
                    <a:pt x="1537" y="2856"/>
                  </a:cubicBezTo>
                  <a:cubicBezTo>
                    <a:pt x="1036" y="1979"/>
                    <a:pt x="735" y="1002"/>
                    <a:pt x="284" y="75"/>
                  </a:cubicBezTo>
                  <a:cubicBezTo>
                    <a:pt x="258" y="22"/>
                    <a:pt x="21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8393029" y="5202213"/>
              <a:ext cx="209840" cy="95728"/>
            </a:xfrm>
            <a:custGeom>
              <a:avLst/>
              <a:gdLst/>
              <a:ahLst/>
              <a:cxnLst/>
              <a:rect l="l" t="t" r="r" b="b"/>
              <a:pathLst>
                <a:path w="6004" h="2739" extrusionOk="0">
                  <a:moveTo>
                    <a:pt x="142" y="0"/>
                  </a:moveTo>
                  <a:cubicBezTo>
                    <a:pt x="61" y="0"/>
                    <a:pt x="0" y="103"/>
                    <a:pt x="63" y="187"/>
                  </a:cubicBezTo>
                  <a:cubicBezTo>
                    <a:pt x="439" y="613"/>
                    <a:pt x="916" y="939"/>
                    <a:pt x="1367" y="1265"/>
                  </a:cubicBezTo>
                  <a:cubicBezTo>
                    <a:pt x="1818" y="1591"/>
                    <a:pt x="2319" y="1892"/>
                    <a:pt x="2845" y="2142"/>
                  </a:cubicBezTo>
                  <a:cubicBezTo>
                    <a:pt x="3322" y="2368"/>
                    <a:pt x="3823" y="2543"/>
                    <a:pt x="4349" y="2643"/>
                  </a:cubicBezTo>
                  <a:cubicBezTo>
                    <a:pt x="4604" y="2684"/>
                    <a:pt x="4908" y="2738"/>
                    <a:pt x="5201" y="2738"/>
                  </a:cubicBezTo>
                  <a:cubicBezTo>
                    <a:pt x="5457" y="2738"/>
                    <a:pt x="5705" y="2697"/>
                    <a:pt x="5903" y="2568"/>
                  </a:cubicBezTo>
                  <a:cubicBezTo>
                    <a:pt x="6003" y="2518"/>
                    <a:pt x="5978" y="2368"/>
                    <a:pt x="5878" y="2343"/>
                  </a:cubicBezTo>
                  <a:cubicBezTo>
                    <a:pt x="5652" y="2268"/>
                    <a:pt x="5427" y="2268"/>
                    <a:pt x="5201" y="2268"/>
                  </a:cubicBezTo>
                  <a:cubicBezTo>
                    <a:pt x="4926" y="2242"/>
                    <a:pt x="4650" y="2242"/>
                    <a:pt x="4374" y="2167"/>
                  </a:cubicBezTo>
                  <a:cubicBezTo>
                    <a:pt x="3873" y="2067"/>
                    <a:pt x="3372" y="1892"/>
                    <a:pt x="2895" y="1666"/>
                  </a:cubicBezTo>
                  <a:cubicBezTo>
                    <a:pt x="2419" y="1440"/>
                    <a:pt x="1993" y="1190"/>
                    <a:pt x="1567" y="889"/>
                  </a:cubicBezTo>
                  <a:cubicBezTo>
                    <a:pt x="1116" y="613"/>
                    <a:pt x="690" y="263"/>
                    <a:pt x="189" y="12"/>
                  </a:cubicBezTo>
                  <a:cubicBezTo>
                    <a:pt x="173" y="4"/>
                    <a:pt x="157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7535063" y="1935676"/>
              <a:ext cx="1687980" cy="2212055"/>
            </a:xfrm>
            <a:custGeom>
              <a:avLst/>
              <a:gdLst/>
              <a:ahLst/>
              <a:cxnLst/>
              <a:rect l="l" t="t" r="r" b="b"/>
              <a:pathLst>
                <a:path w="48297" h="63292" extrusionOk="0">
                  <a:moveTo>
                    <a:pt x="19925" y="0"/>
                  </a:moveTo>
                  <a:cubicBezTo>
                    <a:pt x="19061" y="0"/>
                    <a:pt x="18262" y="527"/>
                    <a:pt x="17946" y="1396"/>
                  </a:cubicBezTo>
                  <a:lnTo>
                    <a:pt x="402" y="51346"/>
                  </a:lnTo>
                  <a:cubicBezTo>
                    <a:pt x="1" y="52449"/>
                    <a:pt x="577" y="53627"/>
                    <a:pt x="1680" y="54028"/>
                  </a:cubicBezTo>
                  <a:lnTo>
                    <a:pt x="27695" y="63176"/>
                  </a:lnTo>
                  <a:cubicBezTo>
                    <a:pt x="27924" y="63254"/>
                    <a:pt x="28156" y="63291"/>
                    <a:pt x="28384" y="63291"/>
                  </a:cubicBezTo>
                  <a:cubicBezTo>
                    <a:pt x="29252" y="63291"/>
                    <a:pt x="30054" y="62752"/>
                    <a:pt x="30352" y="61898"/>
                  </a:cubicBezTo>
                  <a:lnTo>
                    <a:pt x="47921" y="11923"/>
                  </a:lnTo>
                  <a:cubicBezTo>
                    <a:pt x="48297" y="10845"/>
                    <a:pt x="47745" y="9642"/>
                    <a:pt x="46643" y="9266"/>
                  </a:cubicBezTo>
                  <a:lnTo>
                    <a:pt x="20627" y="118"/>
                  </a:lnTo>
                  <a:cubicBezTo>
                    <a:pt x="20394" y="38"/>
                    <a:pt x="20157" y="0"/>
                    <a:pt x="19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7585005" y="1993796"/>
              <a:ext cx="1581977" cy="2094728"/>
            </a:xfrm>
            <a:custGeom>
              <a:avLst/>
              <a:gdLst/>
              <a:ahLst/>
              <a:cxnLst/>
              <a:rect l="l" t="t" r="r" b="b"/>
              <a:pathLst>
                <a:path w="45264" h="59935" extrusionOk="0">
                  <a:moveTo>
                    <a:pt x="18978" y="418"/>
                  </a:moveTo>
                  <a:cubicBezTo>
                    <a:pt x="19181" y="418"/>
                    <a:pt x="19383" y="456"/>
                    <a:pt x="19574" y="535"/>
                  </a:cubicBezTo>
                  <a:lnTo>
                    <a:pt x="43610" y="8956"/>
                  </a:lnTo>
                  <a:cubicBezTo>
                    <a:pt x="44061" y="9132"/>
                    <a:pt x="44412" y="9433"/>
                    <a:pt x="44612" y="9859"/>
                  </a:cubicBezTo>
                  <a:cubicBezTo>
                    <a:pt x="44813" y="10285"/>
                    <a:pt x="44838" y="10761"/>
                    <a:pt x="44687" y="11187"/>
                  </a:cubicBezTo>
                  <a:lnTo>
                    <a:pt x="28096" y="58355"/>
                  </a:lnTo>
                  <a:cubicBezTo>
                    <a:pt x="27945" y="58806"/>
                    <a:pt x="27620" y="59157"/>
                    <a:pt x="27193" y="59358"/>
                  </a:cubicBezTo>
                  <a:cubicBezTo>
                    <a:pt x="26964" y="59472"/>
                    <a:pt x="26711" y="59529"/>
                    <a:pt x="26451" y="59529"/>
                  </a:cubicBezTo>
                  <a:cubicBezTo>
                    <a:pt x="26256" y="59529"/>
                    <a:pt x="26058" y="59497"/>
                    <a:pt x="25865" y="59433"/>
                  </a:cubicBezTo>
                  <a:lnTo>
                    <a:pt x="1855" y="50987"/>
                  </a:lnTo>
                  <a:cubicBezTo>
                    <a:pt x="953" y="50661"/>
                    <a:pt x="477" y="49658"/>
                    <a:pt x="777" y="48756"/>
                  </a:cubicBezTo>
                  <a:lnTo>
                    <a:pt x="17369" y="1588"/>
                  </a:lnTo>
                  <a:cubicBezTo>
                    <a:pt x="17519" y="1162"/>
                    <a:pt x="17845" y="786"/>
                    <a:pt x="18246" y="585"/>
                  </a:cubicBezTo>
                  <a:cubicBezTo>
                    <a:pt x="18480" y="475"/>
                    <a:pt x="18730" y="418"/>
                    <a:pt x="18978" y="418"/>
                  </a:cubicBezTo>
                  <a:close/>
                  <a:moveTo>
                    <a:pt x="18981" y="1"/>
                  </a:moveTo>
                  <a:cubicBezTo>
                    <a:pt x="18671" y="1"/>
                    <a:pt x="18363" y="70"/>
                    <a:pt x="18071" y="209"/>
                  </a:cubicBezTo>
                  <a:cubicBezTo>
                    <a:pt x="17544" y="460"/>
                    <a:pt x="17168" y="911"/>
                    <a:pt x="16968" y="1463"/>
                  </a:cubicBezTo>
                  <a:lnTo>
                    <a:pt x="401" y="48631"/>
                  </a:lnTo>
                  <a:cubicBezTo>
                    <a:pt x="0" y="49759"/>
                    <a:pt x="577" y="50987"/>
                    <a:pt x="1705" y="51388"/>
                  </a:cubicBezTo>
                  <a:lnTo>
                    <a:pt x="25740" y="59834"/>
                  </a:lnTo>
                  <a:cubicBezTo>
                    <a:pt x="25965" y="59909"/>
                    <a:pt x="26216" y="59934"/>
                    <a:pt x="26442" y="59934"/>
                  </a:cubicBezTo>
                  <a:cubicBezTo>
                    <a:pt x="26767" y="59934"/>
                    <a:pt x="27093" y="59884"/>
                    <a:pt x="27394" y="59734"/>
                  </a:cubicBezTo>
                  <a:cubicBezTo>
                    <a:pt x="27895" y="59483"/>
                    <a:pt x="28296" y="59057"/>
                    <a:pt x="28497" y="58505"/>
                  </a:cubicBezTo>
                  <a:lnTo>
                    <a:pt x="45063" y="11337"/>
                  </a:lnTo>
                  <a:cubicBezTo>
                    <a:pt x="45264" y="10786"/>
                    <a:pt x="45239" y="10209"/>
                    <a:pt x="44988" y="9683"/>
                  </a:cubicBezTo>
                  <a:cubicBezTo>
                    <a:pt x="44737" y="9157"/>
                    <a:pt x="44286" y="8756"/>
                    <a:pt x="43760" y="8580"/>
                  </a:cubicBezTo>
                  <a:lnTo>
                    <a:pt x="19725" y="134"/>
                  </a:lnTo>
                  <a:cubicBezTo>
                    <a:pt x="19480" y="45"/>
                    <a:pt x="19230" y="1"/>
                    <a:pt x="18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7942360" y="2653534"/>
              <a:ext cx="874239" cy="775855"/>
            </a:xfrm>
            <a:custGeom>
              <a:avLst/>
              <a:gdLst/>
              <a:ahLst/>
              <a:cxnLst/>
              <a:rect l="l" t="t" r="r" b="b"/>
              <a:pathLst>
                <a:path w="25014" h="22199" extrusionOk="0">
                  <a:moveTo>
                    <a:pt x="12506" y="0"/>
                  </a:moveTo>
                  <a:cubicBezTo>
                    <a:pt x="7922" y="0"/>
                    <a:pt x="3634" y="2852"/>
                    <a:pt x="2031" y="7423"/>
                  </a:cubicBezTo>
                  <a:cubicBezTo>
                    <a:pt x="1" y="13212"/>
                    <a:pt x="3034" y="19528"/>
                    <a:pt x="8823" y="21558"/>
                  </a:cubicBezTo>
                  <a:cubicBezTo>
                    <a:pt x="10048" y="21993"/>
                    <a:pt x="11297" y="22199"/>
                    <a:pt x="12525" y="22199"/>
                  </a:cubicBezTo>
                  <a:cubicBezTo>
                    <a:pt x="17102" y="22199"/>
                    <a:pt x="21383" y="19336"/>
                    <a:pt x="22984" y="14791"/>
                  </a:cubicBezTo>
                  <a:cubicBezTo>
                    <a:pt x="25014" y="9002"/>
                    <a:pt x="21956" y="2661"/>
                    <a:pt x="16191" y="631"/>
                  </a:cubicBezTo>
                  <a:cubicBezTo>
                    <a:pt x="14972" y="203"/>
                    <a:pt x="13729" y="0"/>
                    <a:pt x="12506" y="0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8161351" y="2654548"/>
              <a:ext cx="637733" cy="774807"/>
            </a:xfrm>
            <a:custGeom>
              <a:avLst/>
              <a:gdLst/>
              <a:ahLst/>
              <a:cxnLst/>
              <a:rect l="l" t="t" r="r" b="b"/>
              <a:pathLst>
                <a:path w="18247" h="22169" extrusionOk="0">
                  <a:moveTo>
                    <a:pt x="7118" y="0"/>
                  </a:moveTo>
                  <a:lnTo>
                    <a:pt x="7118" y="0"/>
                  </a:lnTo>
                  <a:cubicBezTo>
                    <a:pt x="9625" y="2381"/>
                    <a:pt x="11404" y="5715"/>
                    <a:pt x="10953" y="9073"/>
                  </a:cubicBezTo>
                  <a:cubicBezTo>
                    <a:pt x="10853" y="9850"/>
                    <a:pt x="10327" y="10552"/>
                    <a:pt x="9625" y="11028"/>
                  </a:cubicBezTo>
                  <a:cubicBezTo>
                    <a:pt x="9104" y="11379"/>
                    <a:pt x="8462" y="11555"/>
                    <a:pt x="7821" y="11555"/>
                  </a:cubicBezTo>
                  <a:cubicBezTo>
                    <a:pt x="7228" y="11555"/>
                    <a:pt x="6635" y="11404"/>
                    <a:pt x="6141" y="11103"/>
                  </a:cubicBezTo>
                  <a:cubicBezTo>
                    <a:pt x="6084" y="11065"/>
                    <a:pt x="6021" y="11048"/>
                    <a:pt x="5958" y="11048"/>
                  </a:cubicBezTo>
                  <a:cubicBezTo>
                    <a:pt x="5775" y="11048"/>
                    <a:pt x="5602" y="11198"/>
                    <a:pt x="5640" y="11404"/>
                  </a:cubicBezTo>
                  <a:cubicBezTo>
                    <a:pt x="5840" y="12331"/>
                    <a:pt x="6542" y="13108"/>
                    <a:pt x="7444" y="13384"/>
                  </a:cubicBezTo>
                  <a:cubicBezTo>
                    <a:pt x="7720" y="13459"/>
                    <a:pt x="8021" y="13509"/>
                    <a:pt x="8296" y="13609"/>
                  </a:cubicBezTo>
                  <a:cubicBezTo>
                    <a:pt x="8597" y="13685"/>
                    <a:pt x="8823" y="13860"/>
                    <a:pt x="9073" y="14035"/>
                  </a:cubicBezTo>
                  <a:cubicBezTo>
                    <a:pt x="9199" y="14111"/>
                    <a:pt x="9349" y="14211"/>
                    <a:pt x="9524" y="14286"/>
                  </a:cubicBezTo>
                  <a:cubicBezTo>
                    <a:pt x="9224" y="14812"/>
                    <a:pt x="8998" y="15364"/>
                    <a:pt x="8497" y="15664"/>
                  </a:cubicBezTo>
                  <a:cubicBezTo>
                    <a:pt x="8394" y="15726"/>
                    <a:pt x="8291" y="15771"/>
                    <a:pt x="8188" y="15771"/>
                  </a:cubicBezTo>
                  <a:cubicBezTo>
                    <a:pt x="8165" y="15771"/>
                    <a:pt x="8143" y="15769"/>
                    <a:pt x="8121" y="15765"/>
                  </a:cubicBezTo>
                  <a:cubicBezTo>
                    <a:pt x="8035" y="15765"/>
                    <a:pt x="7941" y="15748"/>
                    <a:pt x="7848" y="15748"/>
                  </a:cubicBezTo>
                  <a:cubicBezTo>
                    <a:pt x="7778" y="15748"/>
                    <a:pt x="7709" y="15758"/>
                    <a:pt x="7645" y="15790"/>
                  </a:cubicBezTo>
                  <a:cubicBezTo>
                    <a:pt x="7545" y="15815"/>
                    <a:pt x="7469" y="15915"/>
                    <a:pt x="7444" y="15990"/>
                  </a:cubicBezTo>
                  <a:cubicBezTo>
                    <a:pt x="7419" y="16091"/>
                    <a:pt x="7419" y="16191"/>
                    <a:pt x="7444" y="16291"/>
                  </a:cubicBezTo>
                  <a:cubicBezTo>
                    <a:pt x="7369" y="16266"/>
                    <a:pt x="7294" y="16216"/>
                    <a:pt x="7194" y="16216"/>
                  </a:cubicBezTo>
                  <a:cubicBezTo>
                    <a:pt x="7167" y="16211"/>
                    <a:pt x="7142" y="16208"/>
                    <a:pt x="7116" y="16208"/>
                  </a:cubicBezTo>
                  <a:cubicBezTo>
                    <a:pt x="6902" y="16208"/>
                    <a:pt x="6732" y="16390"/>
                    <a:pt x="6642" y="16592"/>
                  </a:cubicBezTo>
                  <a:cubicBezTo>
                    <a:pt x="6542" y="16842"/>
                    <a:pt x="6442" y="17118"/>
                    <a:pt x="6316" y="17369"/>
                  </a:cubicBezTo>
                  <a:cubicBezTo>
                    <a:pt x="6291" y="17444"/>
                    <a:pt x="6216" y="17619"/>
                    <a:pt x="6141" y="17795"/>
                  </a:cubicBezTo>
                  <a:cubicBezTo>
                    <a:pt x="6066" y="17995"/>
                    <a:pt x="5915" y="18196"/>
                    <a:pt x="5740" y="18296"/>
                  </a:cubicBezTo>
                  <a:cubicBezTo>
                    <a:pt x="4036" y="19399"/>
                    <a:pt x="2081" y="20076"/>
                    <a:pt x="1" y="20251"/>
                  </a:cubicBezTo>
                  <a:cubicBezTo>
                    <a:pt x="778" y="20777"/>
                    <a:pt x="1630" y="21203"/>
                    <a:pt x="2557" y="21529"/>
                  </a:cubicBezTo>
                  <a:cubicBezTo>
                    <a:pt x="3779" y="21963"/>
                    <a:pt x="5025" y="22169"/>
                    <a:pt x="6250" y="22169"/>
                  </a:cubicBezTo>
                  <a:cubicBezTo>
                    <a:pt x="11185" y="22169"/>
                    <a:pt x="15778" y="18834"/>
                    <a:pt x="17043" y="13634"/>
                  </a:cubicBezTo>
                  <a:cubicBezTo>
                    <a:pt x="18246" y="8672"/>
                    <a:pt x="15790" y="3434"/>
                    <a:pt x="11204" y="1153"/>
                  </a:cubicBezTo>
                  <a:cubicBezTo>
                    <a:pt x="9875" y="476"/>
                    <a:pt x="8497" y="126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8526605" y="3178893"/>
              <a:ext cx="105165" cy="105968"/>
            </a:xfrm>
            <a:custGeom>
              <a:avLst/>
              <a:gdLst/>
              <a:ahLst/>
              <a:cxnLst/>
              <a:rect l="l" t="t" r="r" b="b"/>
              <a:pathLst>
                <a:path w="3009" h="3032" extrusionOk="0">
                  <a:moveTo>
                    <a:pt x="1457" y="0"/>
                  </a:moveTo>
                  <a:cubicBezTo>
                    <a:pt x="940" y="0"/>
                    <a:pt x="481" y="354"/>
                    <a:pt x="251" y="812"/>
                  </a:cubicBezTo>
                  <a:cubicBezTo>
                    <a:pt x="1" y="1338"/>
                    <a:pt x="126" y="1965"/>
                    <a:pt x="452" y="2416"/>
                  </a:cubicBezTo>
                  <a:cubicBezTo>
                    <a:pt x="736" y="2810"/>
                    <a:pt x="1212" y="3032"/>
                    <a:pt x="1695" y="3032"/>
                  </a:cubicBezTo>
                  <a:cubicBezTo>
                    <a:pt x="1765" y="3032"/>
                    <a:pt x="1836" y="3027"/>
                    <a:pt x="1906" y="3017"/>
                  </a:cubicBezTo>
                  <a:cubicBezTo>
                    <a:pt x="2507" y="2942"/>
                    <a:pt x="2983" y="2491"/>
                    <a:pt x="3008" y="1864"/>
                  </a:cubicBezTo>
                  <a:cubicBezTo>
                    <a:pt x="3008" y="1589"/>
                    <a:pt x="2958" y="1288"/>
                    <a:pt x="2858" y="1012"/>
                  </a:cubicBezTo>
                  <a:cubicBezTo>
                    <a:pt x="2758" y="762"/>
                    <a:pt x="2632" y="561"/>
                    <a:pt x="2432" y="361"/>
                  </a:cubicBezTo>
                  <a:cubicBezTo>
                    <a:pt x="2181" y="135"/>
                    <a:pt x="1881" y="60"/>
                    <a:pt x="1605" y="10"/>
                  </a:cubicBezTo>
                  <a:cubicBezTo>
                    <a:pt x="1555" y="3"/>
                    <a:pt x="1506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8608945" y="2982198"/>
              <a:ext cx="99887" cy="69341"/>
            </a:xfrm>
            <a:custGeom>
              <a:avLst/>
              <a:gdLst/>
              <a:ahLst/>
              <a:cxnLst/>
              <a:rect l="l" t="t" r="r" b="b"/>
              <a:pathLst>
                <a:path w="2858" h="1984" extrusionOk="0">
                  <a:moveTo>
                    <a:pt x="250" y="1"/>
                  </a:moveTo>
                  <a:cubicBezTo>
                    <a:pt x="200" y="1"/>
                    <a:pt x="150" y="7"/>
                    <a:pt x="101" y="24"/>
                  </a:cubicBezTo>
                  <a:cubicBezTo>
                    <a:pt x="51" y="49"/>
                    <a:pt x="1" y="149"/>
                    <a:pt x="51" y="224"/>
                  </a:cubicBezTo>
                  <a:cubicBezTo>
                    <a:pt x="76" y="274"/>
                    <a:pt x="126" y="325"/>
                    <a:pt x="176" y="375"/>
                  </a:cubicBezTo>
                  <a:cubicBezTo>
                    <a:pt x="201" y="500"/>
                    <a:pt x="251" y="625"/>
                    <a:pt x="276" y="751"/>
                  </a:cubicBezTo>
                  <a:cubicBezTo>
                    <a:pt x="276" y="851"/>
                    <a:pt x="301" y="976"/>
                    <a:pt x="352" y="1076"/>
                  </a:cubicBezTo>
                  <a:cubicBezTo>
                    <a:pt x="402" y="1302"/>
                    <a:pt x="552" y="1528"/>
                    <a:pt x="753" y="1653"/>
                  </a:cubicBezTo>
                  <a:cubicBezTo>
                    <a:pt x="728" y="1628"/>
                    <a:pt x="703" y="1603"/>
                    <a:pt x="678" y="1553"/>
                  </a:cubicBezTo>
                  <a:lnTo>
                    <a:pt x="678" y="1553"/>
                  </a:lnTo>
                  <a:cubicBezTo>
                    <a:pt x="728" y="1653"/>
                    <a:pt x="803" y="1678"/>
                    <a:pt x="878" y="1703"/>
                  </a:cubicBezTo>
                  <a:cubicBezTo>
                    <a:pt x="928" y="1728"/>
                    <a:pt x="978" y="1728"/>
                    <a:pt x="1053" y="1728"/>
                  </a:cubicBezTo>
                  <a:cubicBezTo>
                    <a:pt x="1103" y="1728"/>
                    <a:pt x="1179" y="1728"/>
                    <a:pt x="1254" y="1678"/>
                  </a:cubicBezTo>
                  <a:cubicBezTo>
                    <a:pt x="1304" y="1653"/>
                    <a:pt x="1354" y="1603"/>
                    <a:pt x="1404" y="1553"/>
                  </a:cubicBezTo>
                  <a:cubicBezTo>
                    <a:pt x="1454" y="1477"/>
                    <a:pt x="1454" y="1352"/>
                    <a:pt x="1379" y="1302"/>
                  </a:cubicBezTo>
                  <a:cubicBezTo>
                    <a:pt x="1347" y="1253"/>
                    <a:pt x="1294" y="1226"/>
                    <a:pt x="1233" y="1226"/>
                  </a:cubicBezTo>
                  <a:cubicBezTo>
                    <a:pt x="1200" y="1226"/>
                    <a:pt x="1164" y="1234"/>
                    <a:pt x="1129" y="1252"/>
                  </a:cubicBezTo>
                  <a:lnTo>
                    <a:pt x="1103" y="1252"/>
                  </a:lnTo>
                  <a:cubicBezTo>
                    <a:pt x="1028" y="1277"/>
                    <a:pt x="1028" y="1277"/>
                    <a:pt x="1053" y="1277"/>
                  </a:cubicBezTo>
                  <a:lnTo>
                    <a:pt x="978" y="1277"/>
                  </a:lnTo>
                  <a:cubicBezTo>
                    <a:pt x="953" y="1277"/>
                    <a:pt x="928" y="1252"/>
                    <a:pt x="903" y="1252"/>
                  </a:cubicBezTo>
                  <a:lnTo>
                    <a:pt x="853" y="1252"/>
                  </a:lnTo>
                  <a:cubicBezTo>
                    <a:pt x="853" y="1227"/>
                    <a:pt x="853" y="1227"/>
                    <a:pt x="828" y="1227"/>
                  </a:cubicBezTo>
                  <a:cubicBezTo>
                    <a:pt x="828" y="1227"/>
                    <a:pt x="828" y="1227"/>
                    <a:pt x="828" y="1202"/>
                  </a:cubicBezTo>
                  <a:cubicBezTo>
                    <a:pt x="803" y="1202"/>
                    <a:pt x="778" y="1177"/>
                    <a:pt x="778" y="1152"/>
                  </a:cubicBezTo>
                  <a:cubicBezTo>
                    <a:pt x="778" y="1157"/>
                    <a:pt x="777" y="1159"/>
                    <a:pt x="775" y="1159"/>
                  </a:cubicBezTo>
                  <a:cubicBezTo>
                    <a:pt x="769" y="1159"/>
                    <a:pt x="753" y="1127"/>
                    <a:pt x="753" y="1127"/>
                  </a:cubicBezTo>
                  <a:cubicBezTo>
                    <a:pt x="728" y="1101"/>
                    <a:pt x="728" y="1076"/>
                    <a:pt x="728" y="1051"/>
                  </a:cubicBezTo>
                  <a:cubicBezTo>
                    <a:pt x="728" y="1051"/>
                    <a:pt x="709" y="996"/>
                    <a:pt x="704" y="996"/>
                  </a:cubicBezTo>
                  <a:cubicBezTo>
                    <a:pt x="703" y="996"/>
                    <a:pt x="702" y="998"/>
                    <a:pt x="702" y="1001"/>
                  </a:cubicBezTo>
                  <a:cubicBezTo>
                    <a:pt x="702" y="976"/>
                    <a:pt x="677" y="951"/>
                    <a:pt x="677" y="926"/>
                  </a:cubicBezTo>
                  <a:cubicBezTo>
                    <a:pt x="652" y="826"/>
                    <a:pt x="627" y="726"/>
                    <a:pt x="602" y="600"/>
                  </a:cubicBezTo>
                  <a:cubicBezTo>
                    <a:pt x="602" y="600"/>
                    <a:pt x="602" y="575"/>
                    <a:pt x="602" y="550"/>
                  </a:cubicBezTo>
                  <a:cubicBezTo>
                    <a:pt x="627" y="550"/>
                    <a:pt x="677" y="575"/>
                    <a:pt x="702" y="600"/>
                  </a:cubicBezTo>
                  <a:cubicBezTo>
                    <a:pt x="953" y="700"/>
                    <a:pt x="1154" y="826"/>
                    <a:pt x="1379" y="951"/>
                  </a:cubicBezTo>
                  <a:cubicBezTo>
                    <a:pt x="1580" y="1101"/>
                    <a:pt x="1755" y="1227"/>
                    <a:pt x="1931" y="1377"/>
                  </a:cubicBezTo>
                  <a:cubicBezTo>
                    <a:pt x="2106" y="1528"/>
                    <a:pt x="2256" y="1703"/>
                    <a:pt x="2432" y="1853"/>
                  </a:cubicBezTo>
                  <a:cubicBezTo>
                    <a:pt x="2497" y="1918"/>
                    <a:pt x="2581" y="1984"/>
                    <a:pt x="2667" y="1984"/>
                  </a:cubicBezTo>
                  <a:cubicBezTo>
                    <a:pt x="2681" y="1984"/>
                    <a:pt x="2694" y="1982"/>
                    <a:pt x="2708" y="1979"/>
                  </a:cubicBezTo>
                  <a:cubicBezTo>
                    <a:pt x="2783" y="1954"/>
                    <a:pt x="2833" y="1903"/>
                    <a:pt x="2833" y="1828"/>
                  </a:cubicBezTo>
                  <a:cubicBezTo>
                    <a:pt x="2858" y="1628"/>
                    <a:pt x="2607" y="1427"/>
                    <a:pt x="2482" y="1302"/>
                  </a:cubicBezTo>
                  <a:cubicBezTo>
                    <a:pt x="2156" y="976"/>
                    <a:pt x="1780" y="675"/>
                    <a:pt x="1379" y="450"/>
                  </a:cubicBezTo>
                  <a:cubicBezTo>
                    <a:pt x="1179" y="350"/>
                    <a:pt x="978" y="224"/>
                    <a:pt x="753" y="149"/>
                  </a:cubicBezTo>
                  <a:cubicBezTo>
                    <a:pt x="615" y="90"/>
                    <a:pt x="432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8613348" y="2905484"/>
              <a:ext cx="104116" cy="27750"/>
            </a:xfrm>
            <a:custGeom>
              <a:avLst/>
              <a:gdLst/>
              <a:ahLst/>
              <a:cxnLst/>
              <a:rect l="l" t="t" r="r" b="b"/>
              <a:pathLst>
                <a:path w="2979" h="794" extrusionOk="0">
                  <a:moveTo>
                    <a:pt x="1140" y="1"/>
                  </a:moveTo>
                  <a:cubicBezTo>
                    <a:pt x="1009" y="1"/>
                    <a:pt x="877" y="13"/>
                    <a:pt x="752" y="38"/>
                  </a:cubicBezTo>
                  <a:cubicBezTo>
                    <a:pt x="526" y="63"/>
                    <a:pt x="201" y="88"/>
                    <a:pt x="50" y="264"/>
                  </a:cubicBezTo>
                  <a:cubicBezTo>
                    <a:pt x="0" y="314"/>
                    <a:pt x="25" y="414"/>
                    <a:pt x="100" y="439"/>
                  </a:cubicBezTo>
                  <a:cubicBezTo>
                    <a:pt x="137" y="447"/>
                    <a:pt x="174" y="450"/>
                    <a:pt x="210" y="450"/>
                  </a:cubicBezTo>
                  <a:cubicBezTo>
                    <a:pt x="299" y="450"/>
                    <a:pt x="388" y="432"/>
                    <a:pt x="476" y="414"/>
                  </a:cubicBezTo>
                  <a:cubicBezTo>
                    <a:pt x="576" y="389"/>
                    <a:pt x="702" y="364"/>
                    <a:pt x="802" y="339"/>
                  </a:cubicBezTo>
                  <a:cubicBezTo>
                    <a:pt x="868" y="332"/>
                    <a:pt x="936" y="329"/>
                    <a:pt x="1005" y="329"/>
                  </a:cubicBezTo>
                  <a:cubicBezTo>
                    <a:pt x="1172" y="329"/>
                    <a:pt x="1344" y="346"/>
                    <a:pt x="1504" y="364"/>
                  </a:cubicBezTo>
                  <a:cubicBezTo>
                    <a:pt x="1754" y="389"/>
                    <a:pt x="1980" y="439"/>
                    <a:pt x="2206" y="540"/>
                  </a:cubicBezTo>
                  <a:cubicBezTo>
                    <a:pt x="2431" y="615"/>
                    <a:pt x="2632" y="765"/>
                    <a:pt x="2832" y="790"/>
                  </a:cubicBezTo>
                  <a:cubicBezTo>
                    <a:pt x="2843" y="792"/>
                    <a:pt x="2854" y="793"/>
                    <a:pt x="2863" y="793"/>
                  </a:cubicBezTo>
                  <a:cubicBezTo>
                    <a:pt x="2961" y="793"/>
                    <a:pt x="2978" y="683"/>
                    <a:pt x="2932" y="615"/>
                  </a:cubicBezTo>
                  <a:cubicBezTo>
                    <a:pt x="2807" y="414"/>
                    <a:pt x="2481" y="289"/>
                    <a:pt x="2281" y="214"/>
                  </a:cubicBezTo>
                  <a:cubicBezTo>
                    <a:pt x="2030" y="139"/>
                    <a:pt x="1779" y="63"/>
                    <a:pt x="1529" y="38"/>
                  </a:cubicBezTo>
                  <a:cubicBezTo>
                    <a:pt x="1404" y="13"/>
                    <a:pt x="1272" y="1"/>
                    <a:pt x="1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8373318" y="3087255"/>
              <a:ext cx="165418" cy="74583"/>
            </a:xfrm>
            <a:custGeom>
              <a:avLst/>
              <a:gdLst/>
              <a:ahLst/>
              <a:cxnLst/>
              <a:rect l="l" t="t" r="r" b="b"/>
              <a:pathLst>
                <a:path w="4733" h="2134" extrusionOk="0">
                  <a:moveTo>
                    <a:pt x="101" y="0"/>
                  </a:moveTo>
                  <a:cubicBezTo>
                    <a:pt x="51" y="0"/>
                    <a:pt x="1" y="25"/>
                    <a:pt x="1" y="75"/>
                  </a:cubicBezTo>
                  <a:cubicBezTo>
                    <a:pt x="1" y="176"/>
                    <a:pt x="76" y="276"/>
                    <a:pt x="151" y="351"/>
                  </a:cubicBezTo>
                  <a:cubicBezTo>
                    <a:pt x="226" y="451"/>
                    <a:pt x="302" y="552"/>
                    <a:pt x="377" y="627"/>
                  </a:cubicBezTo>
                  <a:cubicBezTo>
                    <a:pt x="552" y="802"/>
                    <a:pt x="753" y="928"/>
                    <a:pt x="978" y="1053"/>
                  </a:cubicBezTo>
                  <a:cubicBezTo>
                    <a:pt x="1204" y="1153"/>
                    <a:pt x="1429" y="1253"/>
                    <a:pt x="1680" y="1329"/>
                  </a:cubicBezTo>
                  <a:cubicBezTo>
                    <a:pt x="1875" y="1372"/>
                    <a:pt x="2088" y="1434"/>
                    <a:pt x="2304" y="1434"/>
                  </a:cubicBezTo>
                  <a:cubicBezTo>
                    <a:pt x="2338" y="1434"/>
                    <a:pt x="2373" y="1432"/>
                    <a:pt x="2407" y="1429"/>
                  </a:cubicBezTo>
                  <a:cubicBezTo>
                    <a:pt x="2407" y="1429"/>
                    <a:pt x="2432" y="1404"/>
                    <a:pt x="2457" y="1404"/>
                  </a:cubicBezTo>
                  <a:cubicBezTo>
                    <a:pt x="2507" y="1479"/>
                    <a:pt x="2582" y="1529"/>
                    <a:pt x="2632" y="1604"/>
                  </a:cubicBezTo>
                  <a:cubicBezTo>
                    <a:pt x="2858" y="1780"/>
                    <a:pt x="3084" y="1955"/>
                    <a:pt x="3359" y="2030"/>
                  </a:cubicBezTo>
                  <a:cubicBezTo>
                    <a:pt x="3525" y="2092"/>
                    <a:pt x="3729" y="2133"/>
                    <a:pt x="3932" y="2133"/>
                  </a:cubicBezTo>
                  <a:cubicBezTo>
                    <a:pt x="4222" y="2133"/>
                    <a:pt x="4511" y="2051"/>
                    <a:pt x="4688" y="1830"/>
                  </a:cubicBezTo>
                  <a:cubicBezTo>
                    <a:pt x="4732" y="1740"/>
                    <a:pt x="4657" y="1651"/>
                    <a:pt x="4569" y="1651"/>
                  </a:cubicBezTo>
                  <a:cubicBezTo>
                    <a:pt x="4558" y="1651"/>
                    <a:pt x="4548" y="1652"/>
                    <a:pt x="4537" y="1654"/>
                  </a:cubicBezTo>
                  <a:cubicBezTo>
                    <a:pt x="4362" y="1755"/>
                    <a:pt x="4186" y="1830"/>
                    <a:pt x="3986" y="1855"/>
                  </a:cubicBezTo>
                  <a:cubicBezTo>
                    <a:pt x="3785" y="1855"/>
                    <a:pt x="3585" y="1805"/>
                    <a:pt x="3384" y="1705"/>
                  </a:cubicBezTo>
                  <a:cubicBezTo>
                    <a:pt x="3159" y="1604"/>
                    <a:pt x="2958" y="1454"/>
                    <a:pt x="2783" y="1278"/>
                  </a:cubicBezTo>
                  <a:cubicBezTo>
                    <a:pt x="2708" y="1178"/>
                    <a:pt x="2607" y="1078"/>
                    <a:pt x="2532" y="978"/>
                  </a:cubicBezTo>
                  <a:cubicBezTo>
                    <a:pt x="2457" y="903"/>
                    <a:pt x="2357" y="802"/>
                    <a:pt x="2256" y="777"/>
                  </a:cubicBezTo>
                  <a:cubicBezTo>
                    <a:pt x="2239" y="773"/>
                    <a:pt x="2223" y="771"/>
                    <a:pt x="2207" y="771"/>
                  </a:cubicBezTo>
                  <a:cubicBezTo>
                    <a:pt x="2133" y="771"/>
                    <a:pt x="2085" y="819"/>
                    <a:pt x="2106" y="903"/>
                  </a:cubicBezTo>
                  <a:cubicBezTo>
                    <a:pt x="2106" y="953"/>
                    <a:pt x="2131" y="1003"/>
                    <a:pt x="2156" y="1028"/>
                  </a:cubicBezTo>
                  <a:cubicBezTo>
                    <a:pt x="2006" y="1028"/>
                    <a:pt x="1881" y="1003"/>
                    <a:pt x="1755" y="953"/>
                  </a:cubicBezTo>
                  <a:cubicBezTo>
                    <a:pt x="1555" y="903"/>
                    <a:pt x="1354" y="827"/>
                    <a:pt x="1154" y="727"/>
                  </a:cubicBezTo>
                  <a:cubicBezTo>
                    <a:pt x="953" y="602"/>
                    <a:pt x="778" y="502"/>
                    <a:pt x="602" y="351"/>
                  </a:cubicBezTo>
                  <a:cubicBezTo>
                    <a:pt x="502" y="276"/>
                    <a:pt x="427" y="226"/>
                    <a:pt x="327" y="151"/>
                  </a:cubicBezTo>
                  <a:cubicBezTo>
                    <a:pt x="251" y="101"/>
                    <a:pt x="201" y="25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8417878" y="3220727"/>
              <a:ext cx="65846" cy="67733"/>
            </a:xfrm>
            <a:custGeom>
              <a:avLst/>
              <a:gdLst/>
              <a:ahLst/>
              <a:cxnLst/>
              <a:rect l="l" t="t" r="r" b="b"/>
              <a:pathLst>
                <a:path w="1884" h="1938" extrusionOk="0">
                  <a:moveTo>
                    <a:pt x="158" y="0"/>
                  </a:moveTo>
                  <a:cubicBezTo>
                    <a:pt x="75" y="0"/>
                    <a:pt x="0" y="77"/>
                    <a:pt x="54" y="166"/>
                  </a:cubicBezTo>
                  <a:cubicBezTo>
                    <a:pt x="154" y="367"/>
                    <a:pt x="305" y="542"/>
                    <a:pt x="430" y="743"/>
                  </a:cubicBezTo>
                  <a:cubicBezTo>
                    <a:pt x="555" y="893"/>
                    <a:pt x="681" y="1069"/>
                    <a:pt x="806" y="1219"/>
                  </a:cubicBezTo>
                  <a:cubicBezTo>
                    <a:pt x="956" y="1394"/>
                    <a:pt x="1107" y="1545"/>
                    <a:pt x="1257" y="1670"/>
                  </a:cubicBezTo>
                  <a:cubicBezTo>
                    <a:pt x="1332" y="1745"/>
                    <a:pt x="1408" y="1795"/>
                    <a:pt x="1508" y="1845"/>
                  </a:cubicBezTo>
                  <a:cubicBezTo>
                    <a:pt x="1566" y="1884"/>
                    <a:pt x="1638" y="1937"/>
                    <a:pt x="1714" y="1937"/>
                  </a:cubicBezTo>
                  <a:cubicBezTo>
                    <a:pt x="1737" y="1937"/>
                    <a:pt x="1760" y="1932"/>
                    <a:pt x="1783" y="1921"/>
                  </a:cubicBezTo>
                  <a:cubicBezTo>
                    <a:pt x="1859" y="1896"/>
                    <a:pt x="1884" y="1845"/>
                    <a:pt x="1859" y="1770"/>
                  </a:cubicBezTo>
                  <a:cubicBezTo>
                    <a:pt x="1834" y="1670"/>
                    <a:pt x="1733" y="1620"/>
                    <a:pt x="1658" y="1570"/>
                  </a:cubicBezTo>
                  <a:cubicBezTo>
                    <a:pt x="1558" y="1520"/>
                    <a:pt x="1483" y="1470"/>
                    <a:pt x="1408" y="1419"/>
                  </a:cubicBezTo>
                  <a:cubicBezTo>
                    <a:pt x="1282" y="1294"/>
                    <a:pt x="1132" y="1144"/>
                    <a:pt x="1007" y="993"/>
                  </a:cubicBezTo>
                  <a:cubicBezTo>
                    <a:pt x="881" y="843"/>
                    <a:pt x="756" y="693"/>
                    <a:pt x="631" y="542"/>
                  </a:cubicBezTo>
                  <a:cubicBezTo>
                    <a:pt x="505" y="367"/>
                    <a:pt x="405" y="191"/>
                    <a:pt x="255" y="41"/>
                  </a:cubicBezTo>
                  <a:cubicBezTo>
                    <a:pt x="226" y="12"/>
                    <a:pt x="191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7934496" y="2646300"/>
              <a:ext cx="853199" cy="790499"/>
            </a:xfrm>
            <a:custGeom>
              <a:avLst/>
              <a:gdLst/>
              <a:ahLst/>
              <a:cxnLst/>
              <a:rect l="l" t="t" r="r" b="b"/>
              <a:pathLst>
                <a:path w="24412" h="22618" extrusionOk="0">
                  <a:moveTo>
                    <a:pt x="12732" y="412"/>
                  </a:moveTo>
                  <a:cubicBezTo>
                    <a:pt x="13935" y="412"/>
                    <a:pt x="15163" y="612"/>
                    <a:pt x="16341" y="1038"/>
                  </a:cubicBezTo>
                  <a:cubicBezTo>
                    <a:pt x="19073" y="1991"/>
                    <a:pt x="21279" y="3971"/>
                    <a:pt x="22557" y="6602"/>
                  </a:cubicBezTo>
                  <a:cubicBezTo>
                    <a:pt x="23810" y="9209"/>
                    <a:pt x="23960" y="12166"/>
                    <a:pt x="23008" y="14923"/>
                  </a:cubicBezTo>
                  <a:cubicBezTo>
                    <a:pt x="22031" y="17655"/>
                    <a:pt x="20076" y="19860"/>
                    <a:pt x="17444" y="21114"/>
                  </a:cubicBezTo>
                  <a:cubicBezTo>
                    <a:pt x="15943" y="21842"/>
                    <a:pt x="14337" y="22205"/>
                    <a:pt x="12726" y="22205"/>
                  </a:cubicBezTo>
                  <a:cubicBezTo>
                    <a:pt x="11513" y="22205"/>
                    <a:pt x="10297" y="21999"/>
                    <a:pt x="9123" y="21590"/>
                  </a:cubicBezTo>
                  <a:cubicBezTo>
                    <a:pt x="3459" y="19585"/>
                    <a:pt x="477" y="13369"/>
                    <a:pt x="2457" y="7705"/>
                  </a:cubicBezTo>
                  <a:cubicBezTo>
                    <a:pt x="3409" y="4948"/>
                    <a:pt x="5389" y="2743"/>
                    <a:pt x="8020" y="1489"/>
                  </a:cubicBezTo>
                  <a:cubicBezTo>
                    <a:pt x="9499" y="763"/>
                    <a:pt x="11103" y="412"/>
                    <a:pt x="12732" y="412"/>
                  </a:cubicBezTo>
                  <a:close/>
                  <a:moveTo>
                    <a:pt x="12751" y="1"/>
                  </a:moveTo>
                  <a:cubicBezTo>
                    <a:pt x="8080" y="1"/>
                    <a:pt x="3699" y="2902"/>
                    <a:pt x="2056" y="7555"/>
                  </a:cubicBezTo>
                  <a:cubicBezTo>
                    <a:pt x="0" y="13444"/>
                    <a:pt x="3108" y="19911"/>
                    <a:pt x="8973" y="21966"/>
                  </a:cubicBezTo>
                  <a:cubicBezTo>
                    <a:pt x="10201" y="22417"/>
                    <a:pt x="11479" y="22617"/>
                    <a:pt x="12732" y="22617"/>
                  </a:cubicBezTo>
                  <a:cubicBezTo>
                    <a:pt x="14411" y="22617"/>
                    <a:pt x="16066" y="22241"/>
                    <a:pt x="17620" y="21489"/>
                  </a:cubicBezTo>
                  <a:cubicBezTo>
                    <a:pt x="20351" y="20186"/>
                    <a:pt x="22407" y="17906"/>
                    <a:pt x="23409" y="15048"/>
                  </a:cubicBezTo>
                  <a:cubicBezTo>
                    <a:pt x="24412" y="12216"/>
                    <a:pt x="24236" y="9134"/>
                    <a:pt x="22933" y="6427"/>
                  </a:cubicBezTo>
                  <a:cubicBezTo>
                    <a:pt x="21630" y="3695"/>
                    <a:pt x="19324" y="1640"/>
                    <a:pt x="16492" y="637"/>
                  </a:cubicBezTo>
                  <a:cubicBezTo>
                    <a:pt x="15255" y="206"/>
                    <a:pt x="13993" y="1"/>
                    <a:pt x="12751" y="1"/>
                  </a:cubicBezTo>
                  <a:close/>
                </a:path>
              </a:pathLst>
            </a:custGeom>
            <a:solidFill>
              <a:srgbClr val="27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7007750" y="1763725"/>
              <a:ext cx="1407681" cy="2128560"/>
            </a:xfrm>
            <a:custGeom>
              <a:avLst/>
              <a:gdLst/>
              <a:ahLst/>
              <a:cxnLst/>
              <a:rect l="l" t="t" r="r" b="b"/>
              <a:pathLst>
                <a:path w="40277" h="60903" extrusionOk="0">
                  <a:moveTo>
                    <a:pt x="29468" y="1"/>
                  </a:moveTo>
                  <a:cubicBezTo>
                    <a:pt x="29363" y="1"/>
                    <a:pt x="29256" y="9"/>
                    <a:pt x="29149" y="25"/>
                  </a:cubicBezTo>
                  <a:lnTo>
                    <a:pt x="1906" y="4487"/>
                  </a:lnTo>
                  <a:cubicBezTo>
                    <a:pt x="778" y="4662"/>
                    <a:pt x="1" y="5740"/>
                    <a:pt x="201" y="6868"/>
                  </a:cubicBezTo>
                  <a:lnTo>
                    <a:pt x="8748" y="59149"/>
                  </a:lnTo>
                  <a:cubicBezTo>
                    <a:pt x="8907" y="60169"/>
                    <a:pt x="9804" y="60903"/>
                    <a:pt x="10810" y="60903"/>
                  </a:cubicBezTo>
                  <a:cubicBezTo>
                    <a:pt x="10915" y="60903"/>
                    <a:pt x="11022" y="60895"/>
                    <a:pt x="11129" y="60878"/>
                  </a:cubicBezTo>
                  <a:lnTo>
                    <a:pt x="38372" y="56417"/>
                  </a:lnTo>
                  <a:cubicBezTo>
                    <a:pt x="39500" y="56241"/>
                    <a:pt x="40277" y="55164"/>
                    <a:pt x="40076" y="54011"/>
                  </a:cubicBezTo>
                  <a:lnTo>
                    <a:pt x="31530" y="1755"/>
                  </a:lnTo>
                  <a:cubicBezTo>
                    <a:pt x="31371" y="734"/>
                    <a:pt x="30473" y="1"/>
                    <a:pt x="29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7053324" y="1818176"/>
              <a:ext cx="1316566" cy="2019830"/>
            </a:xfrm>
            <a:custGeom>
              <a:avLst/>
              <a:gdLst/>
              <a:ahLst/>
              <a:cxnLst/>
              <a:rect l="l" t="t" r="r" b="b"/>
              <a:pathLst>
                <a:path w="37670" h="57792" extrusionOk="0">
                  <a:moveTo>
                    <a:pt x="27369" y="422"/>
                  </a:moveTo>
                  <a:cubicBezTo>
                    <a:pt x="27745" y="422"/>
                    <a:pt x="28096" y="523"/>
                    <a:pt x="28396" y="748"/>
                  </a:cubicBezTo>
                  <a:cubicBezTo>
                    <a:pt x="28772" y="1024"/>
                    <a:pt x="29023" y="1425"/>
                    <a:pt x="29098" y="1876"/>
                  </a:cubicBezTo>
                  <a:lnTo>
                    <a:pt x="37143" y="51225"/>
                  </a:lnTo>
                  <a:cubicBezTo>
                    <a:pt x="37319" y="52177"/>
                    <a:pt x="36667" y="53079"/>
                    <a:pt x="35715" y="53230"/>
                  </a:cubicBezTo>
                  <a:lnTo>
                    <a:pt x="10577" y="57340"/>
                  </a:lnTo>
                  <a:cubicBezTo>
                    <a:pt x="10480" y="57356"/>
                    <a:pt x="10383" y="57364"/>
                    <a:pt x="10287" y="57364"/>
                  </a:cubicBezTo>
                  <a:cubicBezTo>
                    <a:pt x="9936" y="57364"/>
                    <a:pt x="9594" y="57256"/>
                    <a:pt x="9298" y="57039"/>
                  </a:cubicBezTo>
                  <a:cubicBezTo>
                    <a:pt x="8923" y="56763"/>
                    <a:pt x="8672" y="56362"/>
                    <a:pt x="8597" y="55911"/>
                  </a:cubicBezTo>
                  <a:lnTo>
                    <a:pt x="527" y="6563"/>
                  </a:lnTo>
                  <a:cubicBezTo>
                    <a:pt x="451" y="6087"/>
                    <a:pt x="552" y="5635"/>
                    <a:pt x="827" y="5259"/>
                  </a:cubicBezTo>
                  <a:cubicBezTo>
                    <a:pt x="1103" y="4884"/>
                    <a:pt x="1504" y="4633"/>
                    <a:pt x="1955" y="4558"/>
                  </a:cubicBezTo>
                  <a:lnTo>
                    <a:pt x="27093" y="447"/>
                  </a:lnTo>
                  <a:cubicBezTo>
                    <a:pt x="27193" y="422"/>
                    <a:pt x="27269" y="422"/>
                    <a:pt x="27369" y="422"/>
                  </a:cubicBezTo>
                  <a:close/>
                  <a:moveTo>
                    <a:pt x="27341" y="0"/>
                  </a:moveTo>
                  <a:cubicBezTo>
                    <a:pt x="27234" y="0"/>
                    <a:pt x="27126" y="7"/>
                    <a:pt x="27018" y="21"/>
                  </a:cubicBezTo>
                  <a:lnTo>
                    <a:pt x="1880" y="4132"/>
                  </a:lnTo>
                  <a:cubicBezTo>
                    <a:pt x="1329" y="4232"/>
                    <a:pt x="827" y="4533"/>
                    <a:pt x="476" y="5009"/>
                  </a:cubicBezTo>
                  <a:cubicBezTo>
                    <a:pt x="151" y="5485"/>
                    <a:pt x="0" y="6061"/>
                    <a:pt x="100" y="6613"/>
                  </a:cubicBezTo>
                  <a:lnTo>
                    <a:pt x="8171" y="55961"/>
                  </a:lnTo>
                  <a:cubicBezTo>
                    <a:pt x="8346" y="57014"/>
                    <a:pt x="9273" y="57791"/>
                    <a:pt x="10301" y="57791"/>
                  </a:cubicBezTo>
                  <a:cubicBezTo>
                    <a:pt x="10426" y="57791"/>
                    <a:pt x="10527" y="57766"/>
                    <a:pt x="10652" y="57741"/>
                  </a:cubicBezTo>
                  <a:lnTo>
                    <a:pt x="35790" y="53631"/>
                  </a:lnTo>
                  <a:cubicBezTo>
                    <a:pt x="36366" y="53555"/>
                    <a:pt x="36843" y="53230"/>
                    <a:pt x="37193" y="52779"/>
                  </a:cubicBezTo>
                  <a:cubicBezTo>
                    <a:pt x="37519" y="52302"/>
                    <a:pt x="37670" y="51726"/>
                    <a:pt x="37569" y="51149"/>
                  </a:cubicBezTo>
                  <a:lnTo>
                    <a:pt x="29499" y="1801"/>
                  </a:lnTo>
                  <a:cubicBezTo>
                    <a:pt x="29399" y="1249"/>
                    <a:pt x="29098" y="748"/>
                    <a:pt x="28622" y="397"/>
                  </a:cubicBezTo>
                  <a:cubicBezTo>
                    <a:pt x="28255" y="133"/>
                    <a:pt x="27806" y="0"/>
                    <a:pt x="2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7241630" y="2185528"/>
              <a:ext cx="990623" cy="1247575"/>
            </a:xfrm>
            <a:custGeom>
              <a:avLst/>
              <a:gdLst/>
              <a:ahLst/>
              <a:cxnLst/>
              <a:rect l="l" t="t" r="r" b="b"/>
              <a:pathLst>
                <a:path w="28344" h="35696" extrusionOk="0">
                  <a:moveTo>
                    <a:pt x="20072" y="1"/>
                  </a:moveTo>
                  <a:cubicBezTo>
                    <a:pt x="20047" y="1"/>
                    <a:pt x="20023" y="4"/>
                    <a:pt x="20001" y="12"/>
                  </a:cubicBezTo>
                  <a:cubicBezTo>
                    <a:pt x="18046" y="663"/>
                    <a:pt x="17670" y="2944"/>
                    <a:pt x="16718" y="4473"/>
                  </a:cubicBezTo>
                  <a:cubicBezTo>
                    <a:pt x="15765" y="5977"/>
                    <a:pt x="13911" y="6678"/>
                    <a:pt x="13184" y="8332"/>
                  </a:cubicBezTo>
                  <a:cubicBezTo>
                    <a:pt x="12783" y="9260"/>
                    <a:pt x="12808" y="10338"/>
                    <a:pt x="13234" y="11240"/>
                  </a:cubicBezTo>
                  <a:cubicBezTo>
                    <a:pt x="13134" y="11240"/>
                    <a:pt x="13033" y="11240"/>
                    <a:pt x="12908" y="11265"/>
                  </a:cubicBezTo>
                  <a:cubicBezTo>
                    <a:pt x="12883" y="11190"/>
                    <a:pt x="12858" y="11140"/>
                    <a:pt x="12833" y="11089"/>
                  </a:cubicBezTo>
                  <a:cubicBezTo>
                    <a:pt x="12632" y="10764"/>
                    <a:pt x="12307" y="10488"/>
                    <a:pt x="12156" y="10137"/>
                  </a:cubicBezTo>
                  <a:cubicBezTo>
                    <a:pt x="11855" y="9435"/>
                    <a:pt x="12307" y="8658"/>
                    <a:pt x="12106" y="7931"/>
                  </a:cubicBezTo>
                  <a:cubicBezTo>
                    <a:pt x="11880" y="7230"/>
                    <a:pt x="11179" y="7054"/>
                    <a:pt x="10602" y="6779"/>
                  </a:cubicBezTo>
                  <a:cubicBezTo>
                    <a:pt x="9700" y="6353"/>
                    <a:pt x="9600" y="5325"/>
                    <a:pt x="9575" y="4448"/>
                  </a:cubicBezTo>
                  <a:cubicBezTo>
                    <a:pt x="9575" y="4324"/>
                    <a:pt x="9490" y="4234"/>
                    <a:pt x="9376" y="4234"/>
                  </a:cubicBezTo>
                  <a:cubicBezTo>
                    <a:pt x="9351" y="4234"/>
                    <a:pt x="9326" y="4238"/>
                    <a:pt x="9299" y="4247"/>
                  </a:cubicBezTo>
                  <a:cubicBezTo>
                    <a:pt x="8547" y="4523"/>
                    <a:pt x="8397" y="5425"/>
                    <a:pt x="8322" y="6127"/>
                  </a:cubicBezTo>
                  <a:cubicBezTo>
                    <a:pt x="8296" y="6553"/>
                    <a:pt x="8271" y="6979"/>
                    <a:pt x="8397" y="7405"/>
                  </a:cubicBezTo>
                  <a:cubicBezTo>
                    <a:pt x="8522" y="7806"/>
                    <a:pt x="8898" y="8082"/>
                    <a:pt x="9048" y="8483"/>
                  </a:cubicBezTo>
                  <a:cubicBezTo>
                    <a:pt x="9174" y="8859"/>
                    <a:pt x="9023" y="9285"/>
                    <a:pt x="8973" y="9661"/>
                  </a:cubicBezTo>
                  <a:cubicBezTo>
                    <a:pt x="8923" y="10037"/>
                    <a:pt x="8948" y="10413"/>
                    <a:pt x="9124" y="10764"/>
                  </a:cubicBezTo>
                  <a:cubicBezTo>
                    <a:pt x="9399" y="11315"/>
                    <a:pt x="9951" y="11666"/>
                    <a:pt x="10527" y="11866"/>
                  </a:cubicBezTo>
                  <a:cubicBezTo>
                    <a:pt x="10352" y="11942"/>
                    <a:pt x="10176" y="12017"/>
                    <a:pt x="10026" y="12117"/>
                  </a:cubicBezTo>
                  <a:cubicBezTo>
                    <a:pt x="9700" y="11866"/>
                    <a:pt x="9299" y="11841"/>
                    <a:pt x="8923" y="11716"/>
                  </a:cubicBezTo>
                  <a:cubicBezTo>
                    <a:pt x="8522" y="11566"/>
                    <a:pt x="8347" y="11114"/>
                    <a:pt x="8121" y="10764"/>
                  </a:cubicBezTo>
                  <a:cubicBezTo>
                    <a:pt x="7870" y="10388"/>
                    <a:pt x="7595" y="10062"/>
                    <a:pt x="7269" y="9761"/>
                  </a:cubicBezTo>
                  <a:cubicBezTo>
                    <a:pt x="6667" y="9185"/>
                    <a:pt x="5941" y="8759"/>
                    <a:pt x="5139" y="8483"/>
                  </a:cubicBezTo>
                  <a:cubicBezTo>
                    <a:pt x="4286" y="8207"/>
                    <a:pt x="3484" y="7957"/>
                    <a:pt x="2883" y="7230"/>
                  </a:cubicBezTo>
                  <a:cubicBezTo>
                    <a:pt x="2306" y="6503"/>
                    <a:pt x="1880" y="5651"/>
                    <a:pt x="1254" y="4924"/>
                  </a:cubicBezTo>
                  <a:cubicBezTo>
                    <a:pt x="1211" y="4881"/>
                    <a:pt x="1161" y="4863"/>
                    <a:pt x="1111" y="4863"/>
                  </a:cubicBezTo>
                  <a:cubicBezTo>
                    <a:pt x="988" y="4863"/>
                    <a:pt x="874" y="4981"/>
                    <a:pt x="928" y="5124"/>
                  </a:cubicBezTo>
                  <a:cubicBezTo>
                    <a:pt x="1254" y="5901"/>
                    <a:pt x="1129" y="6779"/>
                    <a:pt x="1179" y="7606"/>
                  </a:cubicBezTo>
                  <a:cubicBezTo>
                    <a:pt x="1204" y="8483"/>
                    <a:pt x="1580" y="9210"/>
                    <a:pt x="2056" y="9937"/>
                  </a:cubicBezTo>
                  <a:cubicBezTo>
                    <a:pt x="2557" y="10739"/>
                    <a:pt x="3058" y="11541"/>
                    <a:pt x="3535" y="12343"/>
                  </a:cubicBezTo>
                  <a:cubicBezTo>
                    <a:pt x="3961" y="13019"/>
                    <a:pt x="4387" y="13746"/>
                    <a:pt x="5038" y="14222"/>
                  </a:cubicBezTo>
                  <a:cubicBezTo>
                    <a:pt x="5615" y="14673"/>
                    <a:pt x="6367" y="14999"/>
                    <a:pt x="7093" y="15125"/>
                  </a:cubicBezTo>
                  <a:cubicBezTo>
                    <a:pt x="7068" y="15150"/>
                    <a:pt x="7043" y="15200"/>
                    <a:pt x="7043" y="15250"/>
                  </a:cubicBezTo>
                  <a:cubicBezTo>
                    <a:pt x="6743" y="15049"/>
                    <a:pt x="6367" y="14974"/>
                    <a:pt x="6041" y="14949"/>
                  </a:cubicBezTo>
                  <a:cubicBezTo>
                    <a:pt x="6005" y="14948"/>
                    <a:pt x="5970" y="14947"/>
                    <a:pt x="5935" y="14947"/>
                  </a:cubicBezTo>
                  <a:cubicBezTo>
                    <a:pt x="5223" y="14947"/>
                    <a:pt x="4554" y="15179"/>
                    <a:pt x="3885" y="15275"/>
                  </a:cubicBezTo>
                  <a:cubicBezTo>
                    <a:pt x="3773" y="15289"/>
                    <a:pt x="3661" y="15295"/>
                    <a:pt x="3550" y="15295"/>
                  </a:cubicBezTo>
                  <a:cubicBezTo>
                    <a:pt x="3262" y="15295"/>
                    <a:pt x="2978" y="15254"/>
                    <a:pt x="2707" y="15200"/>
                  </a:cubicBezTo>
                  <a:cubicBezTo>
                    <a:pt x="2357" y="15125"/>
                    <a:pt x="2006" y="14999"/>
                    <a:pt x="1630" y="14974"/>
                  </a:cubicBezTo>
                  <a:cubicBezTo>
                    <a:pt x="1590" y="14972"/>
                    <a:pt x="1550" y="14972"/>
                    <a:pt x="1510" y="14972"/>
                  </a:cubicBezTo>
                  <a:cubicBezTo>
                    <a:pt x="969" y="14972"/>
                    <a:pt x="404" y="15136"/>
                    <a:pt x="101" y="15626"/>
                  </a:cubicBezTo>
                  <a:cubicBezTo>
                    <a:pt x="1" y="15776"/>
                    <a:pt x="76" y="16002"/>
                    <a:pt x="276" y="16027"/>
                  </a:cubicBezTo>
                  <a:cubicBezTo>
                    <a:pt x="1504" y="16077"/>
                    <a:pt x="2532" y="16954"/>
                    <a:pt x="3735" y="17104"/>
                  </a:cubicBezTo>
                  <a:cubicBezTo>
                    <a:pt x="3865" y="17123"/>
                    <a:pt x="3994" y="17128"/>
                    <a:pt x="4125" y="17128"/>
                  </a:cubicBezTo>
                  <a:cubicBezTo>
                    <a:pt x="4268" y="17128"/>
                    <a:pt x="4413" y="17122"/>
                    <a:pt x="4561" y="17122"/>
                  </a:cubicBezTo>
                  <a:cubicBezTo>
                    <a:pt x="4644" y="17122"/>
                    <a:pt x="4728" y="17124"/>
                    <a:pt x="4813" y="17130"/>
                  </a:cubicBezTo>
                  <a:cubicBezTo>
                    <a:pt x="5189" y="17180"/>
                    <a:pt x="5540" y="17305"/>
                    <a:pt x="5916" y="17405"/>
                  </a:cubicBezTo>
                  <a:cubicBezTo>
                    <a:pt x="6066" y="17455"/>
                    <a:pt x="6216" y="17455"/>
                    <a:pt x="6367" y="17480"/>
                  </a:cubicBezTo>
                  <a:cubicBezTo>
                    <a:pt x="6317" y="17731"/>
                    <a:pt x="6317" y="17957"/>
                    <a:pt x="6317" y="18207"/>
                  </a:cubicBezTo>
                  <a:cubicBezTo>
                    <a:pt x="6104" y="18107"/>
                    <a:pt x="5880" y="18063"/>
                    <a:pt x="5652" y="18063"/>
                  </a:cubicBezTo>
                  <a:cubicBezTo>
                    <a:pt x="4914" y="18063"/>
                    <a:pt x="4134" y="18519"/>
                    <a:pt x="3560" y="18959"/>
                  </a:cubicBezTo>
                  <a:cubicBezTo>
                    <a:pt x="3008" y="19360"/>
                    <a:pt x="2482" y="19861"/>
                    <a:pt x="1805" y="20062"/>
                  </a:cubicBezTo>
                  <a:cubicBezTo>
                    <a:pt x="1304" y="20212"/>
                    <a:pt x="327" y="20062"/>
                    <a:pt x="402" y="20864"/>
                  </a:cubicBezTo>
                  <a:cubicBezTo>
                    <a:pt x="422" y="21004"/>
                    <a:pt x="553" y="21080"/>
                    <a:pt x="669" y="21080"/>
                  </a:cubicBezTo>
                  <a:cubicBezTo>
                    <a:pt x="698" y="21080"/>
                    <a:pt x="727" y="21075"/>
                    <a:pt x="753" y="21064"/>
                  </a:cubicBezTo>
                  <a:cubicBezTo>
                    <a:pt x="899" y="20995"/>
                    <a:pt x="1054" y="20966"/>
                    <a:pt x="1211" y="20966"/>
                  </a:cubicBezTo>
                  <a:cubicBezTo>
                    <a:pt x="1617" y="20966"/>
                    <a:pt x="2038" y="21159"/>
                    <a:pt x="2382" y="21340"/>
                  </a:cubicBezTo>
                  <a:cubicBezTo>
                    <a:pt x="2833" y="21566"/>
                    <a:pt x="3284" y="21816"/>
                    <a:pt x="3785" y="21917"/>
                  </a:cubicBezTo>
                  <a:cubicBezTo>
                    <a:pt x="3889" y="21931"/>
                    <a:pt x="3994" y="21938"/>
                    <a:pt x="4099" y="21938"/>
                  </a:cubicBezTo>
                  <a:cubicBezTo>
                    <a:pt x="4526" y="21938"/>
                    <a:pt x="4957" y="21822"/>
                    <a:pt x="5339" y="21641"/>
                  </a:cubicBezTo>
                  <a:cubicBezTo>
                    <a:pt x="5615" y="21516"/>
                    <a:pt x="5865" y="21365"/>
                    <a:pt x="6116" y="21190"/>
                  </a:cubicBezTo>
                  <a:cubicBezTo>
                    <a:pt x="6317" y="21064"/>
                    <a:pt x="6542" y="20914"/>
                    <a:pt x="6692" y="20739"/>
                  </a:cubicBezTo>
                  <a:cubicBezTo>
                    <a:pt x="6768" y="20939"/>
                    <a:pt x="6843" y="21140"/>
                    <a:pt x="6943" y="21315"/>
                  </a:cubicBezTo>
                  <a:cubicBezTo>
                    <a:pt x="6492" y="21390"/>
                    <a:pt x="6066" y="21666"/>
                    <a:pt x="5765" y="21992"/>
                  </a:cubicBezTo>
                  <a:cubicBezTo>
                    <a:pt x="5540" y="22267"/>
                    <a:pt x="5414" y="22593"/>
                    <a:pt x="5289" y="22919"/>
                  </a:cubicBezTo>
                  <a:cubicBezTo>
                    <a:pt x="5164" y="23295"/>
                    <a:pt x="4988" y="23596"/>
                    <a:pt x="4687" y="23871"/>
                  </a:cubicBezTo>
                  <a:cubicBezTo>
                    <a:pt x="4186" y="24373"/>
                    <a:pt x="3610" y="24774"/>
                    <a:pt x="3259" y="25400"/>
                  </a:cubicBezTo>
                  <a:cubicBezTo>
                    <a:pt x="2883" y="26027"/>
                    <a:pt x="2707" y="26729"/>
                    <a:pt x="2707" y="27455"/>
                  </a:cubicBezTo>
                  <a:cubicBezTo>
                    <a:pt x="2707" y="27623"/>
                    <a:pt x="2847" y="27735"/>
                    <a:pt x="2984" y="27735"/>
                  </a:cubicBezTo>
                  <a:cubicBezTo>
                    <a:pt x="3072" y="27735"/>
                    <a:pt x="3160" y="27689"/>
                    <a:pt x="3209" y="27581"/>
                  </a:cubicBezTo>
                  <a:cubicBezTo>
                    <a:pt x="3359" y="27255"/>
                    <a:pt x="3585" y="27004"/>
                    <a:pt x="3885" y="26829"/>
                  </a:cubicBezTo>
                  <a:cubicBezTo>
                    <a:pt x="4236" y="26628"/>
                    <a:pt x="4612" y="26603"/>
                    <a:pt x="5013" y="26528"/>
                  </a:cubicBezTo>
                  <a:cubicBezTo>
                    <a:pt x="5740" y="26403"/>
                    <a:pt x="6141" y="25952"/>
                    <a:pt x="6617" y="25400"/>
                  </a:cubicBezTo>
                  <a:cubicBezTo>
                    <a:pt x="6818" y="25150"/>
                    <a:pt x="7043" y="24924"/>
                    <a:pt x="7369" y="24799"/>
                  </a:cubicBezTo>
                  <a:cubicBezTo>
                    <a:pt x="7745" y="24648"/>
                    <a:pt x="8121" y="24598"/>
                    <a:pt x="8472" y="24373"/>
                  </a:cubicBezTo>
                  <a:cubicBezTo>
                    <a:pt x="8647" y="24272"/>
                    <a:pt x="8798" y="24097"/>
                    <a:pt x="8948" y="23922"/>
                  </a:cubicBezTo>
                  <a:cubicBezTo>
                    <a:pt x="9073" y="24022"/>
                    <a:pt x="9174" y="24097"/>
                    <a:pt x="9274" y="24172"/>
                  </a:cubicBezTo>
                  <a:cubicBezTo>
                    <a:pt x="8873" y="24498"/>
                    <a:pt x="8597" y="24974"/>
                    <a:pt x="8447" y="25475"/>
                  </a:cubicBezTo>
                  <a:cubicBezTo>
                    <a:pt x="8196" y="26328"/>
                    <a:pt x="8296" y="27230"/>
                    <a:pt x="8322" y="28132"/>
                  </a:cubicBezTo>
                  <a:cubicBezTo>
                    <a:pt x="8347" y="29034"/>
                    <a:pt x="8246" y="29962"/>
                    <a:pt x="7795" y="30789"/>
                  </a:cubicBezTo>
                  <a:cubicBezTo>
                    <a:pt x="7595" y="31165"/>
                    <a:pt x="7369" y="31491"/>
                    <a:pt x="7169" y="31866"/>
                  </a:cubicBezTo>
                  <a:cubicBezTo>
                    <a:pt x="6993" y="32267"/>
                    <a:pt x="6893" y="32694"/>
                    <a:pt x="6843" y="33120"/>
                  </a:cubicBezTo>
                  <a:cubicBezTo>
                    <a:pt x="6793" y="33621"/>
                    <a:pt x="6768" y="34172"/>
                    <a:pt x="6818" y="34673"/>
                  </a:cubicBezTo>
                  <a:cubicBezTo>
                    <a:pt x="6868" y="35100"/>
                    <a:pt x="7068" y="35501"/>
                    <a:pt x="7494" y="35676"/>
                  </a:cubicBezTo>
                  <a:cubicBezTo>
                    <a:pt x="7522" y="35690"/>
                    <a:pt x="7550" y="35696"/>
                    <a:pt x="7576" y="35696"/>
                  </a:cubicBezTo>
                  <a:cubicBezTo>
                    <a:pt x="7694" y="35696"/>
                    <a:pt x="7791" y="35573"/>
                    <a:pt x="7770" y="35450"/>
                  </a:cubicBezTo>
                  <a:cubicBezTo>
                    <a:pt x="7670" y="34573"/>
                    <a:pt x="8572" y="34047"/>
                    <a:pt x="9224" y="33696"/>
                  </a:cubicBezTo>
                  <a:cubicBezTo>
                    <a:pt x="9951" y="33270"/>
                    <a:pt x="10602" y="32844"/>
                    <a:pt x="10928" y="32017"/>
                  </a:cubicBezTo>
                  <a:cubicBezTo>
                    <a:pt x="11229" y="31190"/>
                    <a:pt x="11179" y="30287"/>
                    <a:pt x="11104" y="29410"/>
                  </a:cubicBezTo>
                  <a:cubicBezTo>
                    <a:pt x="11053" y="28934"/>
                    <a:pt x="11003" y="28408"/>
                    <a:pt x="11104" y="27932"/>
                  </a:cubicBezTo>
                  <a:cubicBezTo>
                    <a:pt x="11179" y="27455"/>
                    <a:pt x="11454" y="27180"/>
                    <a:pt x="11805" y="26879"/>
                  </a:cubicBezTo>
                  <a:cubicBezTo>
                    <a:pt x="12256" y="26528"/>
                    <a:pt x="12607" y="26077"/>
                    <a:pt x="12808" y="25576"/>
                  </a:cubicBezTo>
                  <a:cubicBezTo>
                    <a:pt x="12833" y="26027"/>
                    <a:pt x="13008" y="26478"/>
                    <a:pt x="13259" y="26829"/>
                  </a:cubicBezTo>
                  <a:cubicBezTo>
                    <a:pt x="13459" y="27105"/>
                    <a:pt x="13735" y="27305"/>
                    <a:pt x="13961" y="27581"/>
                  </a:cubicBezTo>
                  <a:cubicBezTo>
                    <a:pt x="14161" y="27831"/>
                    <a:pt x="14286" y="28132"/>
                    <a:pt x="14387" y="28458"/>
                  </a:cubicBezTo>
                  <a:cubicBezTo>
                    <a:pt x="14612" y="29034"/>
                    <a:pt x="14888" y="29561"/>
                    <a:pt x="15339" y="30012"/>
                  </a:cubicBezTo>
                  <a:cubicBezTo>
                    <a:pt x="15790" y="30463"/>
                    <a:pt x="16342" y="30814"/>
                    <a:pt x="16893" y="31165"/>
                  </a:cubicBezTo>
                  <a:cubicBezTo>
                    <a:pt x="16945" y="31195"/>
                    <a:pt x="16995" y="31208"/>
                    <a:pt x="17043" y="31208"/>
                  </a:cubicBezTo>
                  <a:cubicBezTo>
                    <a:pt x="17272" y="31208"/>
                    <a:pt x="17422" y="30900"/>
                    <a:pt x="17194" y="30714"/>
                  </a:cubicBezTo>
                  <a:cubicBezTo>
                    <a:pt x="16743" y="30313"/>
                    <a:pt x="16918" y="29586"/>
                    <a:pt x="17068" y="29059"/>
                  </a:cubicBezTo>
                  <a:cubicBezTo>
                    <a:pt x="17244" y="28483"/>
                    <a:pt x="17394" y="27907"/>
                    <a:pt x="17194" y="27305"/>
                  </a:cubicBezTo>
                  <a:cubicBezTo>
                    <a:pt x="17094" y="27004"/>
                    <a:pt x="16943" y="26729"/>
                    <a:pt x="16868" y="26428"/>
                  </a:cubicBezTo>
                  <a:cubicBezTo>
                    <a:pt x="16793" y="26077"/>
                    <a:pt x="16843" y="25726"/>
                    <a:pt x="16868" y="25375"/>
                  </a:cubicBezTo>
                  <a:cubicBezTo>
                    <a:pt x="16868" y="25350"/>
                    <a:pt x="16868" y="25350"/>
                    <a:pt x="16868" y="25325"/>
                  </a:cubicBezTo>
                  <a:cubicBezTo>
                    <a:pt x="17294" y="25676"/>
                    <a:pt x="17795" y="25927"/>
                    <a:pt x="18322" y="26077"/>
                  </a:cubicBezTo>
                  <a:cubicBezTo>
                    <a:pt x="18723" y="26202"/>
                    <a:pt x="19149" y="26277"/>
                    <a:pt x="19550" y="26277"/>
                  </a:cubicBezTo>
                  <a:cubicBezTo>
                    <a:pt x="19656" y="26284"/>
                    <a:pt x="19761" y="26285"/>
                    <a:pt x="19865" y="26285"/>
                  </a:cubicBezTo>
                  <a:cubicBezTo>
                    <a:pt x="19969" y="26285"/>
                    <a:pt x="20071" y="26284"/>
                    <a:pt x="20173" y="26284"/>
                  </a:cubicBezTo>
                  <a:cubicBezTo>
                    <a:pt x="20377" y="26284"/>
                    <a:pt x="20577" y="26290"/>
                    <a:pt x="20778" y="26328"/>
                  </a:cubicBezTo>
                  <a:cubicBezTo>
                    <a:pt x="21655" y="26503"/>
                    <a:pt x="21981" y="27405"/>
                    <a:pt x="22607" y="27932"/>
                  </a:cubicBezTo>
                  <a:cubicBezTo>
                    <a:pt x="23209" y="28458"/>
                    <a:pt x="24036" y="28709"/>
                    <a:pt x="24813" y="28884"/>
                  </a:cubicBezTo>
                  <a:cubicBezTo>
                    <a:pt x="25840" y="29084"/>
                    <a:pt x="26893" y="29110"/>
                    <a:pt x="27871" y="29536"/>
                  </a:cubicBezTo>
                  <a:cubicBezTo>
                    <a:pt x="27908" y="29551"/>
                    <a:pt x="27944" y="29558"/>
                    <a:pt x="27978" y="29558"/>
                  </a:cubicBezTo>
                  <a:cubicBezTo>
                    <a:pt x="28215" y="29558"/>
                    <a:pt x="28344" y="29210"/>
                    <a:pt x="28146" y="29034"/>
                  </a:cubicBezTo>
                  <a:cubicBezTo>
                    <a:pt x="27470" y="28533"/>
                    <a:pt x="26843" y="28007"/>
                    <a:pt x="26216" y="27430"/>
                  </a:cubicBezTo>
                  <a:cubicBezTo>
                    <a:pt x="25615" y="26879"/>
                    <a:pt x="25139" y="26252"/>
                    <a:pt x="24637" y="25601"/>
                  </a:cubicBezTo>
                  <a:cubicBezTo>
                    <a:pt x="24211" y="25024"/>
                    <a:pt x="23735" y="24473"/>
                    <a:pt x="23058" y="24172"/>
                  </a:cubicBezTo>
                  <a:cubicBezTo>
                    <a:pt x="22708" y="24022"/>
                    <a:pt x="22307" y="23922"/>
                    <a:pt x="22006" y="23696"/>
                  </a:cubicBezTo>
                  <a:cubicBezTo>
                    <a:pt x="21680" y="23445"/>
                    <a:pt x="21454" y="23120"/>
                    <a:pt x="21229" y="22794"/>
                  </a:cubicBezTo>
                  <a:cubicBezTo>
                    <a:pt x="20953" y="22393"/>
                    <a:pt x="20652" y="21992"/>
                    <a:pt x="20226" y="21741"/>
                  </a:cubicBezTo>
                  <a:cubicBezTo>
                    <a:pt x="20327" y="21741"/>
                    <a:pt x="20427" y="21741"/>
                    <a:pt x="20527" y="21716"/>
                  </a:cubicBezTo>
                  <a:cubicBezTo>
                    <a:pt x="20878" y="21691"/>
                    <a:pt x="21229" y="21616"/>
                    <a:pt x="21580" y="21591"/>
                  </a:cubicBezTo>
                  <a:cubicBezTo>
                    <a:pt x="21626" y="21587"/>
                    <a:pt x="21672" y="21586"/>
                    <a:pt x="21719" y="21586"/>
                  </a:cubicBezTo>
                  <a:cubicBezTo>
                    <a:pt x="22029" y="21586"/>
                    <a:pt x="22353" y="21654"/>
                    <a:pt x="22657" y="21741"/>
                  </a:cubicBezTo>
                  <a:cubicBezTo>
                    <a:pt x="23200" y="21915"/>
                    <a:pt x="23742" y="22107"/>
                    <a:pt x="24316" y="22107"/>
                  </a:cubicBezTo>
                  <a:cubicBezTo>
                    <a:pt x="24406" y="22107"/>
                    <a:pt x="24496" y="22102"/>
                    <a:pt x="24587" y="22092"/>
                  </a:cubicBezTo>
                  <a:cubicBezTo>
                    <a:pt x="25264" y="22017"/>
                    <a:pt x="25740" y="21440"/>
                    <a:pt x="26392" y="21340"/>
                  </a:cubicBezTo>
                  <a:cubicBezTo>
                    <a:pt x="26652" y="21269"/>
                    <a:pt x="26622" y="20885"/>
                    <a:pt x="26364" y="20885"/>
                  </a:cubicBezTo>
                  <a:cubicBezTo>
                    <a:pt x="26349" y="20885"/>
                    <a:pt x="26333" y="20886"/>
                    <a:pt x="26317" y="20889"/>
                  </a:cubicBezTo>
                  <a:cubicBezTo>
                    <a:pt x="26244" y="20906"/>
                    <a:pt x="26173" y="20914"/>
                    <a:pt x="26103" y="20914"/>
                  </a:cubicBezTo>
                  <a:cubicBezTo>
                    <a:pt x="25574" y="20914"/>
                    <a:pt x="25134" y="20450"/>
                    <a:pt x="24713" y="20162"/>
                  </a:cubicBezTo>
                  <a:cubicBezTo>
                    <a:pt x="24161" y="19811"/>
                    <a:pt x="23585" y="19811"/>
                    <a:pt x="22983" y="19636"/>
                  </a:cubicBezTo>
                  <a:cubicBezTo>
                    <a:pt x="22231" y="19435"/>
                    <a:pt x="21404" y="18959"/>
                    <a:pt x="20577" y="18834"/>
                  </a:cubicBezTo>
                  <a:cubicBezTo>
                    <a:pt x="20577" y="18809"/>
                    <a:pt x="20577" y="18784"/>
                    <a:pt x="20577" y="18759"/>
                  </a:cubicBezTo>
                  <a:cubicBezTo>
                    <a:pt x="20761" y="18800"/>
                    <a:pt x="20946" y="18840"/>
                    <a:pt x="21116" y="18840"/>
                  </a:cubicBezTo>
                  <a:cubicBezTo>
                    <a:pt x="21154" y="18840"/>
                    <a:pt x="21192" y="18838"/>
                    <a:pt x="21229" y="18834"/>
                  </a:cubicBezTo>
                  <a:cubicBezTo>
                    <a:pt x="21931" y="18834"/>
                    <a:pt x="22507" y="18508"/>
                    <a:pt x="23008" y="18032"/>
                  </a:cubicBezTo>
                  <a:cubicBezTo>
                    <a:pt x="23259" y="17781"/>
                    <a:pt x="23485" y="17505"/>
                    <a:pt x="23785" y="17305"/>
                  </a:cubicBezTo>
                  <a:cubicBezTo>
                    <a:pt x="24086" y="17079"/>
                    <a:pt x="24437" y="17029"/>
                    <a:pt x="24813" y="17004"/>
                  </a:cubicBezTo>
                  <a:cubicBezTo>
                    <a:pt x="25565" y="16954"/>
                    <a:pt x="26317" y="17029"/>
                    <a:pt x="26943" y="16528"/>
                  </a:cubicBezTo>
                  <a:cubicBezTo>
                    <a:pt x="27119" y="16403"/>
                    <a:pt x="27043" y="16052"/>
                    <a:pt x="26793" y="16052"/>
                  </a:cubicBezTo>
                  <a:cubicBezTo>
                    <a:pt x="26774" y="16053"/>
                    <a:pt x="26755" y="16053"/>
                    <a:pt x="26736" y="16053"/>
                  </a:cubicBezTo>
                  <a:cubicBezTo>
                    <a:pt x="26085" y="16053"/>
                    <a:pt x="25548" y="15644"/>
                    <a:pt x="24963" y="15400"/>
                  </a:cubicBezTo>
                  <a:cubicBezTo>
                    <a:pt x="24620" y="15270"/>
                    <a:pt x="24282" y="15218"/>
                    <a:pt x="23942" y="15218"/>
                  </a:cubicBezTo>
                  <a:cubicBezTo>
                    <a:pt x="23562" y="15218"/>
                    <a:pt x="23179" y="15283"/>
                    <a:pt x="22783" y="15375"/>
                  </a:cubicBezTo>
                  <a:cubicBezTo>
                    <a:pt x="22492" y="15433"/>
                    <a:pt x="22185" y="15492"/>
                    <a:pt x="21876" y="15492"/>
                  </a:cubicBezTo>
                  <a:cubicBezTo>
                    <a:pt x="21786" y="15492"/>
                    <a:pt x="21695" y="15487"/>
                    <a:pt x="21605" y="15475"/>
                  </a:cubicBezTo>
                  <a:cubicBezTo>
                    <a:pt x="21204" y="15400"/>
                    <a:pt x="20803" y="15225"/>
                    <a:pt x="20377" y="15099"/>
                  </a:cubicBezTo>
                  <a:cubicBezTo>
                    <a:pt x="20201" y="15049"/>
                    <a:pt x="19976" y="15024"/>
                    <a:pt x="19750" y="15024"/>
                  </a:cubicBezTo>
                  <a:cubicBezTo>
                    <a:pt x="19625" y="14774"/>
                    <a:pt x="19474" y="14523"/>
                    <a:pt x="19299" y="14297"/>
                  </a:cubicBezTo>
                  <a:cubicBezTo>
                    <a:pt x="19424" y="14147"/>
                    <a:pt x="19525" y="13972"/>
                    <a:pt x="19650" y="13821"/>
                  </a:cubicBezTo>
                  <a:cubicBezTo>
                    <a:pt x="20076" y="13195"/>
                    <a:pt x="20627" y="12668"/>
                    <a:pt x="21229" y="12217"/>
                  </a:cubicBezTo>
                  <a:cubicBezTo>
                    <a:pt x="21805" y="11816"/>
                    <a:pt x="22557" y="11616"/>
                    <a:pt x="23008" y="11089"/>
                  </a:cubicBezTo>
                  <a:cubicBezTo>
                    <a:pt x="23459" y="10563"/>
                    <a:pt x="23334" y="9861"/>
                    <a:pt x="23259" y="9210"/>
                  </a:cubicBezTo>
                  <a:cubicBezTo>
                    <a:pt x="23184" y="8433"/>
                    <a:pt x="23485" y="7656"/>
                    <a:pt x="24186" y="7255"/>
                  </a:cubicBezTo>
                  <a:cubicBezTo>
                    <a:pt x="24398" y="7137"/>
                    <a:pt x="24345" y="6799"/>
                    <a:pt x="24089" y="6799"/>
                  </a:cubicBezTo>
                  <a:cubicBezTo>
                    <a:pt x="24072" y="6799"/>
                    <a:pt x="24055" y="6801"/>
                    <a:pt x="24036" y="6804"/>
                  </a:cubicBezTo>
                  <a:cubicBezTo>
                    <a:pt x="23209" y="6929"/>
                    <a:pt x="22332" y="7079"/>
                    <a:pt x="21605" y="7505"/>
                  </a:cubicBezTo>
                  <a:cubicBezTo>
                    <a:pt x="21254" y="7731"/>
                    <a:pt x="20978" y="7982"/>
                    <a:pt x="20728" y="8307"/>
                  </a:cubicBezTo>
                  <a:cubicBezTo>
                    <a:pt x="20477" y="8633"/>
                    <a:pt x="20277" y="9009"/>
                    <a:pt x="19901" y="9235"/>
                  </a:cubicBezTo>
                  <a:cubicBezTo>
                    <a:pt x="19525" y="9460"/>
                    <a:pt x="19149" y="9586"/>
                    <a:pt x="18798" y="9836"/>
                  </a:cubicBezTo>
                  <a:cubicBezTo>
                    <a:pt x="18472" y="10037"/>
                    <a:pt x="18196" y="10312"/>
                    <a:pt x="17971" y="10613"/>
                  </a:cubicBezTo>
                  <a:cubicBezTo>
                    <a:pt x="17570" y="11089"/>
                    <a:pt x="17294" y="11691"/>
                    <a:pt x="17194" y="12292"/>
                  </a:cubicBezTo>
                  <a:cubicBezTo>
                    <a:pt x="16693" y="11992"/>
                    <a:pt x="16141" y="11741"/>
                    <a:pt x="15565" y="11566"/>
                  </a:cubicBezTo>
                  <a:cubicBezTo>
                    <a:pt x="15916" y="10839"/>
                    <a:pt x="16943" y="10663"/>
                    <a:pt x="17369" y="9987"/>
                  </a:cubicBezTo>
                  <a:cubicBezTo>
                    <a:pt x="17820" y="9310"/>
                    <a:pt x="17720" y="8483"/>
                    <a:pt x="17896" y="7731"/>
                  </a:cubicBezTo>
                  <a:cubicBezTo>
                    <a:pt x="18096" y="6954"/>
                    <a:pt x="18672" y="6353"/>
                    <a:pt x="19149" y="5751"/>
                  </a:cubicBezTo>
                  <a:cubicBezTo>
                    <a:pt x="19675" y="5124"/>
                    <a:pt x="20001" y="4448"/>
                    <a:pt x="19951" y="3621"/>
                  </a:cubicBezTo>
                  <a:cubicBezTo>
                    <a:pt x="19926" y="3044"/>
                    <a:pt x="19775" y="2493"/>
                    <a:pt x="19825" y="1916"/>
                  </a:cubicBezTo>
                  <a:cubicBezTo>
                    <a:pt x="19850" y="1340"/>
                    <a:pt x="20001" y="789"/>
                    <a:pt x="20277" y="287"/>
                  </a:cubicBezTo>
                  <a:cubicBezTo>
                    <a:pt x="20362" y="117"/>
                    <a:pt x="20211" y="1"/>
                    <a:pt x="20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7535063" y="2849740"/>
              <a:ext cx="77135" cy="67628"/>
            </a:xfrm>
            <a:custGeom>
              <a:avLst/>
              <a:gdLst/>
              <a:ahLst/>
              <a:cxnLst/>
              <a:rect l="l" t="t" r="r" b="b"/>
              <a:pathLst>
                <a:path w="2207" h="1935" extrusionOk="0">
                  <a:moveTo>
                    <a:pt x="935" y="1"/>
                  </a:moveTo>
                  <a:cubicBezTo>
                    <a:pt x="858" y="1"/>
                    <a:pt x="780" y="10"/>
                    <a:pt x="702" y="29"/>
                  </a:cubicBezTo>
                  <a:cubicBezTo>
                    <a:pt x="502" y="104"/>
                    <a:pt x="276" y="205"/>
                    <a:pt x="176" y="405"/>
                  </a:cubicBezTo>
                  <a:cubicBezTo>
                    <a:pt x="51" y="556"/>
                    <a:pt x="1" y="756"/>
                    <a:pt x="26" y="932"/>
                  </a:cubicBezTo>
                  <a:cubicBezTo>
                    <a:pt x="1" y="1107"/>
                    <a:pt x="26" y="1282"/>
                    <a:pt x="101" y="1408"/>
                  </a:cubicBezTo>
                  <a:cubicBezTo>
                    <a:pt x="276" y="1734"/>
                    <a:pt x="652" y="1934"/>
                    <a:pt x="1028" y="1934"/>
                  </a:cubicBezTo>
                  <a:cubicBezTo>
                    <a:pt x="1429" y="1934"/>
                    <a:pt x="1855" y="1809"/>
                    <a:pt x="2031" y="1433"/>
                  </a:cubicBezTo>
                  <a:cubicBezTo>
                    <a:pt x="2206" y="1057"/>
                    <a:pt x="2056" y="631"/>
                    <a:pt x="1780" y="380"/>
                  </a:cubicBezTo>
                  <a:cubicBezTo>
                    <a:pt x="1558" y="158"/>
                    <a:pt x="1254" y="1"/>
                    <a:pt x="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7812733" y="2797665"/>
              <a:ext cx="78008" cy="65881"/>
            </a:xfrm>
            <a:custGeom>
              <a:avLst/>
              <a:gdLst/>
              <a:ahLst/>
              <a:cxnLst/>
              <a:rect l="l" t="t" r="r" b="b"/>
              <a:pathLst>
                <a:path w="2232" h="1885" extrusionOk="0">
                  <a:moveTo>
                    <a:pt x="1122" y="1"/>
                  </a:moveTo>
                  <a:cubicBezTo>
                    <a:pt x="989" y="1"/>
                    <a:pt x="855" y="23"/>
                    <a:pt x="727" y="66"/>
                  </a:cubicBezTo>
                  <a:cubicBezTo>
                    <a:pt x="326" y="191"/>
                    <a:pt x="1" y="592"/>
                    <a:pt x="76" y="1018"/>
                  </a:cubicBezTo>
                  <a:cubicBezTo>
                    <a:pt x="76" y="1043"/>
                    <a:pt x="76" y="1068"/>
                    <a:pt x="76" y="1093"/>
                  </a:cubicBezTo>
                  <a:cubicBezTo>
                    <a:pt x="76" y="1344"/>
                    <a:pt x="151" y="1569"/>
                    <a:pt x="377" y="1695"/>
                  </a:cubicBezTo>
                  <a:cubicBezTo>
                    <a:pt x="552" y="1820"/>
                    <a:pt x="727" y="1845"/>
                    <a:pt x="928" y="1870"/>
                  </a:cubicBezTo>
                  <a:cubicBezTo>
                    <a:pt x="999" y="1879"/>
                    <a:pt x="1074" y="1884"/>
                    <a:pt x="1149" y="1884"/>
                  </a:cubicBezTo>
                  <a:cubicBezTo>
                    <a:pt x="1499" y="1884"/>
                    <a:pt x="1870" y="1778"/>
                    <a:pt x="2056" y="1469"/>
                  </a:cubicBezTo>
                  <a:cubicBezTo>
                    <a:pt x="2181" y="1269"/>
                    <a:pt x="2231" y="1043"/>
                    <a:pt x="2181" y="818"/>
                  </a:cubicBezTo>
                  <a:cubicBezTo>
                    <a:pt x="2131" y="592"/>
                    <a:pt x="2006" y="417"/>
                    <a:pt x="1830" y="266"/>
                  </a:cubicBezTo>
                  <a:cubicBezTo>
                    <a:pt x="1632" y="84"/>
                    <a:pt x="1379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7577945" y="2679187"/>
              <a:ext cx="184676" cy="206065"/>
            </a:xfrm>
            <a:custGeom>
              <a:avLst/>
              <a:gdLst/>
              <a:ahLst/>
              <a:cxnLst/>
              <a:rect l="l" t="t" r="r" b="b"/>
              <a:pathLst>
                <a:path w="5284" h="5896" extrusionOk="0">
                  <a:moveTo>
                    <a:pt x="789" y="0"/>
                  </a:moveTo>
                  <a:cubicBezTo>
                    <a:pt x="581" y="0"/>
                    <a:pt x="373" y="46"/>
                    <a:pt x="177" y="147"/>
                  </a:cubicBezTo>
                  <a:cubicBezTo>
                    <a:pt x="0" y="236"/>
                    <a:pt x="77" y="461"/>
                    <a:pt x="235" y="461"/>
                  </a:cubicBezTo>
                  <a:cubicBezTo>
                    <a:pt x="256" y="461"/>
                    <a:pt x="279" y="457"/>
                    <a:pt x="303" y="448"/>
                  </a:cubicBezTo>
                  <a:cubicBezTo>
                    <a:pt x="458" y="385"/>
                    <a:pt x="610" y="357"/>
                    <a:pt x="758" y="357"/>
                  </a:cubicBezTo>
                  <a:cubicBezTo>
                    <a:pt x="1373" y="357"/>
                    <a:pt x="1909" y="850"/>
                    <a:pt x="2232" y="1375"/>
                  </a:cubicBezTo>
                  <a:cubicBezTo>
                    <a:pt x="2633" y="2077"/>
                    <a:pt x="2909" y="2854"/>
                    <a:pt x="3059" y="3656"/>
                  </a:cubicBezTo>
                  <a:cubicBezTo>
                    <a:pt x="3135" y="4057"/>
                    <a:pt x="3160" y="4458"/>
                    <a:pt x="3185" y="4884"/>
                  </a:cubicBezTo>
                  <a:cubicBezTo>
                    <a:pt x="3185" y="5185"/>
                    <a:pt x="3135" y="5561"/>
                    <a:pt x="3385" y="5787"/>
                  </a:cubicBezTo>
                  <a:cubicBezTo>
                    <a:pt x="3482" y="5862"/>
                    <a:pt x="3589" y="5896"/>
                    <a:pt x="3694" y="5896"/>
                  </a:cubicBezTo>
                  <a:cubicBezTo>
                    <a:pt x="3834" y="5896"/>
                    <a:pt x="3973" y="5836"/>
                    <a:pt x="4087" y="5736"/>
                  </a:cubicBezTo>
                  <a:cubicBezTo>
                    <a:pt x="4187" y="5636"/>
                    <a:pt x="4288" y="5486"/>
                    <a:pt x="4438" y="5411"/>
                  </a:cubicBezTo>
                  <a:cubicBezTo>
                    <a:pt x="4555" y="5352"/>
                    <a:pt x="4664" y="5328"/>
                    <a:pt x="4780" y="5328"/>
                  </a:cubicBezTo>
                  <a:cubicBezTo>
                    <a:pt x="4861" y="5328"/>
                    <a:pt x="4946" y="5340"/>
                    <a:pt x="5039" y="5360"/>
                  </a:cubicBezTo>
                  <a:cubicBezTo>
                    <a:pt x="5046" y="5361"/>
                    <a:pt x="5053" y="5362"/>
                    <a:pt x="5060" y="5362"/>
                  </a:cubicBezTo>
                  <a:cubicBezTo>
                    <a:pt x="5220" y="5362"/>
                    <a:pt x="5283" y="5083"/>
                    <a:pt x="5115" y="5035"/>
                  </a:cubicBezTo>
                  <a:cubicBezTo>
                    <a:pt x="5001" y="4987"/>
                    <a:pt x="4880" y="4965"/>
                    <a:pt x="4759" y="4965"/>
                  </a:cubicBezTo>
                  <a:cubicBezTo>
                    <a:pt x="4560" y="4965"/>
                    <a:pt x="4359" y="5026"/>
                    <a:pt x="4187" y="5135"/>
                  </a:cubicBezTo>
                  <a:cubicBezTo>
                    <a:pt x="4012" y="5235"/>
                    <a:pt x="3937" y="5411"/>
                    <a:pt x="3786" y="5511"/>
                  </a:cubicBezTo>
                  <a:cubicBezTo>
                    <a:pt x="3735" y="5553"/>
                    <a:pt x="3695" y="5570"/>
                    <a:pt x="3664" y="5570"/>
                  </a:cubicBezTo>
                  <a:cubicBezTo>
                    <a:pt x="3528" y="5570"/>
                    <a:pt x="3561" y="5232"/>
                    <a:pt x="3561" y="5110"/>
                  </a:cubicBezTo>
                  <a:cubicBezTo>
                    <a:pt x="3611" y="4258"/>
                    <a:pt x="3460" y="3406"/>
                    <a:pt x="3210" y="2604"/>
                  </a:cubicBezTo>
                  <a:cubicBezTo>
                    <a:pt x="2959" y="1877"/>
                    <a:pt x="2608" y="1100"/>
                    <a:pt x="2057" y="548"/>
                  </a:cubicBezTo>
                  <a:cubicBezTo>
                    <a:pt x="1712" y="221"/>
                    <a:pt x="1249" y="0"/>
                    <a:pt x="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7712010" y="2907686"/>
              <a:ext cx="28939" cy="21914"/>
            </a:xfrm>
            <a:custGeom>
              <a:avLst/>
              <a:gdLst/>
              <a:ahLst/>
              <a:cxnLst/>
              <a:rect l="l" t="t" r="r" b="b"/>
              <a:pathLst>
                <a:path w="828" h="627" extrusionOk="0">
                  <a:moveTo>
                    <a:pt x="627" y="0"/>
                  </a:moveTo>
                  <a:cubicBezTo>
                    <a:pt x="577" y="0"/>
                    <a:pt x="527" y="25"/>
                    <a:pt x="477" y="76"/>
                  </a:cubicBezTo>
                  <a:cubicBezTo>
                    <a:pt x="477" y="101"/>
                    <a:pt x="477" y="101"/>
                    <a:pt x="452" y="126"/>
                  </a:cubicBezTo>
                  <a:cubicBezTo>
                    <a:pt x="452" y="126"/>
                    <a:pt x="426" y="151"/>
                    <a:pt x="426" y="176"/>
                  </a:cubicBezTo>
                  <a:cubicBezTo>
                    <a:pt x="376" y="201"/>
                    <a:pt x="351" y="226"/>
                    <a:pt x="326" y="251"/>
                  </a:cubicBezTo>
                  <a:cubicBezTo>
                    <a:pt x="276" y="276"/>
                    <a:pt x="251" y="276"/>
                    <a:pt x="226" y="301"/>
                  </a:cubicBezTo>
                  <a:cubicBezTo>
                    <a:pt x="176" y="301"/>
                    <a:pt x="126" y="301"/>
                    <a:pt x="76" y="326"/>
                  </a:cubicBezTo>
                  <a:cubicBezTo>
                    <a:pt x="25" y="351"/>
                    <a:pt x="0" y="401"/>
                    <a:pt x="0" y="426"/>
                  </a:cubicBezTo>
                  <a:cubicBezTo>
                    <a:pt x="0" y="477"/>
                    <a:pt x="0" y="527"/>
                    <a:pt x="51" y="552"/>
                  </a:cubicBezTo>
                  <a:cubicBezTo>
                    <a:pt x="126" y="627"/>
                    <a:pt x="226" y="627"/>
                    <a:pt x="326" y="627"/>
                  </a:cubicBezTo>
                  <a:cubicBezTo>
                    <a:pt x="376" y="602"/>
                    <a:pt x="452" y="602"/>
                    <a:pt x="527" y="552"/>
                  </a:cubicBezTo>
                  <a:cubicBezTo>
                    <a:pt x="602" y="527"/>
                    <a:pt x="677" y="477"/>
                    <a:pt x="727" y="401"/>
                  </a:cubicBezTo>
                  <a:cubicBezTo>
                    <a:pt x="752" y="376"/>
                    <a:pt x="777" y="326"/>
                    <a:pt x="802" y="301"/>
                  </a:cubicBezTo>
                  <a:cubicBezTo>
                    <a:pt x="802" y="276"/>
                    <a:pt x="827" y="226"/>
                    <a:pt x="827" y="201"/>
                  </a:cubicBezTo>
                  <a:cubicBezTo>
                    <a:pt x="827" y="151"/>
                    <a:pt x="802" y="101"/>
                    <a:pt x="777" y="51"/>
                  </a:cubicBezTo>
                  <a:cubicBezTo>
                    <a:pt x="752" y="0"/>
                    <a:pt x="677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7635786" y="2931486"/>
              <a:ext cx="178734" cy="45680"/>
            </a:xfrm>
            <a:custGeom>
              <a:avLst/>
              <a:gdLst/>
              <a:ahLst/>
              <a:cxnLst/>
              <a:rect l="l" t="t" r="r" b="b"/>
              <a:pathLst>
                <a:path w="5114" h="1307" extrusionOk="0">
                  <a:moveTo>
                    <a:pt x="4943" y="1"/>
                  </a:moveTo>
                  <a:cubicBezTo>
                    <a:pt x="4796" y="1"/>
                    <a:pt x="4609" y="111"/>
                    <a:pt x="4487" y="172"/>
                  </a:cubicBezTo>
                  <a:cubicBezTo>
                    <a:pt x="4312" y="222"/>
                    <a:pt x="4136" y="272"/>
                    <a:pt x="3961" y="322"/>
                  </a:cubicBezTo>
                  <a:cubicBezTo>
                    <a:pt x="3811" y="347"/>
                    <a:pt x="3635" y="372"/>
                    <a:pt x="3485" y="372"/>
                  </a:cubicBezTo>
                  <a:cubicBezTo>
                    <a:pt x="3409" y="372"/>
                    <a:pt x="3309" y="372"/>
                    <a:pt x="3234" y="347"/>
                  </a:cubicBezTo>
                  <a:lnTo>
                    <a:pt x="3159" y="347"/>
                  </a:lnTo>
                  <a:cubicBezTo>
                    <a:pt x="3136" y="257"/>
                    <a:pt x="3074" y="168"/>
                    <a:pt x="2971" y="168"/>
                  </a:cubicBezTo>
                  <a:cubicBezTo>
                    <a:pt x="2959" y="168"/>
                    <a:pt x="2947" y="169"/>
                    <a:pt x="2933" y="172"/>
                  </a:cubicBezTo>
                  <a:cubicBezTo>
                    <a:pt x="2758" y="197"/>
                    <a:pt x="2683" y="347"/>
                    <a:pt x="2557" y="422"/>
                  </a:cubicBezTo>
                  <a:cubicBezTo>
                    <a:pt x="2557" y="422"/>
                    <a:pt x="2557" y="422"/>
                    <a:pt x="2557" y="447"/>
                  </a:cubicBezTo>
                  <a:lnTo>
                    <a:pt x="2532" y="447"/>
                  </a:lnTo>
                  <a:cubicBezTo>
                    <a:pt x="2532" y="447"/>
                    <a:pt x="2507" y="447"/>
                    <a:pt x="2482" y="472"/>
                  </a:cubicBezTo>
                  <a:cubicBezTo>
                    <a:pt x="2457" y="472"/>
                    <a:pt x="2432" y="497"/>
                    <a:pt x="2407" y="497"/>
                  </a:cubicBezTo>
                  <a:lnTo>
                    <a:pt x="2382" y="497"/>
                  </a:lnTo>
                  <a:cubicBezTo>
                    <a:pt x="2382" y="522"/>
                    <a:pt x="2357" y="522"/>
                    <a:pt x="2332" y="522"/>
                  </a:cubicBezTo>
                  <a:lnTo>
                    <a:pt x="2232" y="522"/>
                  </a:lnTo>
                  <a:cubicBezTo>
                    <a:pt x="2232" y="522"/>
                    <a:pt x="2232" y="547"/>
                    <a:pt x="2206" y="547"/>
                  </a:cubicBezTo>
                  <a:cubicBezTo>
                    <a:pt x="2206" y="547"/>
                    <a:pt x="2181" y="522"/>
                    <a:pt x="2181" y="522"/>
                  </a:cubicBezTo>
                  <a:lnTo>
                    <a:pt x="2031" y="522"/>
                  </a:lnTo>
                  <a:cubicBezTo>
                    <a:pt x="2031" y="522"/>
                    <a:pt x="2031" y="522"/>
                    <a:pt x="2006" y="497"/>
                  </a:cubicBezTo>
                  <a:cubicBezTo>
                    <a:pt x="1981" y="497"/>
                    <a:pt x="1956" y="497"/>
                    <a:pt x="1931" y="472"/>
                  </a:cubicBezTo>
                  <a:cubicBezTo>
                    <a:pt x="1931" y="472"/>
                    <a:pt x="1906" y="472"/>
                    <a:pt x="1881" y="447"/>
                  </a:cubicBezTo>
                  <a:cubicBezTo>
                    <a:pt x="1856" y="447"/>
                    <a:pt x="1831" y="422"/>
                    <a:pt x="1805" y="397"/>
                  </a:cubicBezTo>
                  <a:cubicBezTo>
                    <a:pt x="1730" y="347"/>
                    <a:pt x="1680" y="297"/>
                    <a:pt x="1605" y="272"/>
                  </a:cubicBezTo>
                  <a:cubicBezTo>
                    <a:pt x="1587" y="263"/>
                    <a:pt x="1568" y="259"/>
                    <a:pt x="1549" y="259"/>
                  </a:cubicBezTo>
                  <a:cubicBezTo>
                    <a:pt x="1464" y="259"/>
                    <a:pt x="1379" y="344"/>
                    <a:pt x="1379" y="447"/>
                  </a:cubicBezTo>
                  <a:cubicBezTo>
                    <a:pt x="1279" y="497"/>
                    <a:pt x="1179" y="573"/>
                    <a:pt x="1079" y="623"/>
                  </a:cubicBezTo>
                  <a:cubicBezTo>
                    <a:pt x="978" y="698"/>
                    <a:pt x="878" y="748"/>
                    <a:pt x="778" y="798"/>
                  </a:cubicBezTo>
                  <a:cubicBezTo>
                    <a:pt x="703" y="848"/>
                    <a:pt x="602" y="898"/>
                    <a:pt x="477" y="923"/>
                  </a:cubicBezTo>
                  <a:cubicBezTo>
                    <a:pt x="377" y="948"/>
                    <a:pt x="227" y="948"/>
                    <a:pt x="126" y="1024"/>
                  </a:cubicBezTo>
                  <a:cubicBezTo>
                    <a:pt x="1" y="1074"/>
                    <a:pt x="26" y="1249"/>
                    <a:pt x="176" y="1299"/>
                  </a:cubicBezTo>
                  <a:cubicBezTo>
                    <a:pt x="200" y="1304"/>
                    <a:pt x="225" y="1306"/>
                    <a:pt x="250" y="1306"/>
                  </a:cubicBezTo>
                  <a:cubicBezTo>
                    <a:pt x="357" y="1306"/>
                    <a:pt x="471" y="1269"/>
                    <a:pt x="552" y="1249"/>
                  </a:cubicBezTo>
                  <a:cubicBezTo>
                    <a:pt x="678" y="1224"/>
                    <a:pt x="803" y="1199"/>
                    <a:pt x="903" y="1149"/>
                  </a:cubicBezTo>
                  <a:cubicBezTo>
                    <a:pt x="1029" y="1099"/>
                    <a:pt x="1129" y="1024"/>
                    <a:pt x="1229" y="948"/>
                  </a:cubicBezTo>
                  <a:cubicBezTo>
                    <a:pt x="1329" y="873"/>
                    <a:pt x="1430" y="823"/>
                    <a:pt x="1530" y="773"/>
                  </a:cubicBezTo>
                  <a:cubicBezTo>
                    <a:pt x="1555" y="773"/>
                    <a:pt x="1555" y="748"/>
                    <a:pt x="1580" y="748"/>
                  </a:cubicBezTo>
                  <a:cubicBezTo>
                    <a:pt x="1755" y="898"/>
                    <a:pt x="2006" y="974"/>
                    <a:pt x="2232" y="974"/>
                  </a:cubicBezTo>
                  <a:cubicBezTo>
                    <a:pt x="2407" y="974"/>
                    <a:pt x="2582" y="923"/>
                    <a:pt x="2733" y="848"/>
                  </a:cubicBezTo>
                  <a:cubicBezTo>
                    <a:pt x="2808" y="798"/>
                    <a:pt x="2883" y="748"/>
                    <a:pt x="2933" y="698"/>
                  </a:cubicBezTo>
                  <a:cubicBezTo>
                    <a:pt x="2958" y="673"/>
                    <a:pt x="3008" y="623"/>
                    <a:pt x="3034" y="598"/>
                  </a:cubicBezTo>
                  <a:cubicBezTo>
                    <a:pt x="3134" y="673"/>
                    <a:pt x="3309" y="698"/>
                    <a:pt x="3409" y="698"/>
                  </a:cubicBezTo>
                  <a:cubicBezTo>
                    <a:pt x="3468" y="705"/>
                    <a:pt x="3527" y="708"/>
                    <a:pt x="3585" y="708"/>
                  </a:cubicBezTo>
                  <a:cubicBezTo>
                    <a:pt x="3725" y="708"/>
                    <a:pt x="3862" y="690"/>
                    <a:pt x="3986" y="673"/>
                  </a:cubicBezTo>
                  <a:cubicBezTo>
                    <a:pt x="4186" y="623"/>
                    <a:pt x="4387" y="573"/>
                    <a:pt x="4587" y="497"/>
                  </a:cubicBezTo>
                  <a:cubicBezTo>
                    <a:pt x="4663" y="447"/>
                    <a:pt x="4763" y="422"/>
                    <a:pt x="4863" y="372"/>
                  </a:cubicBezTo>
                  <a:cubicBezTo>
                    <a:pt x="4963" y="347"/>
                    <a:pt x="5064" y="297"/>
                    <a:pt x="5089" y="197"/>
                  </a:cubicBezTo>
                  <a:cubicBezTo>
                    <a:pt x="5114" y="121"/>
                    <a:pt x="5089" y="71"/>
                    <a:pt x="5039" y="21"/>
                  </a:cubicBezTo>
                  <a:cubicBezTo>
                    <a:pt x="5010" y="7"/>
                    <a:pt x="4977" y="1"/>
                    <a:pt x="49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7689223" y="2981219"/>
              <a:ext cx="70983" cy="22333"/>
            </a:xfrm>
            <a:custGeom>
              <a:avLst/>
              <a:gdLst/>
              <a:ahLst/>
              <a:cxnLst/>
              <a:rect l="l" t="t" r="r" b="b"/>
              <a:pathLst>
                <a:path w="2031" h="639" extrusionOk="0">
                  <a:moveTo>
                    <a:pt x="1743" y="0"/>
                  </a:moveTo>
                  <a:cubicBezTo>
                    <a:pt x="1714" y="0"/>
                    <a:pt x="1685" y="8"/>
                    <a:pt x="1655" y="27"/>
                  </a:cubicBezTo>
                  <a:cubicBezTo>
                    <a:pt x="1429" y="152"/>
                    <a:pt x="1204" y="227"/>
                    <a:pt x="953" y="227"/>
                  </a:cubicBezTo>
                  <a:lnTo>
                    <a:pt x="577" y="227"/>
                  </a:lnTo>
                  <a:cubicBezTo>
                    <a:pt x="491" y="210"/>
                    <a:pt x="380" y="181"/>
                    <a:pt x="271" y="181"/>
                  </a:cubicBezTo>
                  <a:cubicBezTo>
                    <a:pt x="222" y="181"/>
                    <a:pt x="173" y="187"/>
                    <a:pt x="126" y="202"/>
                  </a:cubicBezTo>
                  <a:cubicBezTo>
                    <a:pt x="26" y="252"/>
                    <a:pt x="1" y="428"/>
                    <a:pt x="101" y="478"/>
                  </a:cubicBezTo>
                  <a:cubicBezTo>
                    <a:pt x="176" y="528"/>
                    <a:pt x="276" y="553"/>
                    <a:pt x="352" y="578"/>
                  </a:cubicBezTo>
                  <a:cubicBezTo>
                    <a:pt x="427" y="578"/>
                    <a:pt x="502" y="603"/>
                    <a:pt x="577" y="603"/>
                  </a:cubicBezTo>
                  <a:cubicBezTo>
                    <a:pt x="684" y="621"/>
                    <a:pt x="790" y="639"/>
                    <a:pt x="896" y="639"/>
                  </a:cubicBezTo>
                  <a:cubicBezTo>
                    <a:pt x="940" y="639"/>
                    <a:pt x="984" y="636"/>
                    <a:pt x="1028" y="628"/>
                  </a:cubicBezTo>
                  <a:cubicBezTo>
                    <a:pt x="1329" y="628"/>
                    <a:pt x="1630" y="528"/>
                    <a:pt x="1880" y="378"/>
                  </a:cubicBezTo>
                  <a:cubicBezTo>
                    <a:pt x="2030" y="271"/>
                    <a:pt x="1906" y="0"/>
                    <a:pt x="1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7719210" y="2645356"/>
              <a:ext cx="117292" cy="32084"/>
            </a:xfrm>
            <a:custGeom>
              <a:avLst/>
              <a:gdLst/>
              <a:ahLst/>
              <a:cxnLst/>
              <a:rect l="l" t="t" r="r" b="b"/>
              <a:pathLst>
                <a:path w="3356" h="918" extrusionOk="0">
                  <a:moveTo>
                    <a:pt x="2262" y="0"/>
                  </a:moveTo>
                  <a:cubicBezTo>
                    <a:pt x="2051" y="0"/>
                    <a:pt x="1838" y="24"/>
                    <a:pt x="1624" y="63"/>
                  </a:cubicBezTo>
                  <a:cubicBezTo>
                    <a:pt x="1348" y="113"/>
                    <a:pt x="1073" y="188"/>
                    <a:pt x="797" y="288"/>
                  </a:cubicBezTo>
                  <a:cubicBezTo>
                    <a:pt x="571" y="389"/>
                    <a:pt x="246" y="514"/>
                    <a:pt x="70" y="714"/>
                  </a:cubicBezTo>
                  <a:cubicBezTo>
                    <a:pt x="1" y="784"/>
                    <a:pt x="60" y="918"/>
                    <a:pt x="148" y="918"/>
                  </a:cubicBezTo>
                  <a:cubicBezTo>
                    <a:pt x="155" y="918"/>
                    <a:pt x="163" y="917"/>
                    <a:pt x="170" y="915"/>
                  </a:cubicBezTo>
                  <a:cubicBezTo>
                    <a:pt x="421" y="865"/>
                    <a:pt x="647" y="689"/>
                    <a:pt x="897" y="589"/>
                  </a:cubicBezTo>
                  <a:cubicBezTo>
                    <a:pt x="1148" y="489"/>
                    <a:pt x="1373" y="414"/>
                    <a:pt x="1649" y="363"/>
                  </a:cubicBezTo>
                  <a:cubicBezTo>
                    <a:pt x="1859" y="319"/>
                    <a:pt x="2078" y="290"/>
                    <a:pt x="2297" y="290"/>
                  </a:cubicBezTo>
                  <a:cubicBezTo>
                    <a:pt x="2574" y="290"/>
                    <a:pt x="2850" y="338"/>
                    <a:pt x="3103" y="464"/>
                  </a:cubicBezTo>
                  <a:cubicBezTo>
                    <a:pt x="3125" y="479"/>
                    <a:pt x="3147" y="485"/>
                    <a:pt x="3168" y="485"/>
                  </a:cubicBezTo>
                  <a:cubicBezTo>
                    <a:pt x="3285" y="485"/>
                    <a:pt x="3356" y="277"/>
                    <a:pt x="3228" y="213"/>
                  </a:cubicBezTo>
                  <a:cubicBezTo>
                    <a:pt x="2921" y="60"/>
                    <a:pt x="2595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7527199" y="2737413"/>
              <a:ext cx="109324" cy="47672"/>
            </a:xfrm>
            <a:custGeom>
              <a:avLst/>
              <a:gdLst/>
              <a:ahLst/>
              <a:cxnLst/>
              <a:rect l="l" t="t" r="r" b="b"/>
              <a:pathLst>
                <a:path w="3128" h="1364" extrusionOk="0">
                  <a:moveTo>
                    <a:pt x="1679" y="1"/>
                  </a:moveTo>
                  <a:cubicBezTo>
                    <a:pt x="1604" y="1"/>
                    <a:pt x="1529" y="4"/>
                    <a:pt x="1454" y="10"/>
                  </a:cubicBezTo>
                  <a:cubicBezTo>
                    <a:pt x="1153" y="60"/>
                    <a:pt x="852" y="161"/>
                    <a:pt x="602" y="311"/>
                  </a:cubicBezTo>
                  <a:cubicBezTo>
                    <a:pt x="401" y="436"/>
                    <a:pt x="25" y="662"/>
                    <a:pt x="0" y="938"/>
                  </a:cubicBezTo>
                  <a:cubicBezTo>
                    <a:pt x="0" y="988"/>
                    <a:pt x="0" y="1038"/>
                    <a:pt x="50" y="1063"/>
                  </a:cubicBezTo>
                  <a:lnTo>
                    <a:pt x="75" y="1088"/>
                  </a:lnTo>
                  <a:cubicBezTo>
                    <a:pt x="89" y="1091"/>
                    <a:pt x="102" y="1093"/>
                    <a:pt x="114" y="1093"/>
                  </a:cubicBezTo>
                  <a:cubicBezTo>
                    <a:pt x="196" y="1093"/>
                    <a:pt x="261" y="1028"/>
                    <a:pt x="326" y="963"/>
                  </a:cubicBezTo>
                  <a:cubicBezTo>
                    <a:pt x="426" y="887"/>
                    <a:pt x="526" y="787"/>
                    <a:pt x="652" y="712"/>
                  </a:cubicBezTo>
                  <a:cubicBezTo>
                    <a:pt x="677" y="687"/>
                    <a:pt x="677" y="687"/>
                    <a:pt x="702" y="687"/>
                  </a:cubicBezTo>
                  <a:cubicBezTo>
                    <a:pt x="727" y="762"/>
                    <a:pt x="802" y="837"/>
                    <a:pt x="852" y="912"/>
                  </a:cubicBezTo>
                  <a:cubicBezTo>
                    <a:pt x="902" y="988"/>
                    <a:pt x="927" y="1063"/>
                    <a:pt x="1003" y="1138"/>
                  </a:cubicBezTo>
                  <a:cubicBezTo>
                    <a:pt x="1128" y="1288"/>
                    <a:pt x="1278" y="1364"/>
                    <a:pt x="1479" y="1364"/>
                  </a:cubicBezTo>
                  <a:cubicBezTo>
                    <a:pt x="1654" y="1364"/>
                    <a:pt x="1830" y="1339"/>
                    <a:pt x="2005" y="1288"/>
                  </a:cubicBezTo>
                  <a:cubicBezTo>
                    <a:pt x="2181" y="1213"/>
                    <a:pt x="2356" y="1138"/>
                    <a:pt x="2456" y="988"/>
                  </a:cubicBezTo>
                  <a:cubicBezTo>
                    <a:pt x="2506" y="912"/>
                    <a:pt x="2506" y="787"/>
                    <a:pt x="2456" y="737"/>
                  </a:cubicBezTo>
                  <a:cubicBezTo>
                    <a:pt x="2419" y="681"/>
                    <a:pt x="2353" y="652"/>
                    <a:pt x="2291" y="652"/>
                  </a:cubicBezTo>
                  <a:cubicBezTo>
                    <a:pt x="2270" y="652"/>
                    <a:pt x="2250" y="656"/>
                    <a:pt x="2231" y="662"/>
                  </a:cubicBezTo>
                  <a:cubicBezTo>
                    <a:pt x="2156" y="712"/>
                    <a:pt x="2080" y="762"/>
                    <a:pt x="2030" y="812"/>
                  </a:cubicBezTo>
                  <a:lnTo>
                    <a:pt x="2005" y="812"/>
                  </a:lnTo>
                  <a:cubicBezTo>
                    <a:pt x="2005" y="812"/>
                    <a:pt x="1980" y="837"/>
                    <a:pt x="1955" y="837"/>
                  </a:cubicBezTo>
                  <a:cubicBezTo>
                    <a:pt x="1930" y="862"/>
                    <a:pt x="1905" y="862"/>
                    <a:pt x="1855" y="887"/>
                  </a:cubicBezTo>
                  <a:cubicBezTo>
                    <a:pt x="1805" y="912"/>
                    <a:pt x="1780" y="912"/>
                    <a:pt x="1704" y="938"/>
                  </a:cubicBezTo>
                  <a:lnTo>
                    <a:pt x="1604" y="938"/>
                  </a:lnTo>
                  <a:cubicBezTo>
                    <a:pt x="1579" y="963"/>
                    <a:pt x="1554" y="963"/>
                    <a:pt x="1554" y="963"/>
                  </a:cubicBezTo>
                  <a:lnTo>
                    <a:pt x="1529" y="963"/>
                  </a:lnTo>
                  <a:cubicBezTo>
                    <a:pt x="1504" y="963"/>
                    <a:pt x="1454" y="963"/>
                    <a:pt x="1429" y="938"/>
                  </a:cubicBezTo>
                  <a:lnTo>
                    <a:pt x="1379" y="938"/>
                  </a:lnTo>
                  <a:cubicBezTo>
                    <a:pt x="1366" y="925"/>
                    <a:pt x="1360" y="919"/>
                    <a:pt x="1357" y="919"/>
                  </a:cubicBezTo>
                  <a:cubicBezTo>
                    <a:pt x="1354" y="919"/>
                    <a:pt x="1354" y="925"/>
                    <a:pt x="1354" y="938"/>
                  </a:cubicBezTo>
                  <a:cubicBezTo>
                    <a:pt x="1354" y="938"/>
                    <a:pt x="1354" y="912"/>
                    <a:pt x="1354" y="912"/>
                  </a:cubicBezTo>
                  <a:cubicBezTo>
                    <a:pt x="1333" y="912"/>
                    <a:pt x="1329" y="895"/>
                    <a:pt x="1314" y="889"/>
                  </a:cubicBezTo>
                  <a:lnTo>
                    <a:pt x="1314" y="889"/>
                  </a:lnTo>
                  <a:cubicBezTo>
                    <a:pt x="1312" y="880"/>
                    <a:pt x="1303" y="862"/>
                    <a:pt x="1303" y="862"/>
                  </a:cubicBezTo>
                  <a:cubicBezTo>
                    <a:pt x="1278" y="862"/>
                    <a:pt x="1278" y="837"/>
                    <a:pt x="1253" y="837"/>
                  </a:cubicBezTo>
                  <a:cubicBezTo>
                    <a:pt x="1178" y="737"/>
                    <a:pt x="1103" y="612"/>
                    <a:pt x="1003" y="511"/>
                  </a:cubicBezTo>
                  <a:cubicBezTo>
                    <a:pt x="1128" y="461"/>
                    <a:pt x="1278" y="411"/>
                    <a:pt x="1429" y="386"/>
                  </a:cubicBezTo>
                  <a:cubicBezTo>
                    <a:pt x="1524" y="367"/>
                    <a:pt x="1624" y="359"/>
                    <a:pt x="1724" y="359"/>
                  </a:cubicBezTo>
                  <a:cubicBezTo>
                    <a:pt x="1886" y="359"/>
                    <a:pt x="2051" y="380"/>
                    <a:pt x="2206" y="411"/>
                  </a:cubicBezTo>
                  <a:cubicBezTo>
                    <a:pt x="2331" y="436"/>
                    <a:pt x="2456" y="486"/>
                    <a:pt x="2582" y="562"/>
                  </a:cubicBezTo>
                  <a:cubicBezTo>
                    <a:pt x="2707" y="612"/>
                    <a:pt x="2807" y="687"/>
                    <a:pt x="2958" y="687"/>
                  </a:cubicBezTo>
                  <a:cubicBezTo>
                    <a:pt x="2968" y="690"/>
                    <a:pt x="2978" y="691"/>
                    <a:pt x="2988" y="691"/>
                  </a:cubicBezTo>
                  <a:cubicBezTo>
                    <a:pt x="3072" y="691"/>
                    <a:pt x="3128" y="601"/>
                    <a:pt x="3083" y="511"/>
                  </a:cubicBezTo>
                  <a:cubicBezTo>
                    <a:pt x="2983" y="261"/>
                    <a:pt x="2607" y="136"/>
                    <a:pt x="2356" y="85"/>
                  </a:cubicBezTo>
                  <a:cubicBezTo>
                    <a:pt x="2131" y="29"/>
                    <a:pt x="1905" y="1"/>
                    <a:pt x="1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7740913" y="2701625"/>
              <a:ext cx="108660" cy="50188"/>
            </a:xfrm>
            <a:custGeom>
              <a:avLst/>
              <a:gdLst/>
              <a:ahLst/>
              <a:cxnLst/>
              <a:rect l="l" t="t" r="r" b="b"/>
              <a:pathLst>
                <a:path w="3109" h="1436" extrusionOk="0">
                  <a:moveTo>
                    <a:pt x="1855" y="0"/>
                  </a:moveTo>
                  <a:cubicBezTo>
                    <a:pt x="1705" y="0"/>
                    <a:pt x="1554" y="19"/>
                    <a:pt x="1404" y="57"/>
                  </a:cubicBezTo>
                  <a:cubicBezTo>
                    <a:pt x="1103" y="107"/>
                    <a:pt x="828" y="232"/>
                    <a:pt x="577" y="383"/>
                  </a:cubicBezTo>
                  <a:cubicBezTo>
                    <a:pt x="351" y="533"/>
                    <a:pt x="26" y="759"/>
                    <a:pt x="0" y="1034"/>
                  </a:cubicBezTo>
                  <a:cubicBezTo>
                    <a:pt x="0" y="1121"/>
                    <a:pt x="76" y="1189"/>
                    <a:pt x="162" y="1189"/>
                  </a:cubicBezTo>
                  <a:cubicBezTo>
                    <a:pt x="175" y="1189"/>
                    <a:pt x="188" y="1188"/>
                    <a:pt x="201" y="1185"/>
                  </a:cubicBezTo>
                  <a:cubicBezTo>
                    <a:pt x="326" y="1134"/>
                    <a:pt x="401" y="1009"/>
                    <a:pt x="502" y="909"/>
                  </a:cubicBezTo>
                  <a:cubicBezTo>
                    <a:pt x="602" y="834"/>
                    <a:pt x="702" y="733"/>
                    <a:pt x="828" y="658"/>
                  </a:cubicBezTo>
                  <a:cubicBezTo>
                    <a:pt x="1053" y="533"/>
                    <a:pt x="1304" y="433"/>
                    <a:pt x="1554" y="383"/>
                  </a:cubicBezTo>
                  <a:cubicBezTo>
                    <a:pt x="1655" y="383"/>
                    <a:pt x="1755" y="371"/>
                    <a:pt x="1855" y="371"/>
                  </a:cubicBezTo>
                  <a:cubicBezTo>
                    <a:pt x="1905" y="371"/>
                    <a:pt x="1955" y="374"/>
                    <a:pt x="2006" y="383"/>
                  </a:cubicBezTo>
                  <a:cubicBezTo>
                    <a:pt x="1930" y="508"/>
                    <a:pt x="1905" y="633"/>
                    <a:pt x="1855" y="759"/>
                  </a:cubicBezTo>
                  <a:cubicBezTo>
                    <a:pt x="1830" y="784"/>
                    <a:pt x="1830" y="784"/>
                    <a:pt x="1830" y="809"/>
                  </a:cubicBezTo>
                  <a:cubicBezTo>
                    <a:pt x="1830" y="809"/>
                    <a:pt x="1814" y="841"/>
                    <a:pt x="1808" y="841"/>
                  </a:cubicBezTo>
                  <a:cubicBezTo>
                    <a:pt x="1806" y="841"/>
                    <a:pt x="1805" y="839"/>
                    <a:pt x="1805" y="834"/>
                  </a:cubicBezTo>
                  <a:cubicBezTo>
                    <a:pt x="1805" y="834"/>
                    <a:pt x="1805" y="859"/>
                    <a:pt x="1780" y="859"/>
                  </a:cubicBezTo>
                  <a:cubicBezTo>
                    <a:pt x="1780" y="884"/>
                    <a:pt x="1780" y="884"/>
                    <a:pt x="1780" y="884"/>
                  </a:cubicBezTo>
                  <a:cubicBezTo>
                    <a:pt x="1755" y="909"/>
                    <a:pt x="1755" y="909"/>
                    <a:pt x="1705" y="934"/>
                  </a:cubicBezTo>
                  <a:cubicBezTo>
                    <a:pt x="1680" y="934"/>
                    <a:pt x="1655" y="959"/>
                    <a:pt x="1630" y="959"/>
                  </a:cubicBezTo>
                  <a:lnTo>
                    <a:pt x="1605" y="959"/>
                  </a:lnTo>
                  <a:cubicBezTo>
                    <a:pt x="1605" y="959"/>
                    <a:pt x="1579" y="984"/>
                    <a:pt x="1554" y="984"/>
                  </a:cubicBezTo>
                  <a:cubicBezTo>
                    <a:pt x="1529" y="984"/>
                    <a:pt x="1504" y="984"/>
                    <a:pt x="1454" y="1009"/>
                  </a:cubicBezTo>
                  <a:lnTo>
                    <a:pt x="1279" y="1009"/>
                  </a:lnTo>
                  <a:cubicBezTo>
                    <a:pt x="1254" y="1009"/>
                    <a:pt x="1229" y="1009"/>
                    <a:pt x="1178" y="984"/>
                  </a:cubicBezTo>
                  <a:lnTo>
                    <a:pt x="1103" y="984"/>
                  </a:lnTo>
                  <a:cubicBezTo>
                    <a:pt x="1028" y="959"/>
                    <a:pt x="953" y="934"/>
                    <a:pt x="878" y="909"/>
                  </a:cubicBezTo>
                  <a:cubicBezTo>
                    <a:pt x="803" y="909"/>
                    <a:pt x="702" y="959"/>
                    <a:pt x="677" y="1034"/>
                  </a:cubicBezTo>
                  <a:cubicBezTo>
                    <a:pt x="652" y="1134"/>
                    <a:pt x="677" y="1235"/>
                    <a:pt x="752" y="1285"/>
                  </a:cubicBezTo>
                  <a:cubicBezTo>
                    <a:pt x="903" y="1385"/>
                    <a:pt x="1103" y="1435"/>
                    <a:pt x="1279" y="1435"/>
                  </a:cubicBezTo>
                  <a:cubicBezTo>
                    <a:pt x="1454" y="1435"/>
                    <a:pt x="1630" y="1410"/>
                    <a:pt x="1805" y="1335"/>
                  </a:cubicBezTo>
                  <a:cubicBezTo>
                    <a:pt x="1980" y="1260"/>
                    <a:pt x="2131" y="1134"/>
                    <a:pt x="2206" y="959"/>
                  </a:cubicBezTo>
                  <a:cubicBezTo>
                    <a:pt x="2231" y="884"/>
                    <a:pt x="2256" y="784"/>
                    <a:pt x="2281" y="708"/>
                  </a:cubicBezTo>
                  <a:cubicBezTo>
                    <a:pt x="2306" y="633"/>
                    <a:pt x="2331" y="533"/>
                    <a:pt x="2331" y="433"/>
                  </a:cubicBezTo>
                  <a:cubicBezTo>
                    <a:pt x="2356" y="433"/>
                    <a:pt x="2356" y="433"/>
                    <a:pt x="2381" y="458"/>
                  </a:cubicBezTo>
                  <a:cubicBezTo>
                    <a:pt x="2507" y="483"/>
                    <a:pt x="2632" y="533"/>
                    <a:pt x="2782" y="608"/>
                  </a:cubicBezTo>
                  <a:cubicBezTo>
                    <a:pt x="2828" y="623"/>
                    <a:pt x="2883" y="648"/>
                    <a:pt x="2936" y="648"/>
                  </a:cubicBezTo>
                  <a:cubicBezTo>
                    <a:pt x="2970" y="648"/>
                    <a:pt x="3004" y="638"/>
                    <a:pt x="3033" y="608"/>
                  </a:cubicBezTo>
                  <a:lnTo>
                    <a:pt x="3058" y="608"/>
                  </a:lnTo>
                  <a:cubicBezTo>
                    <a:pt x="3108" y="558"/>
                    <a:pt x="3083" y="508"/>
                    <a:pt x="3083" y="458"/>
                  </a:cubicBezTo>
                  <a:cubicBezTo>
                    <a:pt x="2958" y="207"/>
                    <a:pt x="2532" y="107"/>
                    <a:pt x="2306" y="57"/>
                  </a:cubicBezTo>
                  <a:cubicBezTo>
                    <a:pt x="2156" y="19"/>
                    <a:pt x="2006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7446606" y="2598105"/>
              <a:ext cx="314201" cy="473642"/>
            </a:xfrm>
            <a:custGeom>
              <a:avLst/>
              <a:gdLst/>
              <a:ahLst/>
              <a:cxnLst/>
              <a:rect l="l" t="t" r="r" b="b"/>
              <a:pathLst>
                <a:path w="8990" h="13552" extrusionOk="0">
                  <a:moveTo>
                    <a:pt x="4453" y="0"/>
                  </a:moveTo>
                  <a:cubicBezTo>
                    <a:pt x="4432" y="0"/>
                    <a:pt x="4409" y="4"/>
                    <a:pt x="4386" y="11"/>
                  </a:cubicBezTo>
                  <a:cubicBezTo>
                    <a:pt x="3233" y="412"/>
                    <a:pt x="2206" y="1314"/>
                    <a:pt x="1504" y="2292"/>
                  </a:cubicBezTo>
                  <a:cubicBezTo>
                    <a:pt x="752" y="3320"/>
                    <a:pt x="301" y="4548"/>
                    <a:pt x="201" y="5801"/>
                  </a:cubicBezTo>
                  <a:cubicBezTo>
                    <a:pt x="0" y="8683"/>
                    <a:pt x="1655" y="11465"/>
                    <a:pt x="4211" y="12743"/>
                  </a:cubicBezTo>
                  <a:cubicBezTo>
                    <a:pt x="4888" y="13094"/>
                    <a:pt x="5614" y="13320"/>
                    <a:pt x="6366" y="13445"/>
                  </a:cubicBezTo>
                  <a:cubicBezTo>
                    <a:pt x="6742" y="13508"/>
                    <a:pt x="7143" y="13551"/>
                    <a:pt x="7544" y="13551"/>
                  </a:cubicBezTo>
                  <a:cubicBezTo>
                    <a:pt x="7945" y="13551"/>
                    <a:pt x="8346" y="13508"/>
                    <a:pt x="8722" y="13395"/>
                  </a:cubicBezTo>
                  <a:cubicBezTo>
                    <a:pt x="8989" y="13298"/>
                    <a:pt x="8927" y="12942"/>
                    <a:pt x="8673" y="12942"/>
                  </a:cubicBezTo>
                  <a:cubicBezTo>
                    <a:pt x="8665" y="12942"/>
                    <a:pt x="8656" y="12943"/>
                    <a:pt x="8647" y="12944"/>
                  </a:cubicBezTo>
                  <a:cubicBezTo>
                    <a:pt x="8277" y="12957"/>
                    <a:pt x="7914" y="12979"/>
                    <a:pt x="7555" y="12979"/>
                  </a:cubicBezTo>
                  <a:cubicBezTo>
                    <a:pt x="7258" y="12979"/>
                    <a:pt x="6962" y="12964"/>
                    <a:pt x="6667" y="12919"/>
                  </a:cubicBezTo>
                  <a:cubicBezTo>
                    <a:pt x="6041" y="12843"/>
                    <a:pt x="5439" y="12693"/>
                    <a:pt x="4863" y="12442"/>
                  </a:cubicBezTo>
                  <a:cubicBezTo>
                    <a:pt x="3660" y="11941"/>
                    <a:pt x="2657" y="11114"/>
                    <a:pt x="1930" y="10061"/>
                  </a:cubicBezTo>
                  <a:cubicBezTo>
                    <a:pt x="452" y="7956"/>
                    <a:pt x="276" y="5099"/>
                    <a:pt x="1655" y="2919"/>
                  </a:cubicBezTo>
                  <a:cubicBezTo>
                    <a:pt x="1980" y="2367"/>
                    <a:pt x="2406" y="1866"/>
                    <a:pt x="2883" y="1465"/>
                  </a:cubicBezTo>
                  <a:cubicBezTo>
                    <a:pt x="3384" y="1014"/>
                    <a:pt x="3960" y="688"/>
                    <a:pt x="4562" y="387"/>
                  </a:cubicBezTo>
                  <a:cubicBezTo>
                    <a:pt x="4765" y="275"/>
                    <a:pt x="4643" y="0"/>
                    <a:pt x="4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7750839" y="2578254"/>
              <a:ext cx="209106" cy="374909"/>
            </a:xfrm>
            <a:custGeom>
              <a:avLst/>
              <a:gdLst/>
              <a:ahLst/>
              <a:cxnLst/>
              <a:rect l="l" t="t" r="r" b="b"/>
              <a:pathLst>
                <a:path w="5983" h="10727" extrusionOk="0">
                  <a:moveTo>
                    <a:pt x="144" y="0"/>
                  </a:moveTo>
                  <a:cubicBezTo>
                    <a:pt x="36" y="0"/>
                    <a:pt x="0" y="156"/>
                    <a:pt x="117" y="203"/>
                  </a:cubicBezTo>
                  <a:cubicBezTo>
                    <a:pt x="844" y="479"/>
                    <a:pt x="1546" y="755"/>
                    <a:pt x="2198" y="1206"/>
                  </a:cubicBezTo>
                  <a:cubicBezTo>
                    <a:pt x="2849" y="1632"/>
                    <a:pt x="3401" y="2208"/>
                    <a:pt x="3902" y="2810"/>
                  </a:cubicBezTo>
                  <a:cubicBezTo>
                    <a:pt x="4930" y="4163"/>
                    <a:pt x="5631" y="5893"/>
                    <a:pt x="5255" y="7597"/>
                  </a:cubicBezTo>
                  <a:cubicBezTo>
                    <a:pt x="5130" y="8073"/>
                    <a:pt x="4955" y="8524"/>
                    <a:pt x="4754" y="8975"/>
                  </a:cubicBezTo>
                  <a:cubicBezTo>
                    <a:pt x="4554" y="9451"/>
                    <a:pt x="4253" y="9903"/>
                    <a:pt x="4077" y="10379"/>
                  </a:cubicBezTo>
                  <a:cubicBezTo>
                    <a:pt x="4007" y="10571"/>
                    <a:pt x="4169" y="10727"/>
                    <a:pt x="4333" y="10727"/>
                  </a:cubicBezTo>
                  <a:cubicBezTo>
                    <a:pt x="4404" y="10727"/>
                    <a:pt x="4476" y="10698"/>
                    <a:pt x="4529" y="10629"/>
                  </a:cubicBezTo>
                  <a:cubicBezTo>
                    <a:pt x="4804" y="10228"/>
                    <a:pt x="5005" y="9777"/>
                    <a:pt x="5205" y="9326"/>
                  </a:cubicBezTo>
                  <a:cubicBezTo>
                    <a:pt x="5406" y="8900"/>
                    <a:pt x="5581" y="8449"/>
                    <a:pt x="5707" y="7973"/>
                  </a:cubicBezTo>
                  <a:cubicBezTo>
                    <a:pt x="5982" y="6970"/>
                    <a:pt x="5957" y="5968"/>
                    <a:pt x="5656" y="4990"/>
                  </a:cubicBezTo>
                  <a:cubicBezTo>
                    <a:pt x="5180" y="3361"/>
                    <a:pt x="4102" y="1958"/>
                    <a:pt x="2699" y="1030"/>
                  </a:cubicBezTo>
                  <a:cubicBezTo>
                    <a:pt x="1922" y="529"/>
                    <a:pt x="1070" y="103"/>
                    <a:pt x="168" y="3"/>
                  </a:cubicBezTo>
                  <a:cubicBezTo>
                    <a:pt x="159" y="1"/>
                    <a:pt x="151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7574485" y="3120387"/>
              <a:ext cx="1274522" cy="1263303"/>
            </a:xfrm>
            <a:custGeom>
              <a:avLst/>
              <a:gdLst/>
              <a:ahLst/>
              <a:cxnLst/>
              <a:rect l="l" t="t" r="r" b="b"/>
              <a:pathLst>
                <a:path w="36467" h="36146" extrusionOk="0">
                  <a:moveTo>
                    <a:pt x="3786" y="1"/>
                  </a:moveTo>
                  <a:cubicBezTo>
                    <a:pt x="3087" y="1"/>
                    <a:pt x="2465" y="100"/>
                    <a:pt x="2031" y="280"/>
                  </a:cubicBezTo>
                  <a:cubicBezTo>
                    <a:pt x="1003" y="731"/>
                    <a:pt x="1" y="1934"/>
                    <a:pt x="1" y="1934"/>
                  </a:cubicBezTo>
                  <a:cubicBezTo>
                    <a:pt x="1" y="1934"/>
                    <a:pt x="2407" y="6496"/>
                    <a:pt x="2532" y="7223"/>
                  </a:cubicBezTo>
                  <a:cubicBezTo>
                    <a:pt x="2657" y="7924"/>
                    <a:pt x="3384" y="8927"/>
                    <a:pt x="3685" y="9253"/>
                  </a:cubicBezTo>
                  <a:cubicBezTo>
                    <a:pt x="3986" y="9604"/>
                    <a:pt x="6993" y="11809"/>
                    <a:pt x="7920" y="13062"/>
                  </a:cubicBezTo>
                  <a:cubicBezTo>
                    <a:pt x="8848" y="14315"/>
                    <a:pt x="11529" y="17574"/>
                    <a:pt x="11780" y="19980"/>
                  </a:cubicBezTo>
                  <a:cubicBezTo>
                    <a:pt x="12006" y="22386"/>
                    <a:pt x="11956" y="23514"/>
                    <a:pt x="12457" y="24641"/>
                  </a:cubicBezTo>
                  <a:cubicBezTo>
                    <a:pt x="12933" y="25769"/>
                    <a:pt x="14412" y="28301"/>
                    <a:pt x="14763" y="29779"/>
                  </a:cubicBezTo>
                  <a:cubicBezTo>
                    <a:pt x="15138" y="31258"/>
                    <a:pt x="15038" y="32787"/>
                    <a:pt x="15038" y="32787"/>
                  </a:cubicBezTo>
                  <a:lnTo>
                    <a:pt x="36467" y="36145"/>
                  </a:lnTo>
                  <a:cubicBezTo>
                    <a:pt x="36467" y="36095"/>
                    <a:pt x="36216" y="33489"/>
                    <a:pt x="36241" y="32586"/>
                  </a:cubicBezTo>
                  <a:cubicBezTo>
                    <a:pt x="36266" y="31659"/>
                    <a:pt x="36266" y="29478"/>
                    <a:pt x="35414" y="26822"/>
                  </a:cubicBezTo>
                  <a:cubicBezTo>
                    <a:pt x="34562" y="24165"/>
                    <a:pt x="31404" y="18326"/>
                    <a:pt x="25740" y="15869"/>
                  </a:cubicBezTo>
                  <a:cubicBezTo>
                    <a:pt x="20076" y="13413"/>
                    <a:pt x="18196" y="12110"/>
                    <a:pt x="17419" y="11183"/>
                  </a:cubicBezTo>
                  <a:cubicBezTo>
                    <a:pt x="16642" y="10280"/>
                    <a:pt x="15414" y="8977"/>
                    <a:pt x="14487" y="8300"/>
                  </a:cubicBezTo>
                  <a:cubicBezTo>
                    <a:pt x="13560" y="7624"/>
                    <a:pt x="11479" y="6396"/>
                    <a:pt x="10702" y="5218"/>
                  </a:cubicBezTo>
                  <a:cubicBezTo>
                    <a:pt x="9925" y="4015"/>
                    <a:pt x="8472" y="1333"/>
                    <a:pt x="6793" y="606"/>
                  </a:cubicBezTo>
                  <a:cubicBezTo>
                    <a:pt x="5837" y="186"/>
                    <a:pt x="4740" y="1"/>
                    <a:pt x="3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7496514" y="3073031"/>
              <a:ext cx="1874963" cy="2221073"/>
            </a:xfrm>
            <a:custGeom>
              <a:avLst/>
              <a:gdLst/>
              <a:ahLst/>
              <a:cxnLst/>
              <a:rect l="l" t="t" r="r" b="b"/>
              <a:pathLst>
                <a:path w="53647" h="63550" extrusionOk="0">
                  <a:moveTo>
                    <a:pt x="720" y="1"/>
                  </a:moveTo>
                  <a:cubicBezTo>
                    <a:pt x="587" y="1"/>
                    <a:pt x="455" y="10"/>
                    <a:pt x="327" y="31"/>
                  </a:cubicBezTo>
                  <a:cubicBezTo>
                    <a:pt x="252" y="31"/>
                    <a:pt x="227" y="81"/>
                    <a:pt x="201" y="132"/>
                  </a:cubicBezTo>
                  <a:cubicBezTo>
                    <a:pt x="1" y="407"/>
                    <a:pt x="76" y="858"/>
                    <a:pt x="126" y="1184"/>
                  </a:cubicBezTo>
                  <a:cubicBezTo>
                    <a:pt x="176" y="1610"/>
                    <a:pt x="327" y="2011"/>
                    <a:pt x="502" y="2412"/>
                  </a:cubicBezTo>
                  <a:cubicBezTo>
                    <a:pt x="853" y="3189"/>
                    <a:pt x="1329" y="3916"/>
                    <a:pt x="1780" y="4643"/>
                  </a:cubicBezTo>
                  <a:cubicBezTo>
                    <a:pt x="2207" y="5345"/>
                    <a:pt x="2658" y="6046"/>
                    <a:pt x="3159" y="6698"/>
                  </a:cubicBezTo>
                  <a:cubicBezTo>
                    <a:pt x="3410" y="7024"/>
                    <a:pt x="3685" y="7325"/>
                    <a:pt x="3986" y="7600"/>
                  </a:cubicBezTo>
                  <a:cubicBezTo>
                    <a:pt x="4061" y="7675"/>
                    <a:pt x="4136" y="7751"/>
                    <a:pt x="4212" y="7826"/>
                  </a:cubicBezTo>
                  <a:cubicBezTo>
                    <a:pt x="4337" y="8051"/>
                    <a:pt x="4437" y="8277"/>
                    <a:pt x="4537" y="8528"/>
                  </a:cubicBezTo>
                  <a:cubicBezTo>
                    <a:pt x="4788" y="9104"/>
                    <a:pt x="5039" y="9706"/>
                    <a:pt x="5440" y="10232"/>
                  </a:cubicBezTo>
                  <a:cubicBezTo>
                    <a:pt x="6141" y="11209"/>
                    <a:pt x="7219" y="11836"/>
                    <a:pt x="8121" y="12638"/>
                  </a:cubicBezTo>
                  <a:cubicBezTo>
                    <a:pt x="9901" y="14167"/>
                    <a:pt x="11354" y="16046"/>
                    <a:pt x="12432" y="18152"/>
                  </a:cubicBezTo>
                  <a:cubicBezTo>
                    <a:pt x="13009" y="19254"/>
                    <a:pt x="13535" y="20483"/>
                    <a:pt x="13760" y="21736"/>
                  </a:cubicBezTo>
                  <a:cubicBezTo>
                    <a:pt x="13886" y="22437"/>
                    <a:pt x="13886" y="23139"/>
                    <a:pt x="13986" y="23841"/>
                  </a:cubicBezTo>
                  <a:cubicBezTo>
                    <a:pt x="14061" y="24493"/>
                    <a:pt x="14212" y="25119"/>
                    <a:pt x="14437" y="25746"/>
                  </a:cubicBezTo>
                  <a:cubicBezTo>
                    <a:pt x="14913" y="27124"/>
                    <a:pt x="15690" y="28352"/>
                    <a:pt x="16292" y="29681"/>
                  </a:cubicBezTo>
                  <a:cubicBezTo>
                    <a:pt x="16442" y="30006"/>
                    <a:pt x="16593" y="30332"/>
                    <a:pt x="16718" y="30658"/>
                  </a:cubicBezTo>
                  <a:cubicBezTo>
                    <a:pt x="16893" y="31034"/>
                    <a:pt x="16968" y="31435"/>
                    <a:pt x="17044" y="31836"/>
                  </a:cubicBezTo>
                  <a:cubicBezTo>
                    <a:pt x="17194" y="32613"/>
                    <a:pt x="17219" y="33365"/>
                    <a:pt x="17194" y="34167"/>
                  </a:cubicBezTo>
                  <a:cubicBezTo>
                    <a:pt x="17194" y="34236"/>
                    <a:pt x="17255" y="34274"/>
                    <a:pt x="17313" y="34274"/>
                  </a:cubicBezTo>
                  <a:cubicBezTo>
                    <a:pt x="17361" y="34274"/>
                    <a:pt x="17408" y="34248"/>
                    <a:pt x="17420" y="34192"/>
                  </a:cubicBezTo>
                  <a:cubicBezTo>
                    <a:pt x="17570" y="33590"/>
                    <a:pt x="17545" y="32939"/>
                    <a:pt x="17445" y="32312"/>
                  </a:cubicBezTo>
                  <a:cubicBezTo>
                    <a:pt x="17369" y="31686"/>
                    <a:pt x="17119" y="31084"/>
                    <a:pt x="16943" y="30458"/>
                  </a:cubicBezTo>
                  <a:cubicBezTo>
                    <a:pt x="16567" y="29229"/>
                    <a:pt x="15966" y="28077"/>
                    <a:pt x="15465" y="26924"/>
                  </a:cubicBezTo>
                  <a:cubicBezTo>
                    <a:pt x="14913" y="25696"/>
                    <a:pt x="14562" y="24493"/>
                    <a:pt x="14437" y="23164"/>
                  </a:cubicBezTo>
                  <a:cubicBezTo>
                    <a:pt x="14387" y="22463"/>
                    <a:pt x="14337" y="21761"/>
                    <a:pt x="14187" y="21109"/>
                  </a:cubicBezTo>
                  <a:cubicBezTo>
                    <a:pt x="14036" y="20483"/>
                    <a:pt x="13836" y="19881"/>
                    <a:pt x="13585" y="19305"/>
                  </a:cubicBezTo>
                  <a:cubicBezTo>
                    <a:pt x="12933" y="17676"/>
                    <a:pt x="12031" y="16147"/>
                    <a:pt x="10953" y="14768"/>
                  </a:cubicBezTo>
                  <a:cubicBezTo>
                    <a:pt x="11129" y="14718"/>
                    <a:pt x="11329" y="14668"/>
                    <a:pt x="11505" y="14593"/>
                  </a:cubicBezTo>
                  <a:cubicBezTo>
                    <a:pt x="11680" y="14543"/>
                    <a:pt x="11806" y="14467"/>
                    <a:pt x="11956" y="14367"/>
                  </a:cubicBezTo>
                  <a:cubicBezTo>
                    <a:pt x="12081" y="14292"/>
                    <a:pt x="12232" y="14217"/>
                    <a:pt x="12307" y="14092"/>
                  </a:cubicBezTo>
                  <a:cubicBezTo>
                    <a:pt x="12357" y="14041"/>
                    <a:pt x="12382" y="13966"/>
                    <a:pt x="12332" y="13916"/>
                  </a:cubicBezTo>
                  <a:cubicBezTo>
                    <a:pt x="12311" y="13875"/>
                    <a:pt x="12258" y="13834"/>
                    <a:pt x="12211" y="13834"/>
                  </a:cubicBezTo>
                  <a:cubicBezTo>
                    <a:pt x="12201" y="13834"/>
                    <a:pt x="12191" y="13836"/>
                    <a:pt x="12181" y="13841"/>
                  </a:cubicBezTo>
                  <a:cubicBezTo>
                    <a:pt x="12031" y="13891"/>
                    <a:pt x="11906" y="13991"/>
                    <a:pt x="11755" y="14041"/>
                  </a:cubicBezTo>
                  <a:cubicBezTo>
                    <a:pt x="11630" y="14117"/>
                    <a:pt x="11505" y="14167"/>
                    <a:pt x="11354" y="14242"/>
                  </a:cubicBezTo>
                  <a:cubicBezTo>
                    <a:pt x="11154" y="14317"/>
                    <a:pt x="10928" y="14392"/>
                    <a:pt x="10703" y="14467"/>
                  </a:cubicBezTo>
                  <a:cubicBezTo>
                    <a:pt x="10452" y="14192"/>
                    <a:pt x="10227" y="13916"/>
                    <a:pt x="9976" y="13640"/>
                  </a:cubicBezTo>
                  <a:cubicBezTo>
                    <a:pt x="10477" y="13590"/>
                    <a:pt x="10953" y="13465"/>
                    <a:pt x="11430" y="13315"/>
                  </a:cubicBezTo>
                  <a:cubicBezTo>
                    <a:pt x="11730" y="13214"/>
                    <a:pt x="12006" y="13089"/>
                    <a:pt x="12282" y="12939"/>
                  </a:cubicBezTo>
                  <a:cubicBezTo>
                    <a:pt x="12432" y="12863"/>
                    <a:pt x="12557" y="12788"/>
                    <a:pt x="12683" y="12688"/>
                  </a:cubicBezTo>
                  <a:cubicBezTo>
                    <a:pt x="12833" y="12588"/>
                    <a:pt x="12984" y="12513"/>
                    <a:pt x="13059" y="12387"/>
                  </a:cubicBezTo>
                  <a:cubicBezTo>
                    <a:pt x="13127" y="12273"/>
                    <a:pt x="13029" y="12158"/>
                    <a:pt x="12935" y="12158"/>
                  </a:cubicBezTo>
                  <a:cubicBezTo>
                    <a:pt x="12926" y="12158"/>
                    <a:pt x="12917" y="12160"/>
                    <a:pt x="12908" y="12162"/>
                  </a:cubicBezTo>
                  <a:cubicBezTo>
                    <a:pt x="12758" y="12187"/>
                    <a:pt x="12633" y="12287"/>
                    <a:pt x="12507" y="12362"/>
                  </a:cubicBezTo>
                  <a:cubicBezTo>
                    <a:pt x="12382" y="12437"/>
                    <a:pt x="12232" y="12513"/>
                    <a:pt x="12106" y="12588"/>
                  </a:cubicBezTo>
                  <a:cubicBezTo>
                    <a:pt x="11831" y="12738"/>
                    <a:pt x="11555" y="12863"/>
                    <a:pt x="11254" y="12964"/>
                  </a:cubicBezTo>
                  <a:cubicBezTo>
                    <a:pt x="10753" y="13164"/>
                    <a:pt x="10227" y="13239"/>
                    <a:pt x="9700" y="13340"/>
                  </a:cubicBezTo>
                  <a:cubicBezTo>
                    <a:pt x="8923" y="12563"/>
                    <a:pt x="8096" y="11886"/>
                    <a:pt x="7219" y="11209"/>
                  </a:cubicBezTo>
                  <a:cubicBezTo>
                    <a:pt x="6768" y="10858"/>
                    <a:pt x="6317" y="10508"/>
                    <a:pt x="5941" y="10056"/>
                  </a:cubicBezTo>
                  <a:cubicBezTo>
                    <a:pt x="5515" y="9555"/>
                    <a:pt x="5264" y="8954"/>
                    <a:pt x="4988" y="8377"/>
                  </a:cubicBezTo>
                  <a:cubicBezTo>
                    <a:pt x="4988" y="8352"/>
                    <a:pt x="4988" y="8352"/>
                    <a:pt x="4988" y="8327"/>
                  </a:cubicBezTo>
                  <a:cubicBezTo>
                    <a:pt x="5041" y="8330"/>
                    <a:pt x="5094" y="8332"/>
                    <a:pt x="5148" y="8332"/>
                  </a:cubicBezTo>
                  <a:cubicBezTo>
                    <a:pt x="5501" y="8332"/>
                    <a:pt x="5865" y="8264"/>
                    <a:pt x="6191" y="8177"/>
                  </a:cubicBezTo>
                  <a:cubicBezTo>
                    <a:pt x="6618" y="8076"/>
                    <a:pt x="7069" y="7926"/>
                    <a:pt x="7420" y="7675"/>
                  </a:cubicBezTo>
                  <a:cubicBezTo>
                    <a:pt x="7770" y="7450"/>
                    <a:pt x="7996" y="7049"/>
                    <a:pt x="8171" y="6673"/>
                  </a:cubicBezTo>
                  <a:cubicBezTo>
                    <a:pt x="8347" y="6272"/>
                    <a:pt x="8447" y="5721"/>
                    <a:pt x="8347" y="5019"/>
                  </a:cubicBezTo>
                  <a:cubicBezTo>
                    <a:pt x="8272" y="4593"/>
                    <a:pt x="8096" y="4192"/>
                    <a:pt x="7846" y="3841"/>
                  </a:cubicBezTo>
                  <a:cubicBezTo>
                    <a:pt x="7269" y="3114"/>
                    <a:pt x="6417" y="2563"/>
                    <a:pt x="5665" y="2036"/>
                  </a:cubicBezTo>
                  <a:cubicBezTo>
                    <a:pt x="5490" y="1911"/>
                    <a:pt x="5289" y="1786"/>
                    <a:pt x="5114" y="1685"/>
                  </a:cubicBezTo>
                  <a:cubicBezTo>
                    <a:pt x="5531" y="1632"/>
                    <a:pt x="5952" y="1600"/>
                    <a:pt x="6371" y="1600"/>
                  </a:cubicBezTo>
                  <a:cubicBezTo>
                    <a:pt x="7336" y="1600"/>
                    <a:pt x="8285" y="1772"/>
                    <a:pt x="9124" y="2262"/>
                  </a:cubicBezTo>
                  <a:cubicBezTo>
                    <a:pt x="10653" y="3164"/>
                    <a:pt x="11405" y="4893"/>
                    <a:pt x="12382" y="6297"/>
                  </a:cubicBezTo>
                  <a:cubicBezTo>
                    <a:pt x="12908" y="7074"/>
                    <a:pt x="13535" y="7751"/>
                    <a:pt x="14262" y="8327"/>
                  </a:cubicBezTo>
                  <a:cubicBezTo>
                    <a:pt x="15039" y="8954"/>
                    <a:pt x="15891" y="9480"/>
                    <a:pt x="16693" y="10081"/>
                  </a:cubicBezTo>
                  <a:cubicBezTo>
                    <a:pt x="17545" y="10708"/>
                    <a:pt x="18247" y="11510"/>
                    <a:pt x="18974" y="12287"/>
                  </a:cubicBezTo>
                  <a:cubicBezTo>
                    <a:pt x="19675" y="13014"/>
                    <a:pt x="20402" y="13665"/>
                    <a:pt x="21254" y="14217"/>
                  </a:cubicBezTo>
                  <a:cubicBezTo>
                    <a:pt x="24387" y="16372"/>
                    <a:pt x="28222" y="17224"/>
                    <a:pt x="31304" y="19480"/>
                  </a:cubicBezTo>
                  <a:cubicBezTo>
                    <a:pt x="34212" y="21610"/>
                    <a:pt x="36242" y="24843"/>
                    <a:pt x="37294" y="28252"/>
                  </a:cubicBezTo>
                  <a:cubicBezTo>
                    <a:pt x="37821" y="30006"/>
                    <a:pt x="38121" y="31836"/>
                    <a:pt x="38197" y="33641"/>
                  </a:cubicBezTo>
                  <a:cubicBezTo>
                    <a:pt x="38222" y="34793"/>
                    <a:pt x="38147" y="35921"/>
                    <a:pt x="38297" y="37049"/>
                  </a:cubicBezTo>
                  <a:cubicBezTo>
                    <a:pt x="38447" y="38102"/>
                    <a:pt x="38773" y="39104"/>
                    <a:pt x="39274" y="40006"/>
                  </a:cubicBezTo>
                  <a:cubicBezTo>
                    <a:pt x="39525" y="40458"/>
                    <a:pt x="39801" y="40859"/>
                    <a:pt x="40177" y="41209"/>
                  </a:cubicBezTo>
                  <a:cubicBezTo>
                    <a:pt x="40203" y="41243"/>
                    <a:pt x="40235" y="41257"/>
                    <a:pt x="40267" y="41257"/>
                  </a:cubicBezTo>
                  <a:cubicBezTo>
                    <a:pt x="40354" y="41257"/>
                    <a:pt x="40439" y="41151"/>
                    <a:pt x="40402" y="41059"/>
                  </a:cubicBezTo>
                  <a:cubicBezTo>
                    <a:pt x="39926" y="40082"/>
                    <a:pt x="39375" y="39179"/>
                    <a:pt x="39099" y="38152"/>
                  </a:cubicBezTo>
                  <a:cubicBezTo>
                    <a:pt x="39074" y="38077"/>
                    <a:pt x="39049" y="38001"/>
                    <a:pt x="39049" y="37951"/>
                  </a:cubicBezTo>
                  <a:lnTo>
                    <a:pt x="39049" y="37951"/>
                  </a:lnTo>
                  <a:cubicBezTo>
                    <a:pt x="39274" y="38277"/>
                    <a:pt x="39525" y="38578"/>
                    <a:pt x="39776" y="38854"/>
                  </a:cubicBezTo>
                  <a:cubicBezTo>
                    <a:pt x="40377" y="39530"/>
                    <a:pt x="41004" y="40157"/>
                    <a:pt x="41480" y="40909"/>
                  </a:cubicBezTo>
                  <a:cubicBezTo>
                    <a:pt x="42558" y="42563"/>
                    <a:pt x="42382" y="44618"/>
                    <a:pt x="43109" y="46423"/>
                  </a:cubicBezTo>
                  <a:cubicBezTo>
                    <a:pt x="43510" y="47400"/>
                    <a:pt x="44162" y="48227"/>
                    <a:pt x="44713" y="49104"/>
                  </a:cubicBezTo>
                  <a:cubicBezTo>
                    <a:pt x="45315" y="50007"/>
                    <a:pt x="45891" y="50934"/>
                    <a:pt x="46417" y="51886"/>
                  </a:cubicBezTo>
                  <a:cubicBezTo>
                    <a:pt x="47445" y="53766"/>
                    <a:pt x="48297" y="55721"/>
                    <a:pt x="49450" y="57550"/>
                  </a:cubicBezTo>
                  <a:cubicBezTo>
                    <a:pt x="50076" y="58528"/>
                    <a:pt x="50753" y="59480"/>
                    <a:pt x="51405" y="60458"/>
                  </a:cubicBezTo>
                  <a:cubicBezTo>
                    <a:pt x="52031" y="61410"/>
                    <a:pt x="52633" y="62413"/>
                    <a:pt x="53184" y="63440"/>
                  </a:cubicBezTo>
                  <a:cubicBezTo>
                    <a:pt x="53231" y="63517"/>
                    <a:pt x="53296" y="63549"/>
                    <a:pt x="53361" y="63549"/>
                  </a:cubicBezTo>
                  <a:cubicBezTo>
                    <a:pt x="53506" y="63549"/>
                    <a:pt x="53647" y="63388"/>
                    <a:pt x="53560" y="63215"/>
                  </a:cubicBezTo>
                  <a:cubicBezTo>
                    <a:pt x="52758" y="61335"/>
                    <a:pt x="51505" y="59681"/>
                    <a:pt x="50377" y="57976"/>
                  </a:cubicBezTo>
                  <a:cubicBezTo>
                    <a:pt x="49801" y="57099"/>
                    <a:pt x="49249" y="56222"/>
                    <a:pt x="48773" y="55295"/>
                  </a:cubicBezTo>
                  <a:cubicBezTo>
                    <a:pt x="48272" y="54342"/>
                    <a:pt x="47821" y="53340"/>
                    <a:pt x="47294" y="52387"/>
                  </a:cubicBezTo>
                  <a:cubicBezTo>
                    <a:pt x="46793" y="51410"/>
                    <a:pt x="46242" y="50458"/>
                    <a:pt x="45640" y="49530"/>
                  </a:cubicBezTo>
                  <a:cubicBezTo>
                    <a:pt x="45089" y="48628"/>
                    <a:pt x="44437" y="47776"/>
                    <a:pt x="43911" y="46849"/>
                  </a:cubicBezTo>
                  <a:cubicBezTo>
                    <a:pt x="42959" y="45119"/>
                    <a:pt x="43159" y="43014"/>
                    <a:pt x="42307" y="41260"/>
                  </a:cubicBezTo>
                  <a:cubicBezTo>
                    <a:pt x="41881" y="40382"/>
                    <a:pt x="41179" y="39656"/>
                    <a:pt x="40528" y="38954"/>
                  </a:cubicBezTo>
                  <a:cubicBezTo>
                    <a:pt x="39901" y="38277"/>
                    <a:pt x="39324" y="37600"/>
                    <a:pt x="38848" y="36823"/>
                  </a:cubicBezTo>
                  <a:cubicBezTo>
                    <a:pt x="38773" y="36122"/>
                    <a:pt x="38773" y="35420"/>
                    <a:pt x="38773" y="34718"/>
                  </a:cubicBezTo>
                  <a:cubicBezTo>
                    <a:pt x="38773" y="32788"/>
                    <a:pt x="38598" y="30884"/>
                    <a:pt x="38121" y="29029"/>
                  </a:cubicBezTo>
                  <a:cubicBezTo>
                    <a:pt x="37219" y="25495"/>
                    <a:pt x="35390" y="22162"/>
                    <a:pt x="32608" y="19756"/>
                  </a:cubicBezTo>
                  <a:cubicBezTo>
                    <a:pt x="29650" y="17199"/>
                    <a:pt x="25841" y="16247"/>
                    <a:pt x="22507" y="14317"/>
                  </a:cubicBezTo>
                  <a:cubicBezTo>
                    <a:pt x="21680" y="13866"/>
                    <a:pt x="20903" y="13315"/>
                    <a:pt x="20202" y="12688"/>
                  </a:cubicBezTo>
                  <a:cubicBezTo>
                    <a:pt x="19375" y="11961"/>
                    <a:pt x="18698" y="11109"/>
                    <a:pt x="17871" y="10357"/>
                  </a:cubicBezTo>
                  <a:cubicBezTo>
                    <a:pt x="16367" y="9029"/>
                    <a:pt x="14462" y="8227"/>
                    <a:pt x="13184" y="6648"/>
                  </a:cubicBezTo>
                  <a:cubicBezTo>
                    <a:pt x="12081" y="5269"/>
                    <a:pt x="11405" y="3565"/>
                    <a:pt x="10026" y="2412"/>
                  </a:cubicBezTo>
                  <a:cubicBezTo>
                    <a:pt x="8970" y="1529"/>
                    <a:pt x="7698" y="1232"/>
                    <a:pt x="6393" y="1232"/>
                  </a:cubicBezTo>
                  <a:cubicBezTo>
                    <a:pt x="5809" y="1232"/>
                    <a:pt x="5219" y="1292"/>
                    <a:pt x="4638" y="1385"/>
                  </a:cubicBezTo>
                  <a:cubicBezTo>
                    <a:pt x="4136" y="1084"/>
                    <a:pt x="3635" y="783"/>
                    <a:pt x="3109" y="558"/>
                  </a:cubicBezTo>
                  <a:cubicBezTo>
                    <a:pt x="2658" y="382"/>
                    <a:pt x="2207" y="232"/>
                    <a:pt x="1730" y="132"/>
                  </a:cubicBezTo>
                  <a:cubicBezTo>
                    <a:pt x="1407" y="60"/>
                    <a:pt x="1058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8056259" y="4142620"/>
              <a:ext cx="86956" cy="299207"/>
            </a:xfrm>
            <a:custGeom>
              <a:avLst/>
              <a:gdLst/>
              <a:ahLst/>
              <a:cxnLst/>
              <a:rect l="l" t="t" r="r" b="b"/>
              <a:pathLst>
                <a:path w="2488" h="8561" extrusionOk="0">
                  <a:moveTo>
                    <a:pt x="252" y="1"/>
                  </a:moveTo>
                  <a:cubicBezTo>
                    <a:pt x="199" y="1"/>
                    <a:pt x="147" y="30"/>
                    <a:pt x="125" y="104"/>
                  </a:cubicBezTo>
                  <a:cubicBezTo>
                    <a:pt x="0" y="856"/>
                    <a:pt x="50" y="1708"/>
                    <a:pt x="100" y="2460"/>
                  </a:cubicBezTo>
                  <a:cubicBezTo>
                    <a:pt x="125" y="3262"/>
                    <a:pt x="201" y="4039"/>
                    <a:pt x="376" y="4791"/>
                  </a:cubicBezTo>
                  <a:cubicBezTo>
                    <a:pt x="526" y="5493"/>
                    <a:pt x="727" y="6169"/>
                    <a:pt x="1028" y="6796"/>
                  </a:cubicBezTo>
                  <a:cubicBezTo>
                    <a:pt x="1303" y="7397"/>
                    <a:pt x="1679" y="8074"/>
                    <a:pt x="2181" y="8525"/>
                  </a:cubicBezTo>
                  <a:cubicBezTo>
                    <a:pt x="2211" y="8550"/>
                    <a:pt x="2247" y="8561"/>
                    <a:pt x="2281" y="8561"/>
                  </a:cubicBezTo>
                  <a:cubicBezTo>
                    <a:pt x="2388" y="8561"/>
                    <a:pt x="2488" y="8457"/>
                    <a:pt x="2431" y="8325"/>
                  </a:cubicBezTo>
                  <a:cubicBezTo>
                    <a:pt x="2256" y="8049"/>
                    <a:pt x="2030" y="7773"/>
                    <a:pt x="1880" y="7473"/>
                  </a:cubicBezTo>
                  <a:cubicBezTo>
                    <a:pt x="1704" y="7197"/>
                    <a:pt x="1554" y="6896"/>
                    <a:pt x="1429" y="6620"/>
                  </a:cubicBezTo>
                  <a:cubicBezTo>
                    <a:pt x="1153" y="5994"/>
                    <a:pt x="952" y="5342"/>
                    <a:pt x="802" y="4691"/>
                  </a:cubicBezTo>
                  <a:cubicBezTo>
                    <a:pt x="627" y="3964"/>
                    <a:pt x="526" y="3212"/>
                    <a:pt x="501" y="2460"/>
                  </a:cubicBezTo>
                  <a:cubicBezTo>
                    <a:pt x="476" y="2109"/>
                    <a:pt x="451" y="1733"/>
                    <a:pt x="451" y="1357"/>
                  </a:cubicBezTo>
                  <a:cubicBezTo>
                    <a:pt x="426" y="956"/>
                    <a:pt x="451" y="530"/>
                    <a:pt x="401" y="129"/>
                  </a:cubicBezTo>
                  <a:cubicBezTo>
                    <a:pt x="401" y="57"/>
                    <a:pt x="325" y="1"/>
                    <a:pt x="252" y="1"/>
                  </a:cubicBezTo>
                  <a:close/>
                </a:path>
              </a:pathLst>
            </a:custGeom>
            <a:solidFill>
              <a:srgbClr val="AD8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715;p34">
            <a:extLst>
              <a:ext uri="{FF2B5EF4-FFF2-40B4-BE49-F238E27FC236}">
                <a16:creationId xmlns:a16="http://schemas.microsoft.com/office/drawing/2014/main" id="{3A484C5D-B4B1-4044-8A9F-7FC7B1C2C0AB}"/>
              </a:ext>
            </a:extLst>
          </p:cNvPr>
          <p:cNvSpPr txBox="1">
            <a:spLocks/>
          </p:cNvSpPr>
          <p:nvPr/>
        </p:nvSpPr>
        <p:spPr>
          <a:xfrm>
            <a:off x="720000" y="8836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25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II. Mô tả quá trình xử lý</a:t>
            </a:r>
          </a:p>
        </p:txBody>
      </p:sp>
      <p:sp>
        <p:nvSpPr>
          <p:cNvPr id="64" name="Google Shape;1707;p34">
            <a:extLst>
              <a:ext uri="{FF2B5EF4-FFF2-40B4-BE49-F238E27FC236}">
                <a16:creationId xmlns:a16="http://schemas.microsoft.com/office/drawing/2014/main" id="{770726CC-A693-4DE6-BE5F-6AE4DD3EF757}"/>
              </a:ext>
            </a:extLst>
          </p:cNvPr>
          <p:cNvSpPr txBox="1"/>
          <p:nvPr/>
        </p:nvSpPr>
        <p:spPr>
          <a:xfrm>
            <a:off x="720000" y="1591567"/>
            <a:ext cx="339589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Mô hình xử lý tổng quát</a:t>
            </a:r>
            <a:endParaRPr sz="24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1F52-8940-4793-8A4F-EBADE083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11" y="1993796"/>
            <a:ext cx="5255700" cy="2603195"/>
          </a:xfrm>
        </p:spPr>
        <p:txBody>
          <a:bodyPr/>
          <a:lstStyle/>
          <a:p>
            <a:pPr>
              <a:buClr>
                <a:schemeClr val="accent3">
                  <a:lumMod val="40000"/>
                  <a:lumOff val="60000"/>
                </a:schemeClr>
              </a:buClr>
              <a:buSzPct val="88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Input: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Ngày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,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tháng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,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năm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sinh</a:t>
            </a:r>
            <a:endParaRPr lang="en-US" sz="1400" dirty="0">
              <a:solidFill>
                <a:schemeClr val="accent3">
                  <a:lumMod val="40000"/>
                  <a:lumOff val="60000"/>
                </a:schemeClr>
              </a:solidFill>
              <a:latin typeface="SVN-Calling Code" panose="020B0509020202020204" pitchFamily="49" charset="0"/>
            </a:endParaRPr>
          </a:p>
          <a:p>
            <a:pPr marL="139700" indent="0">
              <a:buClr>
                <a:schemeClr val="accent3">
                  <a:lumMod val="40000"/>
                  <a:lumOff val="60000"/>
                </a:schemeClr>
              </a:buClr>
              <a:buSzPct val="88000"/>
            </a:pPr>
            <a:endParaRPr lang="en-US" sz="1400" dirty="0">
              <a:solidFill>
                <a:schemeClr val="accent3">
                  <a:lumMod val="40000"/>
                  <a:lumOff val="60000"/>
                </a:schemeClr>
              </a:solidFill>
              <a:latin typeface="SVN-Calling Code" panose="020B0509020202020204" pitchFamily="49" charset="0"/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SzPct val="88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Output: </a:t>
            </a:r>
            <a:r>
              <a:rPr lang="en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điểm nổi bật, điểm cần khắc phục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và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hướng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phát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triển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ứng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với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con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số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chủ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đạo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.</a:t>
            </a:r>
          </a:p>
          <a:p>
            <a:pPr marL="139700" indent="0">
              <a:buClr>
                <a:schemeClr val="accent3">
                  <a:lumMod val="40000"/>
                  <a:lumOff val="60000"/>
                </a:schemeClr>
              </a:buClr>
              <a:buSzPct val="88000"/>
            </a:pPr>
            <a:endParaRPr lang="en-US" sz="1400" dirty="0">
              <a:solidFill>
                <a:schemeClr val="accent3">
                  <a:lumMod val="40000"/>
                  <a:lumOff val="60000"/>
                </a:schemeClr>
              </a:solidFill>
              <a:latin typeface="SVN-Calling Code" panose="020B0509020202020204" pitchFamily="49" charset="0"/>
            </a:endParaRPr>
          </a:p>
          <a:p>
            <a:pPr>
              <a:buClr>
                <a:schemeClr val="accent3">
                  <a:lumMod val="40000"/>
                  <a:lumOff val="60000"/>
                </a:schemeClr>
              </a:buClr>
              <a:buSzPct val="88000"/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Phần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xử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lý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chính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:</a:t>
            </a:r>
          </a:p>
          <a:p>
            <a:pPr marL="939800" lvl="1" indent="-342900" algn="l">
              <a:buClr>
                <a:schemeClr val="accent3">
                  <a:lumMod val="40000"/>
                  <a:lumOff val="60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Tính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toán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dữ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liệu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được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nhập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vào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để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đưa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ra con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số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chủ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đạo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.</a:t>
            </a:r>
          </a:p>
          <a:p>
            <a:pPr marL="939800" lvl="1" indent="-342900" algn="l">
              <a:buClr>
                <a:schemeClr val="accent3">
                  <a:lumMod val="40000"/>
                  <a:lumOff val="60000"/>
                </a:schemeClr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Lấy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dữ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liệu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từ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file excel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tương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ứng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với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con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số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chủ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đạo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đã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tính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3"/>
          <p:cNvGrpSpPr/>
          <p:nvPr/>
        </p:nvGrpSpPr>
        <p:grpSpPr>
          <a:xfrm>
            <a:off x="601568" y="2493933"/>
            <a:ext cx="359055" cy="660531"/>
            <a:chOff x="3355935" y="1976820"/>
            <a:chExt cx="246892" cy="454223"/>
          </a:xfrm>
        </p:grpSpPr>
        <p:sp>
          <p:nvSpPr>
            <p:cNvPr id="1683" name="Google Shape;1683;p33"/>
            <p:cNvSpPr/>
            <p:nvPr/>
          </p:nvSpPr>
          <p:spPr>
            <a:xfrm>
              <a:off x="3355935" y="1976820"/>
              <a:ext cx="246892" cy="454223"/>
            </a:xfrm>
            <a:custGeom>
              <a:avLst/>
              <a:gdLst/>
              <a:ahLst/>
              <a:cxnLst/>
              <a:rect l="l" t="t" r="r" b="b"/>
              <a:pathLst>
                <a:path w="4537" h="8347" extrusionOk="0">
                  <a:moveTo>
                    <a:pt x="1604" y="151"/>
                  </a:moveTo>
                  <a:lnTo>
                    <a:pt x="4411" y="2882"/>
                  </a:lnTo>
                  <a:lnTo>
                    <a:pt x="3309" y="8171"/>
                  </a:lnTo>
                  <a:lnTo>
                    <a:pt x="126" y="3785"/>
                  </a:lnTo>
                  <a:lnTo>
                    <a:pt x="1604" y="151"/>
                  </a:lnTo>
                  <a:close/>
                  <a:moveTo>
                    <a:pt x="1554" y="0"/>
                  </a:moveTo>
                  <a:cubicBezTo>
                    <a:pt x="1554" y="25"/>
                    <a:pt x="1529" y="25"/>
                    <a:pt x="1529" y="50"/>
                  </a:cubicBezTo>
                  <a:lnTo>
                    <a:pt x="25" y="3785"/>
                  </a:lnTo>
                  <a:cubicBezTo>
                    <a:pt x="0" y="3785"/>
                    <a:pt x="0" y="3810"/>
                    <a:pt x="25" y="3835"/>
                  </a:cubicBezTo>
                  <a:lnTo>
                    <a:pt x="3284" y="8321"/>
                  </a:lnTo>
                  <a:cubicBezTo>
                    <a:pt x="3284" y="8346"/>
                    <a:pt x="3309" y="8346"/>
                    <a:pt x="3334" y="8346"/>
                  </a:cubicBezTo>
                  <a:cubicBezTo>
                    <a:pt x="3359" y="8346"/>
                    <a:pt x="3384" y="8321"/>
                    <a:pt x="3384" y="8296"/>
                  </a:cubicBezTo>
                  <a:lnTo>
                    <a:pt x="4537" y="2857"/>
                  </a:lnTo>
                  <a:cubicBezTo>
                    <a:pt x="4537" y="2857"/>
                    <a:pt x="4537" y="2832"/>
                    <a:pt x="4512" y="2807"/>
                  </a:cubicBezTo>
                  <a:lnTo>
                    <a:pt x="1604" y="25"/>
                  </a:lnTo>
                  <a:cubicBezTo>
                    <a:pt x="1604" y="0"/>
                    <a:pt x="157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3355935" y="2129569"/>
              <a:ext cx="246892" cy="87340"/>
            </a:xfrm>
            <a:custGeom>
              <a:avLst/>
              <a:gdLst/>
              <a:ahLst/>
              <a:cxnLst/>
              <a:rect l="l" t="t" r="r" b="b"/>
              <a:pathLst>
                <a:path w="4537" h="1605" extrusionOk="0">
                  <a:moveTo>
                    <a:pt x="4436" y="0"/>
                  </a:moveTo>
                  <a:lnTo>
                    <a:pt x="3409" y="1028"/>
                  </a:lnTo>
                  <a:lnTo>
                    <a:pt x="1579" y="1504"/>
                  </a:lnTo>
                  <a:lnTo>
                    <a:pt x="75" y="928"/>
                  </a:lnTo>
                  <a:cubicBezTo>
                    <a:pt x="50" y="928"/>
                    <a:pt x="25" y="928"/>
                    <a:pt x="25" y="978"/>
                  </a:cubicBezTo>
                  <a:cubicBezTo>
                    <a:pt x="0" y="1003"/>
                    <a:pt x="25" y="1028"/>
                    <a:pt x="50" y="1028"/>
                  </a:cubicBezTo>
                  <a:lnTo>
                    <a:pt x="1554" y="1604"/>
                  </a:lnTo>
                  <a:lnTo>
                    <a:pt x="1579" y="1604"/>
                  </a:lnTo>
                  <a:lnTo>
                    <a:pt x="3459" y="1128"/>
                  </a:lnTo>
                  <a:lnTo>
                    <a:pt x="3484" y="1128"/>
                  </a:lnTo>
                  <a:lnTo>
                    <a:pt x="4512" y="100"/>
                  </a:lnTo>
                  <a:cubicBezTo>
                    <a:pt x="4537" y="75"/>
                    <a:pt x="4537" y="25"/>
                    <a:pt x="4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3439138" y="1976820"/>
              <a:ext cx="107801" cy="454223"/>
            </a:xfrm>
            <a:custGeom>
              <a:avLst/>
              <a:gdLst/>
              <a:ahLst/>
              <a:cxnLst/>
              <a:rect l="l" t="t" r="r" b="b"/>
              <a:pathLst>
                <a:path w="1981" h="8347" extrusionOk="0">
                  <a:moveTo>
                    <a:pt x="100" y="301"/>
                  </a:moveTo>
                  <a:lnTo>
                    <a:pt x="1855" y="3910"/>
                  </a:lnTo>
                  <a:lnTo>
                    <a:pt x="1755" y="8045"/>
                  </a:lnTo>
                  <a:lnTo>
                    <a:pt x="100" y="4361"/>
                  </a:lnTo>
                  <a:lnTo>
                    <a:pt x="100" y="301"/>
                  </a:lnTo>
                  <a:close/>
                  <a:moveTo>
                    <a:pt x="25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0" y="4361"/>
                  </a:lnTo>
                  <a:cubicBezTo>
                    <a:pt x="0" y="4386"/>
                    <a:pt x="0" y="4386"/>
                    <a:pt x="0" y="4386"/>
                  </a:cubicBezTo>
                  <a:lnTo>
                    <a:pt x="1755" y="8321"/>
                  </a:lnTo>
                  <a:cubicBezTo>
                    <a:pt x="1755" y="8346"/>
                    <a:pt x="1780" y="8346"/>
                    <a:pt x="1805" y="8346"/>
                  </a:cubicBezTo>
                  <a:cubicBezTo>
                    <a:pt x="1830" y="8346"/>
                    <a:pt x="1855" y="8321"/>
                    <a:pt x="1855" y="8296"/>
                  </a:cubicBezTo>
                  <a:lnTo>
                    <a:pt x="1980" y="3885"/>
                  </a:lnTo>
                  <a:cubicBezTo>
                    <a:pt x="1980" y="3885"/>
                    <a:pt x="1980" y="3885"/>
                    <a:pt x="1955" y="3860"/>
                  </a:cubicBezTo>
                  <a:lnTo>
                    <a:pt x="100" y="50"/>
                  </a:lnTo>
                  <a:cubicBezTo>
                    <a:pt x="75" y="25"/>
                    <a:pt x="50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3360016" y="1979541"/>
              <a:ext cx="81898" cy="234648"/>
            </a:xfrm>
            <a:custGeom>
              <a:avLst/>
              <a:gdLst/>
              <a:ahLst/>
              <a:cxnLst/>
              <a:rect l="l" t="t" r="r" b="b"/>
              <a:pathLst>
                <a:path w="1505" h="4312" extrusionOk="0">
                  <a:moveTo>
                    <a:pt x="1504" y="0"/>
                  </a:moveTo>
                  <a:lnTo>
                    <a:pt x="0" y="3735"/>
                  </a:lnTo>
                  <a:lnTo>
                    <a:pt x="1504" y="4311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3537307" y="2132290"/>
              <a:ext cx="62798" cy="295977"/>
            </a:xfrm>
            <a:custGeom>
              <a:avLst/>
              <a:gdLst/>
              <a:ahLst/>
              <a:cxnLst/>
              <a:rect l="l" t="t" r="r" b="b"/>
              <a:pathLst>
                <a:path w="1154" h="5439" extrusionOk="0">
                  <a:moveTo>
                    <a:pt x="1154" y="0"/>
                  </a:moveTo>
                  <a:lnTo>
                    <a:pt x="126" y="1028"/>
                  </a:lnTo>
                  <a:lnTo>
                    <a:pt x="1" y="5439"/>
                  </a:lnTo>
                  <a:lnTo>
                    <a:pt x="1154" y="0"/>
                  </a:lnTo>
                  <a:close/>
                  <a:moveTo>
                    <a:pt x="1" y="5439"/>
                  </a:moveTo>
                  <a:lnTo>
                    <a:pt x="1" y="5439"/>
                  </a:lnTo>
                  <a:lnTo>
                    <a:pt x="1" y="5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33"/>
          <p:cNvGrpSpPr/>
          <p:nvPr/>
        </p:nvGrpSpPr>
        <p:grpSpPr>
          <a:xfrm>
            <a:off x="7917473" y="1228661"/>
            <a:ext cx="359036" cy="516944"/>
            <a:chOff x="5268040" y="2478709"/>
            <a:chExt cx="282372" cy="406498"/>
          </a:xfrm>
        </p:grpSpPr>
        <p:sp>
          <p:nvSpPr>
            <p:cNvPr id="1689" name="Google Shape;1689;p33"/>
            <p:cNvSpPr/>
            <p:nvPr/>
          </p:nvSpPr>
          <p:spPr>
            <a:xfrm>
              <a:off x="5268040" y="2479035"/>
              <a:ext cx="148723" cy="183822"/>
            </a:xfrm>
            <a:custGeom>
              <a:avLst/>
              <a:gdLst/>
              <a:ahLst/>
              <a:cxnLst/>
              <a:rect l="l" t="t" r="r" b="b"/>
              <a:pathLst>
                <a:path w="2733" h="3378" extrusionOk="0">
                  <a:moveTo>
                    <a:pt x="2482" y="145"/>
                  </a:moveTo>
                  <a:lnTo>
                    <a:pt x="2607" y="1072"/>
                  </a:lnTo>
                  <a:lnTo>
                    <a:pt x="1178" y="3227"/>
                  </a:lnTo>
                  <a:lnTo>
                    <a:pt x="126" y="1849"/>
                  </a:lnTo>
                  <a:lnTo>
                    <a:pt x="2482" y="145"/>
                  </a:lnTo>
                  <a:close/>
                  <a:moveTo>
                    <a:pt x="2522" y="1"/>
                  </a:moveTo>
                  <a:cubicBezTo>
                    <a:pt x="2513" y="1"/>
                    <a:pt x="2507" y="7"/>
                    <a:pt x="2507" y="19"/>
                  </a:cubicBezTo>
                  <a:lnTo>
                    <a:pt x="25" y="1799"/>
                  </a:lnTo>
                  <a:cubicBezTo>
                    <a:pt x="0" y="1799"/>
                    <a:pt x="0" y="1824"/>
                    <a:pt x="0" y="1849"/>
                  </a:cubicBezTo>
                  <a:cubicBezTo>
                    <a:pt x="0" y="1849"/>
                    <a:pt x="0" y="1874"/>
                    <a:pt x="0" y="1874"/>
                  </a:cubicBezTo>
                  <a:lnTo>
                    <a:pt x="1153" y="3353"/>
                  </a:lnTo>
                  <a:cubicBezTo>
                    <a:pt x="1153" y="3353"/>
                    <a:pt x="1178" y="3378"/>
                    <a:pt x="1203" y="3378"/>
                  </a:cubicBezTo>
                  <a:cubicBezTo>
                    <a:pt x="1203" y="3378"/>
                    <a:pt x="1228" y="3353"/>
                    <a:pt x="1228" y="3353"/>
                  </a:cubicBezTo>
                  <a:lnTo>
                    <a:pt x="2707" y="1122"/>
                  </a:lnTo>
                  <a:cubicBezTo>
                    <a:pt x="2732" y="1122"/>
                    <a:pt x="2732" y="1097"/>
                    <a:pt x="2732" y="1072"/>
                  </a:cubicBezTo>
                  <a:lnTo>
                    <a:pt x="2582" y="44"/>
                  </a:lnTo>
                  <a:cubicBezTo>
                    <a:pt x="2582" y="19"/>
                    <a:pt x="2557" y="19"/>
                    <a:pt x="2557" y="19"/>
                  </a:cubicBezTo>
                  <a:cubicBezTo>
                    <a:pt x="2544" y="7"/>
                    <a:pt x="2532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5329423" y="2478709"/>
              <a:ext cx="220989" cy="223710"/>
            </a:xfrm>
            <a:custGeom>
              <a:avLst/>
              <a:gdLst/>
              <a:ahLst/>
              <a:cxnLst/>
              <a:rect l="l" t="t" r="r" b="b"/>
              <a:pathLst>
                <a:path w="4061" h="4111" extrusionOk="0">
                  <a:moveTo>
                    <a:pt x="1454" y="151"/>
                  </a:moveTo>
                  <a:lnTo>
                    <a:pt x="3283" y="777"/>
                  </a:lnTo>
                  <a:lnTo>
                    <a:pt x="3935" y="3735"/>
                  </a:lnTo>
                  <a:lnTo>
                    <a:pt x="2206" y="4010"/>
                  </a:lnTo>
                  <a:lnTo>
                    <a:pt x="151" y="3284"/>
                  </a:lnTo>
                  <a:lnTo>
                    <a:pt x="1579" y="1128"/>
                  </a:lnTo>
                  <a:cubicBezTo>
                    <a:pt x="1604" y="1128"/>
                    <a:pt x="1604" y="1103"/>
                    <a:pt x="1604" y="1078"/>
                  </a:cubicBezTo>
                  <a:lnTo>
                    <a:pt x="1454" y="151"/>
                  </a:lnTo>
                  <a:close/>
                  <a:moveTo>
                    <a:pt x="1429" y="0"/>
                  </a:moveTo>
                  <a:cubicBezTo>
                    <a:pt x="1404" y="0"/>
                    <a:pt x="1379" y="0"/>
                    <a:pt x="1354" y="25"/>
                  </a:cubicBezTo>
                  <a:cubicBezTo>
                    <a:pt x="1354" y="25"/>
                    <a:pt x="1354" y="50"/>
                    <a:pt x="1354" y="75"/>
                  </a:cubicBezTo>
                  <a:lnTo>
                    <a:pt x="1479" y="1078"/>
                  </a:lnTo>
                  <a:lnTo>
                    <a:pt x="25" y="3284"/>
                  </a:lnTo>
                  <a:cubicBezTo>
                    <a:pt x="0" y="3309"/>
                    <a:pt x="0" y="3309"/>
                    <a:pt x="0" y="3334"/>
                  </a:cubicBezTo>
                  <a:cubicBezTo>
                    <a:pt x="25" y="3359"/>
                    <a:pt x="25" y="3359"/>
                    <a:pt x="50" y="3359"/>
                  </a:cubicBezTo>
                  <a:lnTo>
                    <a:pt x="2181" y="4111"/>
                  </a:lnTo>
                  <a:lnTo>
                    <a:pt x="2206" y="4111"/>
                  </a:lnTo>
                  <a:lnTo>
                    <a:pt x="4010" y="3835"/>
                  </a:lnTo>
                  <a:cubicBezTo>
                    <a:pt x="4035" y="3835"/>
                    <a:pt x="4035" y="3835"/>
                    <a:pt x="4035" y="3810"/>
                  </a:cubicBezTo>
                  <a:cubicBezTo>
                    <a:pt x="4060" y="3810"/>
                    <a:pt x="4060" y="3785"/>
                    <a:pt x="4060" y="3785"/>
                  </a:cubicBezTo>
                  <a:lnTo>
                    <a:pt x="3384" y="727"/>
                  </a:lnTo>
                  <a:cubicBezTo>
                    <a:pt x="3384" y="702"/>
                    <a:pt x="3359" y="702"/>
                    <a:pt x="3359" y="67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5409851" y="2515876"/>
              <a:ext cx="103720" cy="43316"/>
            </a:xfrm>
            <a:custGeom>
              <a:avLst/>
              <a:gdLst/>
              <a:ahLst/>
              <a:cxnLst/>
              <a:rect l="l" t="t" r="r" b="b"/>
              <a:pathLst>
                <a:path w="1906" h="796" extrusionOk="0">
                  <a:moveTo>
                    <a:pt x="1859" y="0"/>
                  </a:moveTo>
                  <a:cubicBezTo>
                    <a:pt x="1843" y="0"/>
                    <a:pt x="1830" y="7"/>
                    <a:pt x="1830" y="19"/>
                  </a:cubicBezTo>
                  <a:lnTo>
                    <a:pt x="1003" y="696"/>
                  </a:lnTo>
                  <a:lnTo>
                    <a:pt x="76" y="370"/>
                  </a:lnTo>
                  <a:cubicBezTo>
                    <a:pt x="69" y="363"/>
                    <a:pt x="61" y="360"/>
                    <a:pt x="54" y="360"/>
                  </a:cubicBezTo>
                  <a:cubicBezTo>
                    <a:pt x="36" y="360"/>
                    <a:pt x="19" y="377"/>
                    <a:pt x="1" y="395"/>
                  </a:cubicBezTo>
                  <a:cubicBezTo>
                    <a:pt x="1" y="420"/>
                    <a:pt x="26" y="445"/>
                    <a:pt x="51" y="470"/>
                  </a:cubicBezTo>
                  <a:lnTo>
                    <a:pt x="1003" y="796"/>
                  </a:lnTo>
                  <a:lnTo>
                    <a:pt x="1054" y="796"/>
                  </a:lnTo>
                  <a:lnTo>
                    <a:pt x="1881" y="94"/>
                  </a:lnTo>
                  <a:cubicBezTo>
                    <a:pt x="1906" y="69"/>
                    <a:pt x="1906" y="44"/>
                    <a:pt x="1906" y="19"/>
                  </a:cubicBezTo>
                  <a:cubicBezTo>
                    <a:pt x="1893" y="7"/>
                    <a:pt x="1874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314404" y="2681902"/>
              <a:ext cx="236009" cy="203304"/>
            </a:xfrm>
            <a:custGeom>
              <a:avLst/>
              <a:gdLst/>
              <a:ahLst/>
              <a:cxnLst/>
              <a:rect l="l" t="t" r="r" b="b"/>
              <a:pathLst>
                <a:path w="4337" h="3736" extrusionOk="0">
                  <a:moveTo>
                    <a:pt x="4086" y="126"/>
                  </a:moveTo>
                  <a:lnTo>
                    <a:pt x="376" y="3359"/>
                  </a:lnTo>
                  <a:lnTo>
                    <a:pt x="2507" y="377"/>
                  </a:lnTo>
                  <a:lnTo>
                    <a:pt x="4086" y="126"/>
                  </a:lnTo>
                  <a:close/>
                  <a:moveTo>
                    <a:pt x="4261" y="1"/>
                  </a:moveTo>
                  <a:lnTo>
                    <a:pt x="2457" y="276"/>
                  </a:lnTo>
                  <a:cubicBezTo>
                    <a:pt x="2432" y="276"/>
                    <a:pt x="2432" y="276"/>
                    <a:pt x="2432" y="301"/>
                  </a:cubicBezTo>
                  <a:lnTo>
                    <a:pt x="26" y="3660"/>
                  </a:lnTo>
                  <a:cubicBezTo>
                    <a:pt x="0" y="3685"/>
                    <a:pt x="0" y="3710"/>
                    <a:pt x="26" y="3735"/>
                  </a:cubicBezTo>
                  <a:lnTo>
                    <a:pt x="101" y="3735"/>
                  </a:lnTo>
                  <a:lnTo>
                    <a:pt x="4311" y="101"/>
                  </a:lnTo>
                  <a:cubicBezTo>
                    <a:pt x="4336" y="76"/>
                    <a:pt x="4336" y="51"/>
                    <a:pt x="4336" y="26"/>
                  </a:cubicBezTo>
                  <a:cubicBezTo>
                    <a:pt x="4311" y="1"/>
                    <a:pt x="4286" y="1"/>
                    <a:pt x="4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268040" y="2576877"/>
              <a:ext cx="53220" cy="308330"/>
            </a:xfrm>
            <a:custGeom>
              <a:avLst/>
              <a:gdLst/>
              <a:ahLst/>
              <a:cxnLst/>
              <a:rect l="l" t="t" r="r" b="b"/>
              <a:pathLst>
                <a:path w="978" h="5666" extrusionOk="0">
                  <a:moveTo>
                    <a:pt x="50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852" y="5615"/>
                  </a:lnTo>
                  <a:cubicBezTo>
                    <a:pt x="852" y="5640"/>
                    <a:pt x="878" y="5665"/>
                    <a:pt x="903" y="5665"/>
                  </a:cubicBezTo>
                  <a:lnTo>
                    <a:pt x="928" y="5665"/>
                  </a:lnTo>
                  <a:cubicBezTo>
                    <a:pt x="953" y="5665"/>
                    <a:pt x="978" y="5640"/>
                    <a:pt x="978" y="5615"/>
                  </a:cubicBezTo>
                  <a:lnTo>
                    <a:pt x="101" y="51"/>
                  </a:lnTo>
                  <a:cubicBezTo>
                    <a:pt x="101" y="1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445331" y="2553696"/>
              <a:ext cx="23236" cy="148723"/>
            </a:xfrm>
            <a:custGeom>
              <a:avLst/>
              <a:gdLst/>
              <a:ahLst/>
              <a:cxnLst/>
              <a:rect l="l" t="t" r="r" b="b"/>
              <a:pathLst>
                <a:path w="427" h="2733" extrusionOk="0">
                  <a:moveTo>
                    <a:pt x="376" y="1"/>
                  </a:moveTo>
                  <a:cubicBezTo>
                    <a:pt x="326" y="1"/>
                    <a:pt x="301" y="26"/>
                    <a:pt x="301" y="51"/>
                  </a:cubicBezTo>
                  <a:lnTo>
                    <a:pt x="1" y="2682"/>
                  </a:lnTo>
                  <a:cubicBezTo>
                    <a:pt x="1" y="2708"/>
                    <a:pt x="26" y="2733"/>
                    <a:pt x="51" y="2733"/>
                  </a:cubicBezTo>
                  <a:cubicBezTo>
                    <a:pt x="76" y="2733"/>
                    <a:pt x="101" y="2708"/>
                    <a:pt x="126" y="2682"/>
                  </a:cubicBezTo>
                  <a:lnTo>
                    <a:pt x="427" y="51"/>
                  </a:lnTo>
                  <a:cubicBezTo>
                    <a:pt x="427" y="26"/>
                    <a:pt x="402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314404" y="2656000"/>
              <a:ext cx="21876" cy="229207"/>
            </a:xfrm>
            <a:custGeom>
              <a:avLst/>
              <a:gdLst/>
              <a:ahLst/>
              <a:cxnLst/>
              <a:rect l="l" t="t" r="r" b="b"/>
              <a:pathLst>
                <a:path w="402" h="4212" extrusionOk="0">
                  <a:moveTo>
                    <a:pt x="351" y="0"/>
                  </a:moveTo>
                  <a:cubicBezTo>
                    <a:pt x="301" y="0"/>
                    <a:pt x="276" y="26"/>
                    <a:pt x="276" y="51"/>
                  </a:cubicBezTo>
                  <a:lnTo>
                    <a:pt x="0" y="4161"/>
                  </a:lnTo>
                  <a:cubicBezTo>
                    <a:pt x="0" y="4186"/>
                    <a:pt x="26" y="4211"/>
                    <a:pt x="51" y="4211"/>
                  </a:cubicBezTo>
                  <a:cubicBezTo>
                    <a:pt x="101" y="4211"/>
                    <a:pt x="101" y="4186"/>
                    <a:pt x="126" y="4161"/>
                  </a:cubicBezTo>
                  <a:lnTo>
                    <a:pt x="401" y="51"/>
                  </a:lnTo>
                  <a:cubicBezTo>
                    <a:pt x="401" y="26"/>
                    <a:pt x="376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270761" y="2482790"/>
              <a:ext cx="141866" cy="175986"/>
            </a:xfrm>
            <a:custGeom>
              <a:avLst/>
              <a:gdLst/>
              <a:ahLst/>
              <a:cxnLst/>
              <a:rect l="l" t="t" r="r" b="b"/>
              <a:pathLst>
                <a:path w="2607" h="3234" extrusionOk="0">
                  <a:moveTo>
                    <a:pt x="2482" y="0"/>
                  </a:moveTo>
                  <a:lnTo>
                    <a:pt x="0" y="1780"/>
                  </a:lnTo>
                  <a:lnTo>
                    <a:pt x="1153" y="3234"/>
                  </a:lnTo>
                  <a:lnTo>
                    <a:pt x="2607" y="1028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317125" y="2684623"/>
              <a:ext cx="230567" cy="197808"/>
            </a:xfrm>
            <a:custGeom>
              <a:avLst/>
              <a:gdLst/>
              <a:ahLst/>
              <a:cxnLst/>
              <a:rect l="l" t="t" r="r" b="b"/>
              <a:pathLst>
                <a:path w="4237" h="3635" extrusionOk="0">
                  <a:moveTo>
                    <a:pt x="4236" y="1"/>
                  </a:moveTo>
                  <a:lnTo>
                    <a:pt x="2407" y="276"/>
                  </a:lnTo>
                  <a:lnTo>
                    <a:pt x="1" y="363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715;p34">
            <a:extLst>
              <a:ext uri="{FF2B5EF4-FFF2-40B4-BE49-F238E27FC236}">
                <a16:creationId xmlns:a16="http://schemas.microsoft.com/office/drawing/2014/main" id="{F099FA26-815B-4515-BA8D-5328DF8FB19A}"/>
              </a:ext>
            </a:extLst>
          </p:cNvPr>
          <p:cNvSpPr txBox="1">
            <a:spLocks/>
          </p:cNvSpPr>
          <p:nvPr/>
        </p:nvSpPr>
        <p:spPr>
          <a:xfrm>
            <a:off x="468444" y="8077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25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II. Mô tả quá trình xử lý</a:t>
            </a:r>
          </a:p>
        </p:txBody>
      </p:sp>
      <p:sp>
        <p:nvSpPr>
          <p:cNvPr id="25" name="Google Shape;1709;p34">
            <a:extLst>
              <a:ext uri="{FF2B5EF4-FFF2-40B4-BE49-F238E27FC236}">
                <a16:creationId xmlns:a16="http://schemas.microsoft.com/office/drawing/2014/main" id="{37661B98-C25B-491E-8F76-A194AFA4886F}"/>
              </a:ext>
            </a:extLst>
          </p:cNvPr>
          <p:cNvSpPr txBox="1"/>
          <p:nvPr/>
        </p:nvSpPr>
        <p:spPr>
          <a:xfrm>
            <a:off x="1434193" y="1505696"/>
            <a:ext cx="339589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Mô tả giao diện</a:t>
            </a:r>
            <a:endParaRPr sz="24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D8EF792-58A4-481F-ADD2-01F3A23E4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568" y="2063210"/>
            <a:ext cx="2890132" cy="426686"/>
          </a:xfrm>
        </p:spPr>
        <p:txBody>
          <a:bodyPr/>
          <a:lstStyle/>
          <a:p>
            <a:pPr marL="139700" indent="0">
              <a:buClr>
                <a:schemeClr val="accent3">
                  <a:lumMod val="40000"/>
                  <a:lumOff val="60000"/>
                </a:schemeClr>
              </a:buClr>
              <a:buSzPct val="88000"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a. Giao </a:t>
            </a:r>
            <a:r>
              <a:rPr lang="en-US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diện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nhập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vào</a:t>
            </a:r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SVN-Calling Code" panose="020B0509020202020204" pitchFamily="49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F1082D-4086-4D28-9FDE-4AA3B130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87" y="2839115"/>
            <a:ext cx="3629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15;p34">
            <a:extLst>
              <a:ext uri="{FF2B5EF4-FFF2-40B4-BE49-F238E27FC236}">
                <a16:creationId xmlns:a16="http://schemas.microsoft.com/office/drawing/2014/main" id="{5118E90B-43F5-45A2-A42F-D13519EECD24}"/>
              </a:ext>
            </a:extLst>
          </p:cNvPr>
          <p:cNvSpPr txBox="1">
            <a:spLocks/>
          </p:cNvSpPr>
          <p:nvPr/>
        </p:nvSpPr>
        <p:spPr>
          <a:xfrm>
            <a:off x="431274" y="1390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25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II.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Mô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tả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quá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trình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xử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lý</a:t>
            </a:r>
            <a:endParaRPr lang="en-US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sp>
        <p:nvSpPr>
          <p:cNvPr id="9" name="Google Shape;1709;p34">
            <a:extLst>
              <a:ext uri="{FF2B5EF4-FFF2-40B4-BE49-F238E27FC236}">
                <a16:creationId xmlns:a16="http://schemas.microsoft.com/office/drawing/2014/main" id="{E2232B6E-6794-4C48-B54E-611F713F758B}"/>
              </a:ext>
            </a:extLst>
          </p:cNvPr>
          <p:cNvSpPr txBox="1"/>
          <p:nvPr/>
        </p:nvSpPr>
        <p:spPr>
          <a:xfrm>
            <a:off x="1124786" y="1441790"/>
            <a:ext cx="339589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Mô tả giao diện</a:t>
            </a:r>
            <a:endParaRPr sz="2400" dirty="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8782254-3DAB-49E9-AA82-0D445BC70A47}"/>
              </a:ext>
            </a:extLst>
          </p:cNvPr>
          <p:cNvSpPr txBox="1">
            <a:spLocks/>
          </p:cNvSpPr>
          <p:nvPr/>
        </p:nvSpPr>
        <p:spPr>
          <a:xfrm>
            <a:off x="202699" y="2006785"/>
            <a:ext cx="3180020" cy="42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AutoNum type="romanUcPeriod"/>
              <a:defRPr sz="125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Clr>
                <a:schemeClr val="accent3">
                  <a:lumMod val="40000"/>
                  <a:lumOff val="60000"/>
                </a:schemeClr>
              </a:buClr>
              <a:buSzPct val="88000"/>
              <a:buNone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b. Giao </a:t>
            </a:r>
            <a:r>
              <a:rPr lang="en-US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diện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xuất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dữ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SVN-Calling Code" panose="020B0509020202020204" pitchFamily="49" charset="0"/>
              </a:rPr>
              <a:t>liệu</a:t>
            </a:r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SVN-Calling Code" panose="020B0509020202020204" pitchFamily="49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EFF5EF-0341-483E-92B3-93F525FA5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99"/>
          <a:stretch/>
        </p:blipFill>
        <p:spPr bwMode="auto">
          <a:xfrm>
            <a:off x="3870842" y="888339"/>
            <a:ext cx="5273158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DFB4AA-4864-4BA2-A2FB-E22693431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6" b="36279"/>
          <a:stretch/>
        </p:blipFill>
        <p:spPr bwMode="auto">
          <a:xfrm>
            <a:off x="3870842" y="1461164"/>
            <a:ext cx="4785035" cy="205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9B7A779-BC1A-401A-8CBD-1B74DB0A8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3"/>
          <a:stretch/>
        </p:blipFill>
        <p:spPr bwMode="auto">
          <a:xfrm>
            <a:off x="3870842" y="3489908"/>
            <a:ext cx="5113145" cy="15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FBB6275-5DC1-49F6-8A06-0C45506B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31" y="2659636"/>
            <a:ext cx="4434600" cy="141035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dirty="0">
                <a:latin typeface="SVN-Calling Code" panose="020B0509020202020204" pitchFamily="49" charset="0"/>
              </a:rPr>
              <a:t>Con </a:t>
            </a:r>
            <a:r>
              <a:rPr lang="en-US" dirty="0" err="1">
                <a:latin typeface="SVN-Calling Code" panose="020B0509020202020204" pitchFamily="49" charset="0"/>
              </a:rPr>
              <a:t>số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chủ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đạo</a:t>
            </a:r>
            <a:endParaRPr lang="en-US" dirty="0">
              <a:latin typeface="SVN-Calling Code" panose="020B0509020202020204" pitchFamily="49" charset="0"/>
            </a:endParaRPr>
          </a:p>
          <a:p>
            <a:pPr marL="139700" indent="0" algn="l"/>
            <a:endParaRPr lang="en-US" dirty="0">
              <a:latin typeface="SVN-Calling Code" panose="020B0509020202020204" pitchFamily="49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err="1">
                <a:latin typeface="SVN-Calling Code" panose="020B0509020202020204" pitchFamily="49" charset="0"/>
              </a:rPr>
              <a:t>Điểm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nổi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bật</a:t>
            </a:r>
            <a:endParaRPr lang="en-US" dirty="0">
              <a:latin typeface="SVN-Calling Code" panose="020B0509020202020204" pitchFamily="49" charset="0"/>
            </a:endParaRPr>
          </a:p>
          <a:p>
            <a:pPr marL="139700" indent="0" algn="l"/>
            <a:endParaRPr lang="en-US" dirty="0">
              <a:latin typeface="SVN-Calling Code" panose="020B0509020202020204" pitchFamily="49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err="1">
                <a:latin typeface="SVN-Calling Code" panose="020B0509020202020204" pitchFamily="49" charset="0"/>
              </a:rPr>
              <a:t>Điểm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cần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khắc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phục</a:t>
            </a:r>
            <a:endParaRPr lang="en-US" dirty="0">
              <a:latin typeface="SVN-Calling Code" panose="020B0509020202020204" pitchFamily="49" charset="0"/>
            </a:endParaRPr>
          </a:p>
          <a:p>
            <a:pPr marL="139700" indent="0" algn="l"/>
            <a:endParaRPr lang="en-US" dirty="0">
              <a:latin typeface="SVN-Calling Code" panose="020B0509020202020204" pitchFamily="49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 err="1">
                <a:latin typeface="SVN-Calling Code" panose="020B0509020202020204" pitchFamily="49" charset="0"/>
              </a:rPr>
              <a:t>Hướng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phát</a:t>
            </a:r>
            <a:r>
              <a:rPr lang="en-US" dirty="0">
                <a:latin typeface="SVN-Calling Code" panose="020B0509020202020204" pitchFamily="49" charset="0"/>
              </a:rPr>
              <a:t> </a:t>
            </a:r>
            <a:r>
              <a:rPr lang="en-US" dirty="0" err="1">
                <a:latin typeface="SVN-Calling Code" panose="020B0509020202020204" pitchFamily="49" charset="0"/>
              </a:rPr>
              <a:t>triển</a:t>
            </a:r>
            <a:endParaRPr lang="en-US" dirty="0">
              <a:latin typeface="SVN-Calling Code" panose="020B0509020202020204" pitchFamily="49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38"/>
          <p:cNvSpPr/>
          <p:nvPr/>
        </p:nvSpPr>
        <p:spPr>
          <a:xfrm>
            <a:off x="6586450" y="241787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38"/>
          <p:cNvSpPr/>
          <p:nvPr/>
        </p:nvSpPr>
        <p:spPr>
          <a:xfrm>
            <a:off x="6885425" y="241787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38"/>
          <p:cNvSpPr/>
          <p:nvPr/>
        </p:nvSpPr>
        <p:spPr>
          <a:xfrm>
            <a:off x="7184400" y="241787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38"/>
          <p:cNvSpPr/>
          <p:nvPr/>
        </p:nvSpPr>
        <p:spPr>
          <a:xfrm>
            <a:off x="7483375" y="2417875"/>
            <a:ext cx="204600" cy="204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38"/>
          <p:cNvSpPr/>
          <p:nvPr/>
        </p:nvSpPr>
        <p:spPr>
          <a:xfrm>
            <a:off x="7782350" y="2417875"/>
            <a:ext cx="204600" cy="204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38"/>
          <p:cNvSpPr/>
          <p:nvPr/>
        </p:nvSpPr>
        <p:spPr>
          <a:xfrm>
            <a:off x="6586450" y="302747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38"/>
          <p:cNvSpPr/>
          <p:nvPr/>
        </p:nvSpPr>
        <p:spPr>
          <a:xfrm>
            <a:off x="6885425" y="302747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38"/>
          <p:cNvSpPr/>
          <p:nvPr/>
        </p:nvSpPr>
        <p:spPr>
          <a:xfrm>
            <a:off x="7184400" y="302747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38"/>
          <p:cNvSpPr/>
          <p:nvPr/>
        </p:nvSpPr>
        <p:spPr>
          <a:xfrm>
            <a:off x="7483375" y="302747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38"/>
          <p:cNvSpPr/>
          <p:nvPr/>
        </p:nvSpPr>
        <p:spPr>
          <a:xfrm>
            <a:off x="7782350" y="3027475"/>
            <a:ext cx="204600" cy="204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38"/>
          <p:cNvSpPr/>
          <p:nvPr/>
        </p:nvSpPr>
        <p:spPr>
          <a:xfrm>
            <a:off x="6586450" y="363702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38"/>
          <p:cNvSpPr/>
          <p:nvPr/>
        </p:nvSpPr>
        <p:spPr>
          <a:xfrm>
            <a:off x="6885425" y="363702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38"/>
          <p:cNvSpPr/>
          <p:nvPr/>
        </p:nvSpPr>
        <p:spPr>
          <a:xfrm>
            <a:off x="7184400" y="363702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38"/>
          <p:cNvSpPr/>
          <p:nvPr/>
        </p:nvSpPr>
        <p:spPr>
          <a:xfrm>
            <a:off x="7483375" y="363702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38"/>
          <p:cNvSpPr/>
          <p:nvPr/>
        </p:nvSpPr>
        <p:spPr>
          <a:xfrm>
            <a:off x="7782350" y="3637025"/>
            <a:ext cx="204600" cy="204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15;p34">
            <a:extLst>
              <a:ext uri="{FF2B5EF4-FFF2-40B4-BE49-F238E27FC236}">
                <a16:creationId xmlns:a16="http://schemas.microsoft.com/office/drawing/2014/main" id="{C7C12972-9DB8-4616-B0A1-53B25E02D0AF}"/>
              </a:ext>
            </a:extLst>
          </p:cNvPr>
          <p:cNvSpPr txBox="1">
            <a:spLocks/>
          </p:cNvSpPr>
          <p:nvPr/>
        </p:nvSpPr>
        <p:spPr>
          <a:xfrm>
            <a:off x="-613975" y="5609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cial Antiqua"/>
              <a:buNone/>
              <a:defRPr sz="2500" b="0" i="0" u="none" strike="noStrike" cap="none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II.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Mô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tả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quá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trình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xử</a:t>
            </a:r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 </a:t>
            </a:r>
            <a:r>
              <a:rPr lang="en-US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VN-Showcase Slab" pitchFamily="2" charset="0"/>
              </a:rPr>
              <a:t>lý</a:t>
            </a:r>
            <a:endParaRPr lang="en-US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VN-Showcase Slab" pitchFamily="2" charset="0"/>
            </a:endParaRPr>
          </a:p>
        </p:txBody>
      </p:sp>
      <p:sp>
        <p:nvSpPr>
          <p:cNvPr id="22" name="Google Shape;1711;p34">
            <a:extLst>
              <a:ext uri="{FF2B5EF4-FFF2-40B4-BE49-F238E27FC236}">
                <a16:creationId xmlns:a16="http://schemas.microsoft.com/office/drawing/2014/main" id="{8C608183-5229-43A7-A86A-F5F04D9530CC}"/>
              </a:ext>
            </a:extLst>
          </p:cNvPr>
          <p:cNvSpPr txBox="1"/>
          <p:nvPr/>
        </p:nvSpPr>
        <p:spPr>
          <a:xfrm>
            <a:off x="606498" y="1473983"/>
            <a:ext cx="339589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D</a:t>
            </a:r>
            <a:r>
              <a:rPr lang="en" sz="2400">
                <a:solidFill>
                  <a:schemeClr val="dk2"/>
                </a:solidFill>
                <a:latin typeface="SVN-Sarifa" panose="00000500000000000000" pitchFamily="50" charset="0"/>
                <a:ea typeface="Uncial Antiqua"/>
                <a:cs typeface="Uncial Antiqua"/>
                <a:sym typeface="Uncial Antiqua"/>
              </a:rPr>
              <a:t>ữ liệu</a:t>
            </a:r>
            <a:endParaRPr sz="2400">
              <a:solidFill>
                <a:schemeClr val="dk2"/>
              </a:solidFill>
              <a:latin typeface="SVN-Sarifa" panose="00000500000000000000" pitchFamily="50" charset="0"/>
              <a:ea typeface="Uncial Antiqua"/>
              <a:cs typeface="Uncial Antiqua"/>
              <a:sym typeface="Uncial Antiqu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5906-A5C0-451A-9DC3-4AE32F00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219" y="1780753"/>
            <a:ext cx="5522400" cy="2285288"/>
          </a:xfrm>
        </p:spPr>
        <p:txBody>
          <a:bodyPr/>
          <a:lstStyle/>
          <a:p>
            <a:pPr marL="0" marR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Mô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tả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dữ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liệu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lưu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trữ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Sarifa" panose="00000500000000000000" pitchFamily="50" charset="0"/>
                <a:ea typeface="Times New Roman" panose="02020603050405020304" pitchFamily="18" charset="0"/>
              </a:rPr>
              <a:t>: </a:t>
            </a:r>
            <a:endParaRPr lang="en-US" sz="1600" b="1" dirty="0">
              <a:solidFill>
                <a:schemeClr val="accent3">
                  <a:lumMod val="60000"/>
                  <a:lumOff val="40000"/>
                </a:schemeClr>
              </a:solidFill>
              <a:latin typeface="SVN-Sarifa" panose="00000500000000000000" pitchFamily="50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Ngày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tháng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năm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sinh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,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tổng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á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chữ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số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trữ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dưới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kiểu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số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nguy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ê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trữ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tạm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thời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SVN-Calling Code" panose="020B0509020202020204" pitchFamily="49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Các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thông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tin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tính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cách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tương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ứng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với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con </a:t>
            </a:r>
            <a:r>
              <a:rPr lang="en-US" sz="1400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số</a:t>
            </a:r>
            <a:r>
              <a:rPr lang="en-US" sz="14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trữ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excel (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trữ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l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â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u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d</a:t>
            </a:r>
            <a:r>
              <a:rPr lang="en-US" sz="140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  <a:cs typeface="Amasis MT Pro" panose="02040504050005020304" pitchFamily="18" charset="0"/>
              </a:rPr>
              <a:t>à</a:t>
            </a:r>
            <a:r>
              <a:rPr lang="en-US" sz="140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i</a:t>
            </a:r>
            <a:r>
              <a:rPr 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SVN-Calling Code" panose="020B0509020202020204" pitchFamily="49" charset="0"/>
                <a:ea typeface="Times New Roman" panose="02020603050405020304" pitchFamily="18" charset="0"/>
              </a:rPr>
              <a:t>).</a:t>
            </a:r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VN-Calling Code" panose="020B05090202020202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Witchy Academia Aesthetics School Center by Slidesgo">
  <a:themeElements>
    <a:clrScheme name="Simple Light">
      <a:dk1>
        <a:srgbClr val="97656C"/>
      </a:dk1>
      <a:lt1>
        <a:srgbClr val="1F1F1F"/>
      </a:lt1>
      <a:dk2>
        <a:srgbClr val="50776C"/>
      </a:dk2>
      <a:lt2>
        <a:srgbClr val="B8B8B8"/>
      </a:lt2>
      <a:accent1>
        <a:srgbClr val="AD8353"/>
      </a:accent1>
      <a:accent2>
        <a:srgbClr val="F5D989"/>
      </a:accent2>
      <a:accent3>
        <a:srgbClr val="B95F41"/>
      </a:accent3>
      <a:accent4>
        <a:srgbClr val="FFFFFF"/>
      </a:accent4>
      <a:accent5>
        <a:srgbClr val="FFFFFF"/>
      </a:accent5>
      <a:accent6>
        <a:srgbClr val="FFFFFF"/>
      </a:accent6>
      <a:hlink>
        <a:srgbClr val="B8B8B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675</Words>
  <Application>Microsoft Office PowerPoint</Application>
  <PresentationFormat>On-screen Show (16:9)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Actor</vt:lpstr>
      <vt:lpstr>Roboto Condensed Light</vt:lpstr>
      <vt:lpstr>Times New Roman</vt:lpstr>
      <vt:lpstr>Uncial Antiqua</vt:lpstr>
      <vt:lpstr>SVN-Calling Code</vt:lpstr>
      <vt:lpstr>SVN-Sarifa</vt:lpstr>
      <vt:lpstr>Bebas Neue</vt:lpstr>
      <vt:lpstr>Arial</vt:lpstr>
      <vt:lpstr>SVN-Showcase Slab</vt:lpstr>
      <vt:lpstr>PT Sans</vt:lpstr>
      <vt:lpstr>Wingdings</vt:lpstr>
      <vt:lpstr>SVN-Mikado</vt:lpstr>
      <vt:lpstr>Witchy Academia Aesthetics School Center by Slidesgo</vt:lpstr>
      <vt:lpstr>Đề tài: Bói Thần Số Học</vt:lpstr>
      <vt:lpstr>Thành viên nhóm 5G</vt:lpstr>
      <vt:lpstr>Mô tả bài toán</vt:lpstr>
      <vt:lpstr>I. Mô tả bài toán</vt:lpstr>
      <vt:lpstr>II. Mô tả quá trình xử lý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Bước 1</vt:lpstr>
      <vt:lpstr>Bước 4</vt:lpstr>
      <vt:lpstr>PowerPoint Presentation</vt:lpstr>
      <vt:lpstr>PowerPoint Presentation</vt:lpstr>
      <vt:lpstr>PowerPoint Presentation</vt:lpstr>
      <vt:lpstr>Cảm ơn mọi người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Witchy Academia Aesthetics School Center</dc:title>
  <dc:creator>Hồng Ánh</dc:creator>
  <cp:lastModifiedBy>Hồng Ánh</cp:lastModifiedBy>
  <cp:revision>39</cp:revision>
  <dcterms:modified xsi:type="dcterms:W3CDTF">2021-12-23T00:52:45Z</dcterms:modified>
</cp:coreProperties>
</file>