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32775" cy="9737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458" y="1593652"/>
            <a:ext cx="6997859" cy="3390171"/>
          </a:xfrm>
        </p:spPr>
        <p:txBody>
          <a:bodyPr anchor="b"/>
          <a:lstStyle>
            <a:lvl1pPr algn="ctr">
              <a:defRPr sz="5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097" y="5114560"/>
            <a:ext cx="6174581" cy="2351029"/>
          </a:xfrm>
        </p:spPr>
        <p:txBody>
          <a:bodyPr/>
          <a:lstStyle>
            <a:lvl1pPr marL="0" indent="0" algn="ctr">
              <a:buNone/>
              <a:defRPr sz="2161"/>
            </a:lvl1pPr>
            <a:lvl2pPr marL="411617" indent="0" algn="ctr">
              <a:buNone/>
              <a:defRPr sz="1801"/>
            </a:lvl2pPr>
            <a:lvl3pPr marL="823234" indent="0" algn="ctr">
              <a:buNone/>
              <a:defRPr sz="1621"/>
            </a:lvl3pPr>
            <a:lvl4pPr marL="1234851" indent="0" algn="ctr">
              <a:buNone/>
              <a:defRPr sz="1440"/>
            </a:lvl4pPr>
            <a:lvl5pPr marL="1646469" indent="0" algn="ctr">
              <a:buNone/>
              <a:defRPr sz="1440"/>
            </a:lvl5pPr>
            <a:lvl6pPr marL="2058086" indent="0" algn="ctr">
              <a:buNone/>
              <a:defRPr sz="1440"/>
            </a:lvl6pPr>
            <a:lvl7pPr marL="2469703" indent="0" algn="ctr">
              <a:buNone/>
              <a:defRPr sz="1440"/>
            </a:lvl7pPr>
            <a:lvl8pPr marL="2881320" indent="0" algn="ctr">
              <a:buNone/>
              <a:defRPr sz="1440"/>
            </a:lvl8pPr>
            <a:lvl9pPr marL="3292937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4435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090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91580" y="518444"/>
            <a:ext cx="1775192" cy="8252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004" y="518444"/>
            <a:ext cx="5222667" cy="8252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8226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5906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16" y="2427672"/>
            <a:ext cx="7100768" cy="4050622"/>
          </a:xfrm>
        </p:spPr>
        <p:txBody>
          <a:bodyPr anchor="b"/>
          <a:lstStyle>
            <a:lvl1pPr>
              <a:defRPr sz="5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716" y="6516614"/>
            <a:ext cx="7100768" cy="2130127"/>
          </a:xfrm>
        </p:spPr>
        <p:txBody>
          <a:bodyPr/>
          <a:lstStyle>
            <a:lvl1pPr marL="0" indent="0">
              <a:buNone/>
              <a:defRPr sz="2161">
                <a:solidFill>
                  <a:schemeClr val="tx1"/>
                </a:solidFill>
              </a:defRPr>
            </a:lvl1pPr>
            <a:lvl2pPr marL="41161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823234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3pPr>
            <a:lvl4pPr marL="1234851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646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8086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970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13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293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4538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003" y="2592218"/>
            <a:ext cx="3498929" cy="6178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7843" y="2592218"/>
            <a:ext cx="3498929" cy="6178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271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518446"/>
            <a:ext cx="7100768" cy="1882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7" y="2387096"/>
            <a:ext cx="3482849" cy="1169879"/>
          </a:xfrm>
        </p:spPr>
        <p:txBody>
          <a:bodyPr anchor="b"/>
          <a:lstStyle>
            <a:lvl1pPr marL="0" indent="0">
              <a:buNone/>
              <a:defRPr sz="2161" b="1"/>
            </a:lvl1pPr>
            <a:lvl2pPr marL="411617" indent="0">
              <a:buNone/>
              <a:defRPr sz="1801" b="1"/>
            </a:lvl2pPr>
            <a:lvl3pPr marL="823234" indent="0">
              <a:buNone/>
              <a:defRPr sz="1621" b="1"/>
            </a:lvl3pPr>
            <a:lvl4pPr marL="1234851" indent="0">
              <a:buNone/>
              <a:defRPr sz="1440" b="1"/>
            </a:lvl4pPr>
            <a:lvl5pPr marL="1646469" indent="0">
              <a:buNone/>
              <a:defRPr sz="1440" b="1"/>
            </a:lvl5pPr>
            <a:lvl6pPr marL="2058086" indent="0">
              <a:buNone/>
              <a:defRPr sz="1440" b="1"/>
            </a:lvl6pPr>
            <a:lvl7pPr marL="2469703" indent="0">
              <a:buNone/>
              <a:defRPr sz="1440" b="1"/>
            </a:lvl7pPr>
            <a:lvl8pPr marL="2881320" indent="0">
              <a:buNone/>
              <a:defRPr sz="1440" b="1"/>
            </a:lvl8pPr>
            <a:lvl9pPr marL="329293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7" y="3556974"/>
            <a:ext cx="3482849" cy="52317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7843" y="2387096"/>
            <a:ext cx="3500002" cy="1169879"/>
          </a:xfrm>
        </p:spPr>
        <p:txBody>
          <a:bodyPr anchor="b"/>
          <a:lstStyle>
            <a:lvl1pPr marL="0" indent="0">
              <a:buNone/>
              <a:defRPr sz="2161" b="1"/>
            </a:lvl1pPr>
            <a:lvl2pPr marL="411617" indent="0">
              <a:buNone/>
              <a:defRPr sz="1801" b="1"/>
            </a:lvl2pPr>
            <a:lvl3pPr marL="823234" indent="0">
              <a:buNone/>
              <a:defRPr sz="1621" b="1"/>
            </a:lvl3pPr>
            <a:lvl4pPr marL="1234851" indent="0">
              <a:buNone/>
              <a:defRPr sz="1440" b="1"/>
            </a:lvl4pPr>
            <a:lvl5pPr marL="1646469" indent="0">
              <a:buNone/>
              <a:defRPr sz="1440" b="1"/>
            </a:lvl5pPr>
            <a:lvl6pPr marL="2058086" indent="0">
              <a:buNone/>
              <a:defRPr sz="1440" b="1"/>
            </a:lvl6pPr>
            <a:lvl7pPr marL="2469703" indent="0">
              <a:buNone/>
              <a:defRPr sz="1440" b="1"/>
            </a:lvl7pPr>
            <a:lvl8pPr marL="2881320" indent="0">
              <a:buNone/>
              <a:defRPr sz="1440" b="1"/>
            </a:lvl8pPr>
            <a:lvl9pPr marL="329293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7843" y="3556974"/>
            <a:ext cx="3500002" cy="52317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732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556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3617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649182"/>
            <a:ext cx="2655284" cy="2272136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002" y="1402054"/>
            <a:ext cx="4167842" cy="6920096"/>
          </a:xfrm>
        </p:spPr>
        <p:txBody>
          <a:bodyPr/>
          <a:lstStyle>
            <a:lvl1pPr>
              <a:defRPr sz="2881"/>
            </a:lvl1pPr>
            <a:lvl2pPr>
              <a:defRPr sz="2521"/>
            </a:lvl2pPr>
            <a:lvl3pPr>
              <a:defRPr sz="216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2921318"/>
            <a:ext cx="2655284" cy="5412102"/>
          </a:xfrm>
        </p:spPr>
        <p:txBody>
          <a:bodyPr/>
          <a:lstStyle>
            <a:lvl1pPr marL="0" indent="0">
              <a:buNone/>
              <a:defRPr sz="1440"/>
            </a:lvl1pPr>
            <a:lvl2pPr marL="411617" indent="0">
              <a:buNone/>
              <a:defRPr sz="1260"/>
            </a:lvl2pPr>
            <a:lvl3pPr marL="823234" indent="0">
              <a:buNone/>
              <a:defRPr sz="1080"/>
            </a:lvl3pPr>
            <a:lvl4pPr marL="1234851" indent="0">
              <a:buNone/>
              <a:defRPr sz="900"/>
            </a:lvl4pPr>
            <a:lvl5pPr marL="1646469" indent="0">
              <a:buNone/>
              <a:defRPr sz="900"/>
            </a:lvl5pPr>
            <a:lvl6pPr marL="2058086" indent="0">
              <a:buNone/>
              <a:defRPr sz="900"/>
            </a:lvl6pPr>
            <a:lvl7pPr marL="2469703" indent="0">
              <a:buNone/>
              <a:defRPr sz="900"/>
            </a:lvl7pPr>
            <a:lvl8pPr marL="2881320" indent="0">
              <a:buNone/>
              <a:defRPr sz="900"/>
            </a:lvl8pPr>
            <a:lvl9pPr marL="32929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7276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649182"/>
            <a:ext cx="2655284" cy="2272136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00002" y="1402054"/>
            <a:ext cx="4167842" cy="6920096"/>
          </a:xfrm>
        </p:spPr>
        <p:txBody>
          <a:bodyPr anchor="t"/>
          <a:lstStyle>
            <a:lvl1pPr marL="0" indent="0">
              <a:buNone/>
              <a:defRPr sz="2881"/>
            </a:lvl1pPr>
            <a:lvl2pPr marL="411617" indent="0">
              <a:buNone/>
              <a:defRPr sz="2521"/>
            </a:lvl2pPr>
            <a:lvl3pPr marL="823234" indent="0">
              <a:buNone/>
              <a:defRPr sz="2161"/>
            </a:lvl3pPr>
            <a:lvl4pPr marL="1234851" indent="0">
              <a:buNone/>
              <a:defRPr sz="1801"/>
            </a:lvl4pPr>
            <a:lvl5pPr marL="1646469" indent="0">
              <a:buNone/>
              <a:defRPr sz="1801"/>
            </a:lvl5pPr>
            <a:lvl6pPr marL="2058086" indent="0">
              <a:buNone/>
              <a:defRPr sz="1801"/>
            </a:lvl6pPr>
            <a:lvl7pPr marL="2469703" indent="0">
              <a:buNone/>
              <a:defRPr sz="1801"/>
            </a:lvl7pPr>
            <a:lvl8pPr marL="2881320" indent="0">
              <a:buNone/>
              <a:defRPr sz="1801"/>
            </a:lvl8pPr>
            <a:lvl9pPr marL="3292937" indent="0">
              <a:buNone/>
              <a:defRPr sz="18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2921318"/>
            <a:ext cx="2655284" cy="5412102"/>
          </a:xfrm>
        </p:spPr>
        <p:txBody>
          <a:bodyPr/>
          <a:lstStyle>
            <a:lvl1pPr marL="0" indent="0">
              <a:buNone/>
              <a:defRPr sz="1440"/>
            </a:lvl1pPr>
            <a:lvl2pPr marL="411617" indent="0">
              <a:buNone/>
              <a:defRPr sz="1260"/>
            </a:lvl2pPr>
            <a:lvl3pPr marL="823234" indent="0">
              <a:buNone/>
              <a:defRPr sz="1080"/>
            </a:lvl3pPr>
            <a:lvl4pPr marL="1234851" indent="0">
              <a:buNone/>
              <a:defRPr sz="900"/>
            </a:lvl4pPr>
            <a:lvl5pPr marL="1646469" indent="0">
              <a:buNone/>
              <a:defRPr sz="900"/>
            </a:lvl5pPr>
            <a:lvl6pPr marL="2058086" indent="0">
              <a:buNone/>
              <a:defRPr sz="900"/>
            </a:lvl6pPr>
            <a:lvl7pPr marL="2469703" indent="0">
              <a:buNone/>
              <a:defRPr sz="900"/>
            </a:lvl7pPr>
            <a:lvl8pPr marL="2881320" indent="0">
              <a:buNone/>
              <a:defRPr sz="900"/>
            </a:lvl8pPr>
            <a:lvl9pPr marL="32929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659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04" y="518446"/>
            <a:ext cx="7100768" cy="188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04" y="2592218"/>
            <a:ext cx="7100768" cy="617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003" y="9025430"/>
            <a:ext cx="1852374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C943-C38C-4B0F-9227-5CF48E1FB488}" type="datetimeFigureOut">
              <a:rPr lang="en-ZW" smtClean="0"/>
              <a:t>12/9/2020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7107" y="9025430"/>
            <a:ext cx="2778562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4398" y="9025430"/>
            <a:ext cx="1852374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880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3234" rtl="0" eaLnBrk="1" latinLnBrk="0" hangingPunct="1">
        <a:lnSpc>
          <a:spcPct val="90000"/>
        </a:lnSpc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809" indent="-205809" algn="l" defTabSz="82323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1pPr>
      <a:lvl2pPr marL="617426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29043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440660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852277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263894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675512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3087129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498746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411617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823234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3pPr>
      <a:lvl4pPr marL="1234851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646469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058086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469703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2881320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292937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V="1">
            <a:off x="3166373" y="657526"/>
            <a:ext cx="3553197" cy="3560467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5329" y="564521"/>
            <a:ext cx="1927654" cy="2149496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869338" y="659060"/>
            <a:ext cx="2129481" cy="300405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12935181">
            <a:off x="62423" y="1888866"/>
            <a:ext cx="5925772" cy="4526646"/>
          </a:xfrm>
          <a:prstGeom prst="triangle">
            <a:avLst/>
          </a:prstGeom>
          <a:noFill/>
          <a:ln w="57150">
            <a:solidFill>
              <a:schemeClr val="bg1"/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19" r="89968">
                        <a14:foregroundMark x1="48666" y1="63279" x2="45464" y2="82494"/>
                        <a14:foregroundMark x1="27215" y1="83945" x2="74066" y2="85739"/>
                        <a14:backgroundMark x1="18677" y1="74637" x2="10566" y2="85226"/>
                        <a14:backgroundMark x1="67769" y1="61657" x2="80683" y2="77882"/>
                        <a14:backgroundMark x1="76841" y1="1964" x2="93490" y2="16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73" y="-68044"/>
            <a:ext cx="4868561" cy="5435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9430" y="3664644"/>
            <a:ext cx="821724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00" spc="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CLUB</a:t>
            </a:r>
            <a:endParaRPr lang="en-ZW" sz="17300" spc="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431" y="5817315"/>
            <a:ext cx="434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2300" dirty="0" smtClean="0">
                <a:solidFill>
                  <a:schemeClr val="bg1"/>
                </a:solidFill>
              </a:rPr>
              <a:t>PARTY</a:t>
            </a:r>
            <a:endParaRPr lang="en-ZW" sz="5400" spc="23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9373" y="6980887"/>
            <a:ext cx="434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DEC 25</a:t>
            </a:r>
            <a:r>
              <a:rPr lang="en-US" sz="5400" baseline="30000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TH</a:t>
            </a:r>
            <a:endParaRPr lang="en-ZW" sz="54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030" y="7811542"/>
            <a:ext cx="625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600" dirty="0" smtClean="0">
                <a:solidFill>
                  <a:schemeClr val="bg1"/>
                </a:solidFill>
              </a:rPr>
              <a:t>PARADISE CLUB ,ENTRY $12,00</a:t>
            </a:r>
            <a:endParaRPr lang="en-ZW" sz="2000" spc="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8901" y="8013803"/>
            <a:ext cx="625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Party starts 10:00pm</a:t>
            </a:r>
            <a:endParaRPr lang="en-ZW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9109301"/>
            <a:ext cx="8971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Dj</a:t>
            </a:r>
            <a:r>
              <a:rPr lang="en-US" sz="2800" dirty="0" smtClean="0">
                <a:solidFill>
                  <a:schemeClr val="bg1"/>
                </a:solidFill>
              </a:rPr>
              <a:t> WHISK|DJ BANTANNA |DJ ORy2X  |ABUJAR 55X </a:t>
            </a:r>
            <a:r>
              <a:rPr lang="en-US" sz="3200" dirty="0" smtClean="0">
                <a:solidFill>
                  <a:schemeClr val="bg1"/>
                </a:solidFill>
              </a:rPr>
              <a:t>55x</a:t>
            </a:r>
            <a:endParaRPr lang="en-ZW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Gill Sans Ultra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</dc:creator>
  <cp:lastModifiedBy>taku</cp:lastModifiedBy>
  <cp:revision>5</cp:revision>
  <dcterms:created xsi:type="dcterms:W3CDTF">2020-08-27T05:28:10Z</dcterms:created>
  <dcterms:modified xsi:type="dcterms:W3CDTF">2020-09-12T17:57:25Z</dcterms:modified>
</cp:coreProperties>
</file>