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E23A9-C118-C14E-925C-19011C9BFDDA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F19D4-4E0C-6749-84EB-CF25E073C5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3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F19D4-4E0C-6749-84EB-CF25E073C58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35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8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9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960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9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39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2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11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71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09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5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55B7-E84F-F749-86DD-8084CF6DC7D9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7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624" y="1597826"/>
            <a:ext cx="7215188" cy="113617"/>
          </a:xfrm>
          <a:prstGeom prst="rect">
            <a:avLst/>
          </a:prstGeom>
          <a:gradFill flip="none" rotWithShape="1">
            <a:gsLst>
              <a:gs pos="0">
                <a:srgbClr val="3F619D"/>
              </a:gs>
              <a:gs pos="0">
                <a:schemeClr val="accent1">
                  <a:lumMod val="7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6642" y="1711443"/>
            <a:ext cx="9144000" cy="2387600"/>
          </a:xfrm>
        </p:spPr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汉语多音字注音方法研究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问题认识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6642" y="5566978"/>
            <a:ext cx="9144000" cy="1655762"/>
          </a:xfrm>
        </p:spPr>
        <p:txBody>
          <a:bodyPr/>
          <a:lstStyle/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汇报人：胡兆杰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720" cy="15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7175" y="257174"/>
            <a:ext cx="3543300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目录 </a:t>
            </a:r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Contents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50280" y="1813324"/>
            <a:ext cx="785813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endParaRPr kumimoji="1" lang="zh-CN" altLang="en-US" sz="4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50280" y="3530209"/>
            <a:ext cx="785813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endParaRPr kumimoji="1" lang="zh-CN" altLang="en-US" sz="4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50280" y="5247094"/>
            <a:ext cx="785813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latin typeface="SimHei" charset="-122"/>
                <a:ea typeface="SimHei" charset="-122"/>
                <a:cs typeface="SimHei" charset="-122"/>
              </a:rPr>
              <a:t>3</a:t>
            </a:r>
            <a:endParaRPr kumimoji="1" lang="zh-CN" altLang="en-US" sz="4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71975" y="1718669"/>
            <a:ext cx="544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研究现状</a:t>
            </a:r>
            <a:endParaRPr kumimoji="1" lang="zh-CN" altLang="en-US" sz="5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71974" y="5152439"/>
            <a:ext cx="544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下一步计划</a:t>
            </a:r>
            <a:endParaRPr kumimoji="1" lang="zh-CN" altLang="en-US" sz="5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71975" y="3435554"/>
            <a:ext cx="544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方法描述</a:t>
            </a:r>
            <a:endParaRPr kumimoji="1" lang="zh-CN" altLang="en-US" sz="5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151" y="136151"/>
            <a:ext cx="3561790" cy="75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1 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研究现状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1021976" y="2544389"/>
            <a:ext cx="10488706" cy="954662"/>
            <a:chOff x="995083" y="2137235"/>
            <a:chExt cx="10488706" cy="954662"/>
          </a:xfrm>
        </p:grpSpPr>
        <p:sp>
          <p:nvSpPr>
            <p:cNvPr id="5" name="右箭头 4"/>
            <p:cNvSpPr/>
            <p:nvPr/>
          </p:nvSpPr>
          <p:spPr>
            <a:xfrm>
              <a:off x="995083" y="2299447"/>
              <a:ext cx="10488706" cy="753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112461" y="2177497"/>
              <a:ext cx="887505" cy="914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950417" y="2155271"/>
              <a:ext cx="887505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788373" y="2137235"/>
              <a:ext cx="887505" cy="871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52183" y="2299447"/>
              <a:ext cx="608060" cy="6656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6692" y="2292638"/>
              <a:ext cx="608060" cy="6656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935662" y="2246585"/>
              <a:ext cx="608060" cy="6656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圆角矩形标注 21"/>
          <p:cNvSpPr/>
          <p:nvPr/>
        </p:nvSpPr>
        <p:spPr>
          <a:xfrm>
            <a:off x="568707" y="3649784"/>
            <a:ext cx="2889648" cy="1546411"/>
          </a:xfrm>
          <a:prstGeom prst="wedgeRoundRectCallout">
            <a:avLst>
              <a:gd name="adj1" fmla="val -19902"/>
              <a:gd name="adj2" fmla="val 84239"/>
              <a:gd name="adj3" fmla="val 16667"/>
            </a:avLst>
          </a:prstGeom>
          <a:noFill/>
          <a:scene3d>
            <a:camera prst="orthographicFront">
              <a:rot lat="0" lon="21299996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96788" y="4908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68707" y="4238762"/>
            <a:ext cx="29718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  早期，为每个多音字匹配一个频度最高的读音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  错误率高</a:t>
            </a:r>
            <a:endParaRPr kumimoji="1" lang="zh-CN" altLang="en-US" dirty="0"/>
          </a:p>
        </p:txBody>
      </p:sp>
      <p:sp>
        <p:nvSpPr>
          <p:cNvPr id="25" name="圆角矩形标注 24"/>
          <p:cNvSpPr/>
          <p:nvPr/>
        </p:nvSpPr>
        <p:spPr>
          <a:xfrm>
            <a:off x="6370442" y="3466445"/>
            <a:ext cx="2889648" cy="1546411"/>
          </a:xfrm>
          <a:prstGeom prst="wedgeRoundRectCallout">
            <a:avLst>
              <a:gd name="adj1" fmla="val -19902"/>
              <a:gd name="adj2" fmla="val 84239"/>
              <a:gd name="adj3" fmla="val 16667"/>
            </a:avLst>
          </a:prstGeom>
          <a:noFill/>
          <a:scene3d>
            <a:camera prst="orthographicFront">
              <a:rot lat="0" lon="21299996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圆角矩形标注 25"/>
          <p:cNvSpPr/>
          <p:nvPr/>
        </p:nvSpPr>
        <p:spPr>
          <a:xfrm>
            <a:off x="4541014" y="381064"/>
            <a:ext cx="2889648" cy="1546411"/>
          </a:xfrm>
          <a:prstGeom prst="wedgeRoundRectCallout">
            <a:avLst>
              <a:gd name="adj1" fmla="val -19902"/>
              <a:gd name="adj2" fmla="val 84239"/>
              <a:gd name="adj3" fmla="val 16667"/>
            </a:avLst>
          </a:prstGeom>
          <a:noFill/>
          <a:scene3d>
            <a:camera prst="orthographicFront">
              <a:rot lat="0" lon="2129999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41014" y="445249"/>
            <a:ext cx="256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  构建</a:t>
            </a:r>
            <a:r>
              <a:rPr kumimoji="1" lang="zh-CN" altLang="en-US" dirty="0" smtClean="0"/>
              <a:t>词库，遇到多音字时在词库中匹配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1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53</Words>
  <Application>Microsoft Macintosh PowerPoint</Application>
  <PresentationFormat>宽屏</PresentationFormat>
  <Paragraphs>14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DengXian</vt:lpstr>
      <vt:lpstr>DengXian Light</vt:lpstr>
      <vt:lpstr>SimHei</vt:lpstr>
      <vt:lpstr>STHeiti Light</vt:lpstr>
      <vt:lpstr>Arial</vt:lpstr>
      <vt:lpstr>Office 主题</vt:lpstr>
      <vt:lpstr>汉语多音字注音方法研究 问题认识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</cp:revision>
  <dcterms:created xsi:type="dcterms:W3CDTF">2019-01-01T11:21:06Z</dcterms:created>
  <dcterms:modified xsi:type="dcterms:W3CDTF">2019-01-01T14:38:52Z</dcterms:modified>
</cp:coreProperties>
</file>