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0EF"/>
    <a:srgbClr val="417DF2"/>
    <a:srgbClr val="4278E0"/>
    <a:srgbClr val="3B6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6"/>
    <p:restoredTop sz="96197"/>
  </p:normalViewPr>
  <p:slideViewPr>
    <p:cSldViewPr snapToGrid="0">
      <p:cViewPr varScale="1">
        <p:scale>
          <a:sx n="119" d="100"/>
          <a:sy n="119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5724894" y="1670569"/>
            <a:ext cx="468226" cy="513921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1546012" y="894905"/>
            <a:ext cx="3806778" cy="4408940"/>
          </a:xfrm>
          <a:prstGeom prst="roundRect">
            <a:avLst>
              <a:gd name="adj" fmla="val 57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7401706" y="5982910"/>
            <a:ext cx="848887" cy="57802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3"/>
            <a:endCxn id="163" idx="1"/>
          </p:cNvCxnSpPr>
          <p:nvPr/>
        </p:nvCxnSpPr>
        <p:spPr>
          <a:xfrm flipV="1">
            <a:off x="8250593" y="6268864"/>
            <a:ext cx="516779" cy="306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8767372" y="5922861"/>
            <a:ext cx="859253" cy="69200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Final Output: </a:t>
            </a:r>
          </a:p>
          <a:p>
            <a:pPr algn="ctr"/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endParaRPr lang="en-US" sz="1400" b="1" i="1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-56375" y="4169763"/>
            <a:ext cx="875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sz="12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200" i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>
            <a:spLocks/>
          </p:cNvSpPr>
          <p:nvPr/>
        </p:nvSpPr>
        <p:spPr>
          <a:xfrm>
            <a:off x="939144" y="1780186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>
            <a:spLocks/>
          </p:cNvSpPr>
          <p:nvPr/>
        </p:nvSpPr>
        <p:spPr>
          <a:xfrm>
            <a:off x="939760" y="2834640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>
            <a:spLocks/>
          </p:cNvSpPr>
          <p:nvPr/>
        </p:nvSpPr>
        <p:spPr>
          <a:xfrm>
            <a:off x="939144" y="4645152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Can 75">
            <a:extLst>
              <a:ext uri="{FF2B5EF4-FFF2-40B4-BE49-F238E27FC236}">
                <a16:creationId xmlns:a16="http://schemas.microsoft.com/office/drawing/2014/main" id="{EF809AC9-7EE9-8E83-D02E-E80D5229E12A}"/>
              </a:ext>
            </a:extLst>
          </p:cNvPr>
          <p:cNvSpPr>
            <a:spLocks/>
          </p:cNvSpPr>
          <p:nvPr/>
        </p:nvSpPr>
        <p:spPr>
          <a:xfrm>
            <a:off x="108030" y="2135422"/>
            <a:ext cx="274320" cy="193500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06FA7EF-65B6-D9B0-BF60-1832645925A5}"/>
              </a:ext>
            </a:extLst>
          </p:cNvPr>
          <p:cNvSpPr>
            <a:spLocks/>
          </p:cNvSpPr>
          <p:nvPr/>
        </p:nvSpPr>
        <p:spPr>
          <a:xfrm>
            <a:off x="108505" y="2341522"/>
            <a:ext cx="274320" cy="256860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20AE6116-C0A3-42FA-A760-5181B7C3BA00}"/>
              </a:ext>
            </a:extLst>
          </p:cNvPr>
          <p:cNvSpPr>
            <a:spLocks/>
          </p:cNvSpPr>
          <p:nvPr/>
        </p:nvSpPr>
        <p:spPr>
          <a:xfrm>
            <a:off x="109805" y="2135912"/>
            <a:ext cx="274320" cy="256860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56122A-BACC-C29E-B6B3-27D574AC4212}"/>
              </a:ext>
            </a:extLst>
          </p:cNvPr>
          <p:cNvSpPr/>
          <p:nvPr/>
        </p:nvSpPr>
        <p:spPr>
          <a:xfrm>
            <a:off x="54080" y="894905"/>
            <a:ext cx="1247172" cy="4138552"/>
          </a:xfrm>
          <a:prstGeom prst="roundRect">
            <a:avLst>
              <a:gd name="adj" fmla="val 163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B693777-3C7B-AD27-270B-D44D99B903F4}"/>
              </a:ext>
            </a:extLst>
          </p:cNvPr>
          <p:cNvSpPr>
            <a:spLocks/>
          </p:cNvSpPr>
          <p:nvPr/>
        </p:nvSpPr>
        <p:spPr>
          <a:xfrm>
            <a:off x="108374" y="3804523"/>
            <a:ext cx="274320" cy="256860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4AF457-E839-E1D1-5041-DC03CE5C781B}"/>
              </a:ext>
            </a:extLst>
          </p:cNvPr>
          <p:cNvCxnSpPr>
            <a:cxnSpLocks/>
            <a:stCxn id="19" idx="4"/>
            <a:endCxn id="13" idx="2"/>
          </p:cNvCxnSpPr>
          <p:nvPr/>
        </p:nvCxnSpPr>
        <p:spPr>
          <a:xfrm>
            <a:off x="382694" y="3932953"/>
            <a:ext cx="556450" cy="858503"/>
          </a:xfrm>
          <a:prstGeom prst="bentConnector3">
            <a:avLst>
              <a:gd name="adj1" fmla="val 616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8963D-4227-B591-2C76-1C2A488E291F}"/>
              </a:ext>
            </a:extLst>
          </p:cNvPr>
          <p:cNvCxnSpPr>
            <a:cxnSpLocks/>
            <a:stCxn id="77" idx="4"/>
            <a:endCxn id="11" idx="2"/>
          </p:cNvCxnSpPr>
          <p:nvPr/>
        </p:nvCxnSpPr>
        <p:spPr>
          <a:xfrm>
            <a:off x="382825" y="2469952"/>
            <a:ext cx="556935" cy="51099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C6F498-3307-A670-9DF3-EC217B8D421C}"/>
              </a:ext>
            </a:extLst>
          </p:cNvPr>
          <p:cNvCxnSpPr>
            <a:cxnSpLocks/>
            <a:stCxn id="78" idx="4"/>
            <a:endCxn id="7" idx="2"/>
          </p:cNvCxnSpPr>
          <p:nvPr/>
        </p:nvCxnSpPr>
        <p:spPr>
          <a:xfrm flipV="1">
            <a:off x="384125" y="1926490"/>
            <a:ext cx="555019" cy="33785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9FD2EC4-7336-AF0A-138F-04D278CE9CBE}"/>
              </a:ext>
            </a:extLst>
          </p:cNvPr>
          <p:cNvSpPr/>
          <p:nvPr/>
        </p:nvSpPr>
        <p:spPr>
          <a:xfrm>
            <a:off x="201168" y="2742477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0053DF-C039-334E-4299-E9AC4AC74578}"/>
              </a:ext>
            </a:extLst>
          </p:cNvPr>
          <p:cNvSpPr txBox="1"/>
          <p:nvPr/>
        </p:nvSpPr>
        <p:spPr>
          <a:xfrm>
            <a:off x="66100" y="898221"/>
            <a:ext cx="1188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Data Partitioning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3ECC1A-1B1A-7D2E-67E0-1D1984F69952}"/>
              </a:ext>
            </a:extLst>
          </p:cNvPr>
          <p:cNvSpPr/>
          <p:nvPr/>
        </p:nvSpPr>
        <p:spPr>
          <a:xfrm>
            <a:off x="201168" y="283464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15B496-7EBE-7700-D1A9-FFC6D66EB6E2}"/>
              </a:ext>
            </a:extLst>
          </p:cNvPr>
          <p:cNvSpPr/>
          <p:nvPr/>
        </p:nvSpPr>
        <p:spPr>
          <a:xfrm>
            <a:off x="202132" y="292608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>
            <a:spLocks/>
          </p:cNvSpPr>
          <p:nvPr/>
        </p:nvSpPr>
        <p:spPr>
          <a:xfrm>
            <a:off x="1585795" y="1783080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>
            <a:spLocks/>
          </p:cNvSpPr>
          <p:nvPr/>
        </p:nvSpPr>
        <p:spPr>
          <a:xfrm>
            <a:off x="1586019" y="2834640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1623316" y="3478731"/>
            <a:ext cx="80683" cy="81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1623316" y="3625287"/>
            <a:ext cx="80683" cy="834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024859" y="2073692"/>
            <a:ext cx="997235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032628" y="2457930"/>
            <a:ext cx="1003262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024821" y="3315619"/>
            <a:ext cx="996498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1860339" y="2651342"/>
            <a:ext cx="172289" cy="329602"/>
          </a:xfrm>
          <a:prstGeom prst="bentConnector3">
            <a:avLst>
              <a:gd name="adj1" fmla="val 2587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1860339" y="2980944"/>
            <a:ext cx="164482" cy="484825"/>
          </a:xfrm>
          <a:prstGeom prst="bentConnector3">
            <a:avLst>
              <a:gd name="adj1" fmla="val 2834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1860115" y="1407187"/>
            <a:ext cx="165735" cy="522197"/>
          </a:xfrm>
          <a:prstGeom prst="bentConnector3">
            <a:avLst>
              <a:gd name="adj1" fmla="val 2492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1860115" y="1929384"/>
            <a:ext cx="164744" cy="286199"/>
          </a:xfrm>
          <a:prstGeom prst="bentConnector3">
            <a:avLst>
              <a:gd name="adj1" fmla="val 2477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1623316" y="3327765"/>
            <a:ext cx="80683" cy="85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025850" y="1221481"/>
            <a:ext cx="994554" cy="37141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3004775" y="1674290"/>
            <a:ext cx="1257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1_1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4"/>
            <a:endCxn id="197" idx="1"/>
          </p:cNvCxnSpPr>
          <p:nvPr/>
        </p:nvCxnSpPr>
        <p:spPr>
          <a:xfrm flipV="1">
            <a:off x="7722166" y="1928134"/>
            <a:ext cx="145085" cy="125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1"/>
            <a:endCxn id="209" idx="1"/>
          </p:cNvCxnSpPr>
          <p:nvPr/>
        </p:nvCxnSpPr>
        <p:spPr>
          <a:xfrm>
            <a:off x="6193120" y="1927530"/>
            <a:ext cx="157395" cy="185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7867251" y="1782019"/>
            <a:ext cx="153450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S1_M1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S1_M2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7866001" y="2837091"/>
            <a:ext cx="1536944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S2_M1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S2_M2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9538187" y="1783953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3"/>
            <a:endCxn id="201" idx="1"/>
          </p:cNvCxnSpPr>
          <p:nvPr/>
        </p:nvCxnSpPr>
        <p:spPr>
          <a:xfrm flipV="1">
            <a:off x="9402945" y="2981506"/>
            <a:ext cx="132509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9535454" y="2837945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>
            <a:spLocks/>
          </p:cNvSpPr>
          <p:nvPr/>
        </p:nvSpPr>
        <p:spPr>
          <a:xfrm>
            <a:off x="5799053" y="1783080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6350515" y="1803084"/>
            <a:ext cx="405197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1"/>
            <a:endCxn id="217" idx="1"/>
          </p:cNvCxnSpPr>
          <p:nvPr/>
        </p:nvCxnSpPr>
        <p:spPr>
          <a:xfrm>
            <a:off x="6195852" y="2982024"/>
            <a:ext cx="154663" cy="5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>
            <a:spLocks/>
          </p:cNvSpPr>
          <p:nvPr/>
        </p:nvSpPr>
        <p:spPr>
          <a:xfrm>
            <a:off x="5804630" y="2834640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6350515" y="2856853"/>
            <a:ext cx="405197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>
            <a:spLocks/>
          </p:cNvSpPr>
          <p:nvPr/>
        </p:nvSpPr>
        <p:spPr>
          <a:xfrm>
            <a:off x="7447846" y="1783080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>
            <a:spLocks/>
          </p:cNvSpPr>
          <p:nvPr/>
        </p:nvSpPr>
        <p:spPr>
          <a:xfrm>
            <a:off x="7444296" y="2834640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3"/>
            <a:endCxn id="220" idx="2"/>
          </p:cNvCxnSpPr>
          <p:nvPr/>
        </p:nvCxnSpPr>
        <p:spPr>
          <a:xfrm>
            <a:off x="6755712" y="1929384"/>
            <a:ext cx="688584" cy="105156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3"/>
            <a:endCxn id="218" idx="2"/>
          </p:cNvCxnSpPr>
          <p:nvPr/>
        </p:nvCxnSpPr>
        <p:spPr>
          <a:xfrm>
            <a:off x="6755712" y="1929384"/>
            <a:ext cx="692134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3"/>
            <a:endCxn id="220" idx="2"/>
          </p:cNvCxnSpPr>
          <p:nvPr/>
        </p:nvCxnSpPr>
        <p:spPr>
          <a:xfrm flipV="1">
            <a:off x="6755712" y="2980944"/>
            <a:ext cx="688584" cy="113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3"/>
            <a:endCxn id="218" idx="2"/>
          </p:cNvCxnSpPr>
          <p:nvPr/>
        </p:nvCxnSpPr>
        <p:spPr>
          <a:xfrm flipV="1">
            <a:off x="6755712" y="1929384"/>
            <a:ext cx="692134" cy="105269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4"/>
            <a:endCxn id="198" idx="1"/>
          </p:cNvCxnSpPr>
          <p:nvPr/>
        </p:nvCxnSpPr>
        <p:spPr>
          <a:xfrm>
            <a:off x="7718616" y="2980944"/>
            <a:ext cx="147385" cy="226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6710189" y="1929384"/>
            <a:ext cx="737657" cy="177988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2"/>
          </p:cNvCxnSpPr>
          <p:nvPr/>
        </p:nvCxnSpPr>
        <p:spPr>
          <a:xfrm flipV="1">
            <a:off x="6733235" y="2980944"/>
            <a:ext cx="711061" cy="87488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3"/>
            <a:endCxn id="199" idx="1"/>
          </p:cNvCxnSpPr>
          <p:nvPr/>
        </p:nvCxnSpPr>
        <p:spPr>
          <a:xfrm flipV="1">
            <a:off x="9401751" y="1927514"/>
            <a:ext cx="136436" cy="62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5674648" y="894904"/>
            <a:ext cx="4305731" cy="4835335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1216329" y="887004"/>
            <a:ext cx="4466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Tune 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7299946" y="902156"/>
            <a:ext cx="26320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Apply Models on Partitions to Generate Labels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>
            <a:spLocks/>
          </p:cNvSpPr>
          <p:nvPr/>
        </p:nvSpPr>
        <p:spPr>
          <a:xfrm>
            <a:off x="1591833" y="4069080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023691" y="3686200"/>
            <a:ext cx="996499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032273" y="4517560"/>
            <a:ext cx="996498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1866153" y="3879612"/>
            <a:ext cx="157538" cy="335772"/>
          </a:xfrm>
          <a:prstGeom prst="bentConnector3">
            <a:avLst>
              <a:gd name="adj1" fmla="val 23617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1866153" y="4215384"/>
            <a:ext cx="166120" cy="452326"/>
          </a:xfrm>
          <a:prstGeom prst="bentConnector3">
            <a:avLst>
              <a:gd name="adj1" fmla="val 2498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4397463" y="1341535"/>
            <a:ext cx="827403" cy="32166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4455640" y="2905227"/>
            <a:ext cx="722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4323168" y="1360882"/>
            <a:ext cx="9670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Choose Hyper-parameter with Maximum Similarity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6634147" y="5146319"/>
            <a:ext cx="8677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7863269" y="5146318"/>
            <a:ext cx="15369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Labels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4478146" y="3441003"/>
            <a:ext cx="65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4478146" y="3947110"/>
            <a:ext cx="658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4478146" y="4118285"/>
            <a:ext cx="658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4776937" y="364769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4776937" y="379645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4776937" y="350113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472" idx="0"/>
            <a:endCxn id="453" idx="1"/>
          </p:cNvCxnSpPr>
          <p:nvPr/>
        </p:nvCxnSpPr>
        <p:spPr>
          <a:xfrm>
            <a:off x="4213656" y="1810639"/>
            <a:ext cx="241984" cy="1248477"/>
          </a:xfrm>
          <a:prstGeom prst="bentConnector3">
            <a:avLst>
              <a:gd name="adj1" fmla="val 2546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4480175" y="2837840"/>
            <a:ext cx="658749" cy="159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471" idx="0"/>
            <a:endCxn id="489" idx="1"/>
          </p:cNvCxnSpPr>
          <p:nvPr/>
        </p:nvCxnSpPr>
        <p:spPr>
          <a:xfrm flipV="1">
            <a:off x="4211840" y="4272174"/>
            <a:ext cx="266306" cy="30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5702178" y="5053987"/>
            <a:ext cx="10134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Run OI</a:t>
            </a:r>
            <a:r>
              <a:rPr lang="en-US" sz="1100" i="1" baseline="-25000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HAPV</a:t>
            </a:r>
            <a:r>
              <a:rPr lang="en-US" sz="1100" i="1" dirty="0">
                <a:solidFill>
                  <a:schemeClr val="tx2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on Partitions</a:t>
            </a:r>
            <a:endParaRPr lang="en-US" sz="1200" i="1" baseline="-25000" dirty="0">
              <a:solidFill>
                <a:schemeClr val="tx2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5727626" y="2725063"/>
            <a:ext cx="468226" cy="513921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FD2806E2-E6B8-EBFF-D848-F685B6AF7613}"/>
              </a:ext>
            </a:extLst>
          </p:cNvPr>
          <p:cNvSpPr>
            <a:spLocks/>
          </p:cNvSpPr>
          <p:nvPr/>
        </p:nvSpPr>
        <p:spPr>
          <a:xfrm>
            <a:off x="105059" y="3154152"/>
            <a:ext cx="274320" cy="283781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4142B890-DF7D-7B06-EDEB-3921611E7ED7}"/>
              </a:ext>
            </a:extLst>
          </p:cNvPr>
          <p:cNvSpPr>
            <a:spLocks/>
          </p:cNvSpPr>
          <p:nvPr/>
        </p:nvSpPr>
        <p:spPr>
          <a:xfrm>
            <a:off x="939144" y="4069080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5CF7C9-2C0E-90D7-7D77-2445F9A884E2}"/>
              </a:ext>
            </a:extLst>
          </p:cNvPr>
          <p:cNvSpPr/>
          <p:nvPr/>
        </p:nvSpPr>
        <p:spPr>
          <a:xfrm>
            <a:off x="203540" y="347472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BCC541-2F8F-8FBA-E09B-8375757FB0CC}"/>
              </a:ext>
            </a:extLst>
          </p:cNvPr>
          <p:cNvSpPr/>
          <p:nvPr/>
        </p:nvSpPr>
        <p:spPr>
          <a:xfrm>
            <a:off x="203540" y="356616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8F31B7-7F4D-4865-A7F9-15F5E737C57C}"/>
              </a:ext>
            </a:extLst>
          </p:cNvPr>
          <p:cNvSpPr/>
          <p:nvPr/>
        </p:nvSpPr>
        <p:spPr>
          <a:xfrm>
            <a:off x="203540" y="3657600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C799F9C-C5AC-DAAD-59A9-D357F29823E0}"/>
              </a:ext>
            </a:extLst>
          </p:cNvPr>
          <p:cNvCxnSpPr>
            <a:cxnSpLocks/>
            <a:stCxn id="30" idx="4"/>
            <a:endCxn id="31" idx="2"/>
          </p:cNvCxnSpPr>
          <p:nvPr/>
        </p:nvCxnSpPr>
        <p:spPr>
          <a:xfrm>
            <a:off x="379379" y="3296043"/>
            <a:ext cx="559765" cy="919341"/>
          </a:xfrm>
          <a:prstGeom prst="bentConnector3">
            <a:avLst>
              <a:gd name="adj1" fmla="val 7114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DAC53C6-3351-CD00-48DE-694A362CC4FA}"/>
              </a:ext>
            </a:extLst>
          </p:cNvPr>
          <p:cNvSpPr/>
          <p:nvPr/>
        </p:nvSpPr>
        <p:spPr>
          <a:xfrm>
            <a:off x="1044443" y="4478855"/>
            <a:ext cx="66001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6F9106-A824-DA25-2DEB-224ACCE6F23A}"/>
              </a:ext>
            </a:extLst>
          </p:cNvPr>
          <p:cNvSpPr/>
          <p:nvPr/>
        </p:nvSpPr>
        <p:spPr>
          <a:xfrm>
            <a:off x="1044443" y="4564115"/>
            <a:ext cx="65999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9619F8-3C24-26CD-0288-4AB9225EC5A5}"/>
              </a:ext>
            </a:extLst>
          </p:cNvPr>
          <p:cNvSpPr/>
          <p:nvPr/>
        </p:nvSpPr>
        <p:spPr>
          <a:xfrm>
            <a:off x="1046536" y="4394803"/>
            <a:ext cx="63907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DDBF600-A5BB-7DD5-660E-96F150A9EAD6}"/>
              </a:ext>
            </a:extLst>
          </p:cNvPr>
          <p:cNvSpPr/>
          <p:nvPr/>
        </p:nvSpPr>
        <p:spPr>
          <a:xfrm>
            <a:off x="1041554" y="3555854"/>
            <a:ext cx="60924" cy="6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672498-87D8-C7DB-35E0-4CBB454027BF}"/>
              </a:ext>
            </a:extLst>
          </p:cNvPr>
          <p:cNvSpPr/>
          <p:nvPr/>
        </p:nvSpPr>
        <p:spPr>
          <a:xfrm>
            <a:off x="1041554" y="3640510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ABF20B-EF57-0E5C-05A9-1033CBE7F21F}"/>
              </a:ext>
            </a:extLst>
          </p:cNvPr>
          <p:cNvSpPr/>
          <p:nvPr/>
        </p:nvSpPr>
        <p:spPr>
          <a:xfrm>
            <a:off x="1040472" y="3471197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087A673-D6E5-2D38-7276-431E06C3B759}"/>
              </a:ext>
            </a:extLst>
          </p:cNvPr>
          <p:cNvSpPr txBox="1"/>
          <p:nvPr/>
        </p:nvSpPr>
        <p:spPr>
          <a:xfrm>
            <a:off x="3048741" y="2897636"/>
            <a:ext cx="124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400" b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D7F35C-E570-E8EE-DE41-22A2737762BB}"/>
              </a:ext>
            </a:extLst>
          </p:cNvPr>
          <p:cNvSpPr txBox="1"/>
          <p:nvPr/>
        </p:nvSpPr>
        <p:spPr>
          <a:xfrm>
            <a:off x="3046209" y="4114613"/>
            <a:ext cx="124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Similarity</a:t>
            </a:r>
            <a:r>
              <a:rPr lang="en-US" sz="1400" b="1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400" b="1" baseline="-25000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848EE6-A933-4882-28E8-FA2C9A2EFE58}"/>
              </a:ext>
            </a:extLst>
          </p:cNvPr>
          <p:cNvSpPr txBox="1"/>
          <p:nvPr/>
        </p:nvSpPr>
        <p:spPr>
          <a:xfrm>
            <a:off x="5734747" y="899424"/>
            <a:ext cx="14989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Generate Models Using OI</a:t>
            </a:r>
            <a:r>
              <a:rPr lang="en-US" sz="1400" b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HAPV</a:t>
            </a:r>
            <a:endParaRPr lang="en-US" sz="1400" b="1" dirty="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EE839-627F-8924-269F-BF5BDA59744D}"/>
              </a:ext>
            </a:extLst>
          </p:cNvPr>
          <p:cNvSpPr txBox="1"/>
          <p:nvPr/>
        </p:nvSpPr>
        <p:spPr>
          <a:xfrm>
            <a:off x="1546011" y="4980003"/>
            <a:ext cx="3794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-way parallelism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A5E3977-8D91-7EA0-3585-D68035415FAC}"/>
              </a:ext>
            </a:extLst>
          </p:cNvPr>
          <p:cNvSpPr/>
          <p:nvPr/>
        </p:nvSpPr>
        <p:spPr>
          <a:xfrm>
            <a:off x="5929247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E3BFD36-D819-ADE6-D035-C0408F9FEEED}"/>
              </a:ext>
            </a:extLst>
          </p:cNvPr>
          <p:cNvSpPr/>
          <p:nvPr/>
        </p:nvSpPr>
        <p:spPr>
          <a:xfrm>
            <a:off x="5929247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6C986E-6A1B-30BB-2C28-9DED368D01A9}"/>
              </a:ext>
            </a:extLst>
          </p:cNvPr>
          <p:cNvSpPr/>
          <p:nvPr/>
        </p:nvSpPr>
        <p:spPr>
          <a:xfrm>
            <a:off x="5929247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9A9E20-B821-F825-B8B1-AE8A9305F764}"/>
              </a:ext>
            </a:extLst>
          </p:cNvPr>
          <p:cNvSpPr/>
          <p:nvPr/>
        </p:nvSpPr>
        <p:spPr>
          <a:xfrm>
            <a:off x="6535239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C4DBED8-5D7E-AF8B-880A-2C59B3840EEA}"/>
              </a:ext>
            </a:extLst>
          </p:cNvPr>
          <p:cNvSpPr/>
          <p:nvPr/>
        </p:nvSpPr>
        <p:spPr>
          <a:xfrm>
            <a:off x="6535239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E02FDAD-6088-A9B3-AFD5-6B8F47F8B5CD}"/>
              </a:ext>
            </a:extLst>
          </p:cNvPr>
          <p:cNvSpPr/>
          <p:nvPr/>
        </p:nvSpPr>
        <p:spPr>
          <a:xfrm>
            <a:off x="6535239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713E234-E375-C191-8184-28AC91232BEC}"/>
              </a:ext>
            </a:extLst>
          </p:cNvPr>
          <p:cNvSpPr/>
          <p:nvPr/>
        </p:nvSpPr>
        <p:spPr>
          <a:xfrm>
            <a:off x="7501116" y="3855827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ED7A977-AD5E-D1A7-B660-4B21984B1C2C}"/>
              </a:ext>
            </a:extLst>
          </p:cNvPr>
          <p:cNvSpPr/>
          <p:nvPr/>
        </p:nvSpPr>
        <p:spPr>
          <a:xfrm>
            <a:off x="7501116" y="400459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62860FC-22B5-8E7C-41D3-BD39F3895F49}"/>
              </a:ext>
            </a:extLst>
          </p:cNvPr>
          <p:cNvSpPr/>
          <p:nvPr/>
        </p:nvSpPr>
        <p:spPr>
          <a:xfrm>
            <a:off x="7501116" y="370927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7789AB4-520F-5F08-7B9E-9F8D58C92918}"/>
              </a:ext>
            </a:extLst>
          </p:cNvPr>
          <p:cNvSpPr/>
          <p:nvPr/>
        </p:nvSpPr>
        <p:spPr>
          <a:xfrm>
            <a:off x="8686689" y="3863242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C2AA9CB-A535-E6ED-5930-6A52D53A7495}"/>
              </a:ext>
            </a:extLst>
          </p:cNvPr>
          <p:cNvSpPr/>
          <p:nvPr/>
        </p:nvSpPr>
        <p:spPr>
          <a:xfrm>
            <a:off x="8686689" y="401200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32A9209-0C63-92B5-4DEB-25B41E29A35B}"/>
              </a:ext>
            </a:extLst>
          </p:cNvPr>
          <p:cNvSpPr/>
          <p:nvPr/>
        </p:nvSpPr>
        <p:spPr>
          <a:xfrm>
            <a:off x="8686689" y="371668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F9953E2-D9BC-A300-D1CA-4B0BBAB2CAF7}"/>
              </a:ext>
            </a:extLst>
          </p:cNvPr>
          <p:cNvSpPr/>
          <p:nvPr/>
        </p:nvSpPr>
        <p:spPr>
          <a:xfrm>
            <a:off x="7863269" y="4644603"/>
            <a:ext cx="1536944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[…,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Sn_Mm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14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400" baseline="-25000" dirty="0" err="1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Sn_Mn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3D41F33F-0666-4492-BCD0-51E7298DCAA7}"/>
              </a:ext>
            </a:extLst>
          </p:cNvPr>
          <p:cNvCxnSpPr>
            <a:cxnSpLocks/>
            <a:stCxn id="505" idx="3"/>
            <a:endCxn id="507" idx="1"/>
          </p:cNvCxnSpPr>
          <p:nvPr/>
        </p:nvCxnSpPr>
        <p:spPr>
          <a:xfrm>
            <a:off x="9400213" y="4790718"/>
            <a:ext cx="135242" cy="14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>
            <a:extLst>
              <a:ext uri="{FF2B5EF4-FFF2-40B4-BE49-F238E27FC236}">
                <a16:creationId xmlns:a16="http://schemas.microsoft.com/office/drawing/2014/main" id="{A8FF0C9B-EFD3-14DA-68B8-833CCB6BA4E2}"/>
              </a:ext>
            </a:extLst>
          </p:cNvPr>
          <p:cNvSpPr/>
          <p:nvPr/>
        </p:nvSpPr>
        <p:spPr>
          <a:xfrm>
            <a:off x="9535455" y="4648632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US" sz="1600" i="1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CDE95B-4B86-57CD-7669-0AB4904A70BD}"/>
              </a:ext>
            </a:extLst>
          </p:cNvPr>
          <p:cNvCxnSpPr>
            <a:cxnSpLocks/>
            <a:stCxn id="81" idx="1"/>
            <a:endCxn id="74" idx="1"/>
          </p:cNvCxnSpPr>
          <p:nvPr/>
        </p:nvCxnSpPr>
        <p:spPr>
          <a:xfrm>
            <a:off x="6193120" y="4786035"/>
            <a:ext cx="154663" cy="139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BC8AD193-A11A-0D9F-636F-7C5C9DF55CA4}"/>
              </a:ext>
            </a:extLst>
          </p:cNvPr>
          <p:cNvSpPr>
            <a:spLocks/>
          </p:cNvSpPr>
          <p:nvPr/>
        </p:nvSpPr>
        <p:spPr>
          <a:xfrm>
            <a:off x="5801898" y="4645152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FBA12A-4CE8-86B0-F9BF-B51519D9775E}"/>
              </a:ext>
            </a:extLst>
          </p:cNvPr>
          <p:cNvSpPr/>
          <p:nvPr/>
        </p:nvSpPr>
        <p:spPr>
          <a:xfrm>
            <a:off x="6347783" y="4662206"/>
            <a:ext cx="405197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1400" baseline="-250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2A90B5DA-9CA6-18F5-4C0A-FCDFD1EC6154}"/>
              </a:ext>
            </a:extLst>
          </p:cNvPr>
          <p:cNvSpPr>
            <a:spLocks/>
          </p:cNvSpPr>
          <p:nvPr/>
        </p:nvSpPr>
        <p:spPr>
          <a:xfrm>
            <a:off x="7441564" y="4645152"/>
            <a:ext cx="274320" cy="292608"/>
          </a:xfrm>
          <a:prstGeom prst="can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57DCE9-AF73-F49B-E85D-FBC770A55999}"/>
              </a:ext>
            </a:extLst>
          </p:cNvPr>
          <p:cNvCxnSpPr>
            <a:cxnSpLocks/>
            <a:stCxn id="74" idx="3"/>
            <a:endCxn id="75" idx="2"/>
          </p:cNvCxnSpPr>
          <p:nvPr/>
        </p:nvCxnSpPr>
        <p:spPr>
          <a:xfrm>
            <a:off x="6752980" y="4787427"/>
            <a:ext cx="688584" cy="402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243296-9143-B0EC-453F-A8DB765EC302}"/>
              </a:ext>
            </a:extLst>
          </p:cNvPr>
          <p:cNvCxnSpPr>
            <a:cxnSpLocks/>
            <a:stCxn id="75" idx="4"/>
            <a:endCxn id="505" idx="1"/>
          </p:cNvCxnSpPr>
          <p:nvPr/>
        </p:nvCxnSpPr>
        <p:spPr>
          <a:xfrm flipV="1">
            <a:off x="7715884" y="4790718"/>
            <a:ext cx="147385" cy="73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rd 80">
            <a:extLst>
              <a:ext uri="{FF2B5EF4-FFF2-40B4-BE49-F238E27FC236}">
                <a16:creationId xmlns:a16="http://schemas.microsoft.com/office/drawing/2014/main" id="{2815B818-DA75-9EBD-06BE-83000F81CE69}"/>
              </a:ext>
            </a:extLst>
          </p:cNvPr>
          <p:cNvSpPr/>
          <p:nvPr/>
        </p:nvSpPr>
        <p:spPr>
          <a:xfrm flipH="1">
            <a:off x="5724894" y="4529074"/>
            <a:ext cx="468226" cy="513921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C2F4AF-E1F1-4980-1E91-59E5CED49A79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6703907" y="3929408"/>
            <a:ext cx="737657" cy="862048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F2E0A54-B5DB-40AA-176F-F5480FDA75F8}"/>
              </a:ext>
            </a:extLst>
          </p:cNvPr>
          <p:cNvCxnSpPr>
            <a:cxnSpLocks/>
            <a:stCxn id="241" idx="2"/>
            <a:endCxn id="130" idx="0"/>
          </p:cNvCxnSpPr>
          <p:nvPr/>
        </p:nvCxnSpPr>
        <p:spPr>
          <a:xfrm rot="5400000">
            <a:off x="7700497" y="5855892"/>
            <a:ext cx="252671" cy="1364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6740A8-9A58-9170-B266-F49DD8244147}"/>
              </a:ext>
            </a:extLst>
          </p:cNvPr>
          <p:cNvSpPr txBox="1"/>
          <p:nvPr/>
        </p:nvSpPr>
        <p:spPr>
          <a:xfrm>
            <a:off x="1228827" y="415704"/>
            <a:ext cx="2705589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Original Implementation (OI)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01F6C-FAA1-900A-BAAC-0EF44BA56707}"/>
              </a:ext>
            </a:extLst>
          </p:cNvPr>
          <p:cNvSpPr txBox="1"/>
          <p:nvPr/>
        </p:nvSpPr>
        <p:spPr>
          <a:xfrm>
            <a:off x="4056383" y="413992"/>
            <a:ext cx="1153847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Validator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4E2B06-A75E-285D-1ACC-2B1CC22AB7F2}"/>
              </a:ext>
            </a:extLst>
          </p:cNvPr>
          <p:cNvCxnSpPr>
            <a:cxnSpLocks/>
            <a:stCxn id="470" idx="0"/>
            <a:endCxn id="453" idx="1"/>
          </p:cNvCxnSpPr>
          <p:nvPr/>
        </p:nvCxnSpPr>
        <p:spPr>
          <a:xfrm>
            <a:off x="4210526" y="3054886"/>
            <a:ext cx="245114" cy="423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FEA2B7-56C5-CA5B-E5D2-60E2F20D265B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633307" y="721769"/>
            <a:ext cx="0" cy="18038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5872FBC8-00A6-F450-7C6E-6CB04B5D2A8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81622" y="723481"/>
            <a:ext cx="0" cy="178675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>
            <a:extLst>
              <a:ext uri="{FF2B5EF4-FFF2-40B4-BE49-F238E27FC236}">
                <a16:creationId xmlns:a16="http://schemas.microsoft.com/office/drawing/2014/main" id="{A8147DDC-9B54-ADEC-65F7-B64ADC4B3240}"/>
              </a:ext>
            </a:extLst>
          </p:cNvPr>
          <p:cNvSpPr/>
          <p:nvPr/>
        </p:nvSpPr>
        <p:spPr>
          <a:xfrm>
            <a:off x="1278881" y="2725068"/>
            <a:ext cx="249419" cy="4680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_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400B1F8-AABE-921D-E6DF-9749A4A7CCA7}"/>
              </a:ext>
            </a:extLst>
          </p:cNvPr>
          <p:cNvSpPr/>
          <p:nvPr/>
        </p:nvSpPr>
        <p:spPr>
          <a:xfrm>
            <a:off x="5371734" y="2733191"/>
            <a:ext cx="288796" cy="46808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F0E088-F5AB-4A93-938A-B2A47ECAE7AC}"/>
              </a:ext>
            </a:extLst>
          </p:cNvPr>
          <p:cNvSpPr txBox="1"/>
          <p:nvPr/>
        </p:nvSpPr>
        <p:spPr>
          <a:xfrm>
            <a:off x="5674648" y="5396285"/>
            <a:ext cx="43057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1400" dirty="0"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-way parallelism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36D890-1A83-98D1-7952-760C4EA7E15E}"/>
              </a:ext>
            </a:extLst>
          </p:cNvPr>
          <p:cNvSpPr txBox="1"/>
          <p:nvPr/>
        </p:nvSpPr>
        <p:spPr>
          <a:xfrm>
            <a:off x="1945655" y="1282092"/>
            <a:ext cx="1157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E111EE-A27E-FBF2-950E-0E593CDD243F}"/>
              </a:ext>
            </a:extLst>
          </p:cNvPr>
          <p:cNvSpPr txBox="1"/>
          <p:nvPr/>
        </p:nvSpPr>
        <p:spPr>
          <a:xfrm>
            <a:off x="1962321" y="2534161"/>
            <a:ext cx="1121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1_2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E8F0D-1F00-29E2-0A0D-007E68B73C0C}"/>
              </a:ext>
            </a:extLst>
          </p:cNvPr>
          <p:cNvSpPr txBox="1"/>
          <p:nvPr/>
        </p:nvSpPr>
        <p:spPr>
          <a:xfrm>
            <a:off x="1925049" y="3774229"/>
            <a:ext cx="1121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4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:v</a:t>
            </a:r>
            <a:r>
              <a:rPr lang="en-US" sz="1400" baseline="-25000" dirty="0" err="1">
                <a:solidFill>
                  <a:schemeClr val="tx1"/>
                </a:solidFill>
                <a:latin typeface=""/>
                <a:ea typeface="Tahoma" panose="020B0604030504040204" pitchFamily="34" charset="0"/>
                <a:cs typeface="Tahoma" panose="020B0604030504040204" pitchFamily="34" charset="0"/>
              </a:rPr>
              <a:t>r_h</a:t>
            </a:r>
            <a:endParaRPr lang="en-US" sz="1400" baseline="-25000" dirty="0">
              <a:solidFill>
                <a:schemeClr val="tx1"/>
              </a:solidFill>
              <a:latin typeface="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0" name="Snip Diagonal Corner Rectangle 469">
            <a:extLst>
              <a:ext uri="{FF2B5EF4-FFF2-40B4-BE49-F238E27FC236}">
                <a16:creationId xmlns:a16="http://schemas.microsoft.com/office/drawing/2014/main" id="{7567EF66-BD2C-9010-D41E-BC8619CE302C}"/>
              </a:ext>
            </a:extLst>
          </p:cNvPr>
          <p:cNvSpPr/>
          <p:nvPr/>
        </p:nvSpPr>
        <p:spPr>
          <a:xfrm>
            <a:off x="3140744" y="2778103"/>
            <a:ext cx="1069782" cy="553566"/>
          </a:xfrm>
          <a:prstGeom prst="snip2Diag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Snip Diagonal Corner Rectangle 470">
            <a:extLst>
              <a:ext uri="{FF2B5EF4-FFF2-40B4-BE49-F238E27FC236}">
                <a16:creationId xmlns:a16="http://schemas.microsoft.com/office/drawing/2014/main" id="{928437A8-0CB8-A34F-E5C1-A3C47EF81742}"/>
              </a:ext>
            </a:extLst>
          </p:cNvPr>
          <p:cNvSpPr/>
          <p:nvPr/>
        </p:nvSpPr>
        <p:spPr>
          <a:xfrm>
            <a:off x="3142058" y="3995696"/>
            <a:ext cx="1069782" cy="553566"/>
          </a:xfrm>
          <a:prstGeom prst="snip2Diag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Snip Diagonal Corner Rectangle 471">
            <a:extLst>
              <a:ext uri="{FF2B5EF4-FFF2-40B4-BE49-F238E27FC236}">
                <a16:creationId xmlns:a16="http://schemas.microsoft.com/office/drawing/2014/main" id="{DD2B2841-6125-84D0-903A-E864089B129F}"/>
              </a:ext>
            </a:extLst>
          </p:cNvPr>
          <p:cNvSpPr/>
          <p:nvPr/>
        </p:nvSpPr>
        <p:spPr>
          <a:xfrm>
            <a:off x="3143874" y="1533856"/>
            <a:ext cx="1069782" cy="553566"/>
          </a:xfrm>
          <a:prstGeom prst="snip2Diag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DD1DC4-C661-9ACC-89D2-F5009C557F9E}"/>
              </a:ext>
            </a:extLst>
          </p:cNvPr>
          <p:cNvGrpSpPr/>
          <p:nvPr/>
        </p:nvGrpSpPr>
        <p:grpSpPr>
          <a:xfrm>
            <a:off x="894320" y="1797039"/>
            <a:ext cx="6891053" cy="3168286"/>
            <a:chOff x="890525" y="1797654"/>
            <a:chExt cx="6891053" cy="3168286"/>
          </a:xfrm>
        </p:grpSpPr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73CDEB3E-7B6F-300D-7552-B257577AB74B}"/>
                </a:ext>
              </a:extLst>
            </p:cNvPr>
            <p:cNvSpPr txBox="1"/>
            <p:nvPr/>
          </p:nvSpPr>
          <p:spPr>
            <a:xfrm>
              <a:off x="899365" y="2855471"/>
              <a:ext cx="3776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sz="1400" dirty="0"/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B0FBF410-0198-FB69-8D03-187DA86C3A8A}"/>
                </a:ext>
              </a:extLst>
            </p:cNvPr>
            <p:cNvSpPr txBox="1"/>
            <p:nvPr/>
          </p:nvSpPr>
          <p:spPr>
            <a:xfrm>
              <a:off x="893195" y="1801592"/>
              <a:ext cx="38850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600" dirty="0"/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424AEC7A-77D2-A8A9-86DB-97EEC66F5EE8}"/>
                </a:ext>
              </a:extLst>
            </p:cNvPr>
            <p:cNvSpPr txBox="1"/>
            <p:nvPr/>
          </p:nvSpPr>
          <p:spPr>
            <a:xfrm>
              <a:off x="910935" y="4079914"/>
              <a:ext cx="32925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i</a:t>
              </a:r>
              <a:endParaRPr lang="en-US" sz="1400" dirty="0"/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E4F2C94D-F6A8-EE10-7D0F-E788EA7DA40C}"/>
                </a:ext>
              </a:extLst>
            </p:cNvPr>
            <p:cNvSpPr txBox="1"/>
            <p:nvPr/>
          </p:nvSpPr>
          <p:spPr>
            <a:xfrm>
              <a:off x="890525" y="4658163"/>
              <a:ext cx="37768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endParaRPr lang="en-US" sz="1400" dirty="0"/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D0346870-A14F-C94A-1306-4A6066676879}"/>
                </a:ext>
              </a:extLst>
            </p:cNvPr>
            <p:cNvSpPr txBox="1"/>
            <p:nvPr/>
          </p:nvSpPr>
          <p:spPr>
            <a:xfrm>
              <a:off x="1541754" y="2847835"/>
              <a:ext cx="3717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sz="1400" dirty="0"/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F594A9BB-516E-800C-74E7-2A23CFA5697A}"/>
                </a:ext>
              </a:extLst>
            </p:cNvPr>
            <p:cNvSpPr txBox="1"/>
            <p:nvPr/>
          </p:nvSpPr>
          <p:spPr>
            <a:xfrm>
              <a:off x="1547571" y="1807832"/>
              <a:ext cx="3687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600" dirty="0"/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56AA260B-87C3-8CD3-B1CE-4392F971BF01}"/>
                </a:ext>
              </a:extLst>
            </p:cNvPr>
            <p:cNvSpPr txBox="1"/>
            <p:nvPr/>
          </p:nvSpPr>
          <p:spPr>
            <a:xfrm>
              <a:off x="1553324" y="4090092"/>
              <a:ext cx="3546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i</a:t>
              </a:r>
              <a:endParaRPr lang="en-US" sz="1400" dirty="0"/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5C5F5C7C-9B2A-C556-079F-3A53C1800BE9}"/>
                </a:ext>
              </a:extLst>
            </p:cNvPr>
            <p:cNvSpPr txBox="1"/>
            <p:nvPr/>
          </p:nvSpPr>
          <p:spPr>
            <a:xfrm>
              <a:off x="5760511" y="2851780"/>
              <a:ext cx="3840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sz="1400" dirty="0"/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4B6DFA75-414A-870F-1755-D876C5B3E5B0}"/>
                </a:ext>
              </a:extLst>
            </p:cNvPr>
            <p:cNvSpPr txBox="1"/>
            <p:nvPr/>
          </p:nvSpPr>
          <p:spPr>
            <a:xfrm>
              <a:off x="5754451" y="1799901"/>
              <a:ext cx="403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600" dirty="0"/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08A486AA-B68C-7488-8AF1-C27CEFE20092}"/>
                </a:ext>
              </a:extLst>
            </p:cNvPr>
            <p:cNvSpPr txBox="1"/>
            <p:nvPr/>
          </p:nvSpPr>
          <p:spPr>
            <a:xfrm>
              <a:off x="5757609" y="4654472"/>
              <a:ext cx="3844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endParaRPr lang="en-US" sz="1400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CCEED0E5-1837-B470-4F90-A04B0279E032}"/>
                </a:ext>
              </a:extLst>
            </p:cNvPr>
            <p:cNvSpPr txBox="1"/>
            <p:nvPr/>
          </p:nvSpPr>
          <p:spPr>
            <a:xfrm>
              <a:off x="7398863" y="2849533"/>
              <a:ext cx="3705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sz="1400" dirty="0"/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B2F50A5C-C9E6-C324-C04E-C12EA542C1D7}"/>
                </a:ext>
              </a:extLst>
            </p:cNvPr>
            <p:cNvSpPr txBox="1"/>
            <p:nvPr/>
          </p:nvSpPr>
          <p:spPr>
            <a:xfrm>
              <a:off x="7404680" y="1797654"/>
              <a:ext cx="3768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1600" dirty="0"/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E33A4806-877D-740D-4844-0B123FF30605}"/>
                </a:ext>
              </a:extLst>
            </p:cNvPr>
            <p:cNvSpPr txBox="1"/>
            <p:nvPr/>
          </p:nvSpPr>
          <p:spPr>
            <a:xfrm>
              <a:off x="7390023" y="4658163"/>
              <a:ext cx="3783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lang="en-US" sz="1400" baseline="-25000" dirty="0">
                  <a:latin typeface=""/>
                  <a:ea typeface="Tahoma" panose="020B0604030504040204" pitchFamily="34" charset="0"/>
                  <a:cs typeface="Tahoma" panose="020B0604030504040204" pitchFamily="34" charset="0"/>
                </a:rPr>
                <a:t>n</a:t>
              </a:r>
              <a:endParaRPr lang="en-US" sz="1400" dirty="0"/>
            </a:p>
          </p:txBody>
        </p:sp>
      </p:grp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CBF3DF15-50BC-F134-AC1F-7296971E67B0}"/>
              </a:ext>
            </a:extLst>
          </p:cNvPr>
          <p:cNvCxnSpPr>
            <a:cxnSpLocks/>
            <a:stCxn id="21" idx="1"/>
            <a:endCxn id="471" idx="1"/>
          </p:cNvCxnSpPr>
          <p:nvPr/>
        </p:nvCxnSpPr>
        <p:spPr>
          <a:xfrm flipV="1">
            <a:off x="3028771" y="4549262"/>
            <a:ext cx="648178" cy="11844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9767FE8-28FB-7A62-B872-E52623F72838}"/>
              </a:ext>
            </a:extLst>
          </p:cNvPr>
          <p:cNvCxnSpPr>
            <a:cxnSpLocks/>
            <a:stCxn id="18" idx="1"/>
            <a:endCxn id="471" idx="3"/>
          </p:cNvCxnSpPr>
          <p:nvPr/>
        </p:nvCxnSpPr>
        <p:spPr>
          <a:xfrm>
            <a:off x="3020190" y="3879612"/>
            <a:ext cx="656759" cy="11608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F5C9098D-FBBC-434D-E3A7-3A60A9D5CF6A}"/>
              </a:ext>
            </a:extLst>
          </p:cNvPr>
          <p:cNvCxnSpPr>
            <a:cxnSpLocks/>
            <a:stCxn id="64" idx="1"/>
            <a:endCxn id="470" idx="3"/>
          </p:cNvCxnSpPr>
          <p:nvPr/>
        </p:nvCxnSpPr>
        <p:spPr>
          <a:xfrm>
            <a:off x="3035890" y="2651342"/>
            <a:ext cx="639745" cy="12676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6A0ADB8B-659F-A799-0EB7-672D25B39679}"/>
              </a:ext>
            </a:extLst>
          </p:cNvPr>
          <p:cNvCxnSpPr>
            <a:cxnSpLocks/>
            <a:stCxn id="69" idx="1"/>
            <a:endCxn id="470" idx="1"/>
          </p:cNvCxnSpPr>
          <p:nvPr/>
        </p:nvCxnSpPr>
        <p:spPr>
          <a:xfrm flipV="1">
            <a:off x="3021319" y="3331669"/>
            <a:ext cx="654316" cy="13410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145B474B-A342-86F5-9100-37024E3D7A68}"/>
              </a:ext>
            </a:extLst>
          </p:cNvPr>
          <p:cNvCxnSpPr>
            <a:cxnSpLocks/>
            <a:stCxn id="63" idx="1"/>
            <a:endCxn id="472" idx="1"/>
          </p:cNvCxnSpPr>
          <p:nvPr/>
        </p:nvCxnSpPr>
        <p:spPr>
          <a:xfrm flipV="1">
            <a:off x="3022094" y="2087422"/>
            <a:ext cx="656671" cy="12816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5B0DF4D1-C4C5-FDBE-2285-35EEDF0645D4}"/>
              </a:ext>
            </a:extLst>
          </p:cNvPr>
          <p:cNvCxnSpPr>
            <a:cxnSpLocks/>
            <a:stCxn id="91" idx="1"/>
            <a:endCxn id="472" idx="3"/>
          </p:cNvCxnSpPr>
          <p:nvPr/>
        </p:nvCxnSpPr>
        <p:spPr>
          <a:xfrm>
            <a:off x="3020404" y="1407187"/>
            <a:ext cx="658361" cy="12666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146</Words>
  <Application>Microsoft Macintosh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46</cp:revision>
  <dcterms:created xsi:type="dcterms:W3CDTF">2023-06-16T08:20:05Z</dcterms:created>
  <dcterms:modified xsi:type="dcterms:W3CDTF">2024-03-15T17:16:34Z</dcterms:modified>
</cp:coreProperties>
</file>