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3"/>
    <p:restoredTop sz="96127"/>
  </p:normalViewPr>
  <p:slideViewPr>
    <p:cSldViewPr snapToGrid="0">
      <p:cViewPr>
        <p:scale>
          <a:sx n="125" d="100"/>
          <a:sy n="125" d="100"/>
        </p:scale>
        <p:origin x="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2019899" y="370114"/>
            <a:ext cx="5361728" cy="4138552"/>
          </a:xfrm>
          <a:prstGeom prst="roundRect">
            <a:avLst>
              <a:gd name="adj" fmla="val 91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9028277" y="3433830"/>
            <a:ext cx="1648057" cy="408824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>
            <a:off x="9852306" y="3842654"/>
            <a:ext cx="0" cy="254519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9028277" y="4097173"/>
            <a:ext cx="1648057" cy="408824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7EEF8AB-FEF4-3541-F633-0155720DA533}"/>
              </a:ext>
            </a:extLst>
          </p:cNvPr>
          <p:cNvGrpSpPr/>
          <p:nvPr/>
        </p:nvGrpSpPr>
        <p:grpSpPr>
          <a:xfrm>
            <a:off x="301848" y="1292059"/>
            <a:ext cx="1510185" cy="2310272"/>
            <a:chOff x="228312" y="565999"/>
            <a:chExt cx="1510185" cy="23102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6DA83E-5DD4-F259-C289-BBF34314CE00}"/>
                </a:ext>
              </a:extLst>
            </p:cNvPr>
            <p:cNvSpPr txBox="1"/>
            <p:nvPr/>
          </p:nvSpPr>
          <p:spPr>
            <a:xfrm>
              <a:off x="228312" y="2253136"/>
              <a:ext cx="7453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Dataset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11379F4-F78C-2DBA-28F5-8A3E0AE9458B}"/>
                </a:ext>
              </a:extLst>
            </p:cNvPr>
            <p:cNvSpPr/>
            <p:nvPr/>
          </p:nvSpPr>
          <p:spPr>
            <a:xfrm>
              <a:off x="1143538" y="104282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  <a:r>
                <a:rPr lang="en-US" sz="1200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BAEFAF98-F096-E674-BCB5-258452A2D5F7}"/>
                </a:ext>
              </a:extLst>
            </p:cNvPr>
            <p:cNvSpPr/>
            <p:nvPr/>
          </p:nvSpPr>
          <p:spPr>
            <a:xfrm>
              <a:off x="1143538" y="1592705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2</a:t>
              </a:r>
              <a:endParaRPr lang="en-US" sz="20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2EE4D794-8F58-04B4-0DA9-BE344CAE2B5B}"/>
                </a:ext>
              </a:extLst>
            </p:cNvPr>
            <p:cNvSpPr/>
            <p:nvPr/>
          </p:nvSpPr>
          <p:spPr>
            <a:xfrm>
              <a:off x="1143538" y="2467349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baseline="-25000" dirty="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3E0056-92FB-12B6-714E-0FD703955A7F}"/>
                </a:ext>
              </a:extLst>
            </p:cNvPr>
            <p:cNvSpPr/>
            <p:nvPr/>
          </p:nvSpPr>
          <p:spPr>
            <a:xfrm>
              <a:off x="1276463" y="2142583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BCF255-F589-8502-35F6-5721E7F5DA04}"/>
                </a:ext>
              </a:extLst>
            </p:cNvPr>
            <p:cNvSpPr/>
            <p:nvPr/>
          </p:nvSpPr>
          <p:spPr>
            <a:xfrm>
              <a:off x="1276463" y="2291347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Can 75">
              <a:extLst>
                <a:ext uri="{FF2B5EF4-FFF2-40B4-BE49-F238E27FC236}">
                  <a16:creationId xmlns:a16="http://schemas.microsoft.com/office/drawing/2014/main" id="{EF809AC9-7EE9-8E83-D02E-E80D5229E12A}"/>
                </a:ext>
              </a:extLst>
            </p:cNvPr>
            <p:cNvSpPr/>
            <p:nvPr/>
          </p:nvSpPr>
          <p:spPr>
            <a:xfrm>
              <a:off x="383689" y="1151766"/>
              <a:ext cx="352803" cy="1077763"/>
            </a:xfrm>
            <a:prstGeom prst="can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Can 76">
              <a:extLst>
                <a:ext uri="{FF2B5EF4-FFF2-40B4-BE49-F238E27FC236}">
                  <a16:creationId xmlns:a16="http://schemas.microsoft.com/office/drawing/2014/main" id="{C06FA7EF-65B6-D9B0-BF60-1832645925A5}"/>
                </a:ext>
              </a:extLst>
            </p:cNvPr>
            <p:cNvSpPr/>
            <p:nvPr/>
          </p:nvSpPr>
          <p:spPr>
            <a:xfrm>
              <a:off x="384164" y="1357866"/>
              <a:ext cx="352803" cy="256860"/>
            </a:xfrm>
            <a:prstGeom prst="can">
              <a:avLst/>
            </a:prstGeom>
            <a:solidFill>
              <a:srgbClr val="0070C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20AE6116-C0A3-42FA-A760-5181B7C3BA00}"/>
                </a:ext>
              </a:extLst>
            </p:cNvPr>
            <p:cNvSpPr/>
            <p:nvPr/>
          </p:nvSpPr>
          <p:spPr>
            <a:xfrm>
              <a:off x="384896" y="1151767"/>
              <a:ext cx="352803" cy="256860"/>
            </a:xfrm>
            <a:prstGeom prst="can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56122A-BACC-C29E-B6B3-27D574AC4212}"/>
                </a:ext>
              </a:extLst>
            </p:cNvPr>
            <p:cNvSpPr/>
            <p:nvPr/>
          </p:nvSpPr>
          <p:spPr>
            <a:xfrm>
              <a:off x="288951" y="565999"/>
              <a:ext cx="1449546" cy="2310272"/>
            </a:xfrm>
            <a:prstGeom prst="roundRect">
              <a:avLst>
                <a:gd name="adj" fmla="val 6246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8B693777-3C7B-AD27-270B-D44D99B903F4}"/>
                </a:ext>
              </a:extLst>
            </p:cNvPr>
            <p:cNvSpPr/>
            <p:nvPr/>
          </p:nvSpPr>
          <p:spPr>
            <a:xfrm>
              <a:off x="384033" y="1965941"/>
              <a:ext cx="352803" cy="256860"/>
            </a:xfrm>
            <a:prstGeom prst="can">
              <a:avLst/>
            </a:prstGeom>
            <a:solidFill>
              <a:srgbClr val="00206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174AF457-E839-E1D1-5041-DC03CE5C781B}"/>
                </a:ext>
              </a:extLst>
            </p:cNvPr>
            <p:cNvCxnSpPr>
              <a:cxnSpLocks/>
              <a:stCxn id="19" idx="4"/>
              <a:endCxn id="13" idx="2"/>
            </p:cNvCxnSpPr>
            <p:nvPr/>
          </p:nvCxnSpPr>
          <p:spPr>
            <a:xfrm>
              <a:off x="736836" y="2094371"/>
              <a:ext cx="406702" cy="501408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E028963D-4227-B591-2C76-1C2A488E291F}"/>
                </a:ext>
              </a:extLst>
            </p:cNvPr>
            <p:cNvCxnSpPr>
              <a:cxnSpLocks/>
              <a:stCxn id="77" idx="4"/>
              <a:endCxn id="11" idx="2"/>
            </p:cNvCxnSpPr>
            <p:nvPr/>
          </p:nvCxnSpPr>
          <p:spPr>
            <a:xfrm>
              <a:off x="736967" y="1486296"/>
              <a:ext cx="406571" cy="234839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F3C6F498-3307-A670-9DF3-EC217B8D421C}"/>
                </a:ext>
              </a:extLst>
            </p:cNvPr>
            <p:cNvCxnSpPr>
              <a:cxnSpLocks/>
              <a:stCxn id="78" idx="4"/>
              <a:endCxn id="7" idx="2"/>
            </p:cNvCxnSpPr>
            <p:nvPr/>
          </p:nvCxnSpPr>
          <p:spPr>
            <a:xfrm flipV="1">
              <a:off x="737699" y="1171257"/>
              <a:ext cx="405839" cy="108940"/>
            </a:xfrm>
            <a:prstGeom prst="bentConnector3">
              <a:avLst>
                <a:gd name="adj1" fmla="val 50000"/>
              </a:avLst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FD2EC4-7336-AF0A-138F-04D278CE9CBE}"/>
                </a:ext>
              </a:extLst>
            </p:cNvPr>
            <p:cNvSpPr/>
            <p:nvPr/>
          </p:nvSpPr>
          <p:spPr>
            <a:xfrm>
              <a:off x="528820" y="165782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17C729-4FE4-2ACD-857C-6D4E539BDA8E}"/>
                </a:ext>
              </a:extLst>
            </p:cNvPr>
            <p:cNvSpPr/>
            <p:nvPr/>
          </p:nvSpPr>
          <p:spPr>
            <a:xfrm>
              <a:off x="1277673" y="1987849"/>
              <a:ext cx="86952" cy="869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0053DF-C039-334E-4299-E9AC4AC74578}"/>
                </a:ext>
              </a:extLst>
            </p:cNvPr>
            <p:cNvSpPr txBox="1"/>
            <p:nvPr/>
          </p:nvSpPr>
          <p:spPr>
            <a:xfrm>
              <a:off x="312995" y="610327"/>
              <a:ext cx="14255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Sub-sampling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3ECC1A-1B1A-7D2E-67E0-1D1984F69952}"/>
                </a:ext>
              </a:extLst>
            </p:cNvPr>
            <p:cNvSpPr/>
            <p:nvPr/>
          </p:nvSpPr>
          <p:spPr>
            <a:xfrm>
              <a:off x="530242" y="1753183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15B496-7EBE-7700-D1A9-FFC6D66EB6E2}"/>
                </a:ext>
              </a:extLst>
            </p:cNvPr>
            <p:cNvSpPr/>
            <p:nvPr/>
          </p:nvSpPr>
          <p:spPr>
            <a:xfrm>
              <a:off x="528820" y="1854250"/>
              <a:ext cx="73705" cy="737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2139097" y="1226085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2162226" y="2294994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2274763" y="29616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2274763" y="311040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729052" y="1511024"/>
            <a:ext cx="1537187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736502" y="188443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b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729051" y="274212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497446" y="222971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497446" y="243688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474317" y="1028212"/>
            <a:ext cx="255868" cy="33976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474317" y="1367976"/>
            <a:ext cx="254735" cy="28493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146" idx="2"/>
          </p:cNvCxnSpPr>
          <p:nvPr/>
        </p:nvCxnSpPr>
        <p:spPr>
          <a:xfrm flipV="1">
            <a:off x="4265102" y="277125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146" idx="0"/>
          </p:cNvCxnSpPr>
          <p:nvPr/>
        </p:nvCxnSpPr>
        <p:spPr>
          <a:xfrm>
            <a:off x="4272554" y="222971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2274763" y="2815084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730185" y="696690"/>
            <a:ext cx="1537187" cy="66304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,…]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4309461" y="1148987"/>
            <a:ext cx="718709" cy="392194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4344943" y="1179933"/>
            <a:ext cx="60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1_a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4266239" y="1541181"/>
            <a:ext cx="402577" cy="1117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4267372" y="1028212"/>
            <a:ext cx="401444" cy="12077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Decision 145">
            <a:extLst>
              <a:ext uri="{FF2B5EF4-FFF2-40B4-BE49-F238E27FC236}">
                <a16:creationId xmlns:a16="http://schemas.microsoft.com/office/drawing/2014/main" id="{EBF5C562-48B7-748D-785C-3078693307F1}"/>
              </a:ext>
            </a:extLst>
          </p:cNvPr>
          <p:cNvSpPr/>
          <p:nvPr/>
        </p:nvSpPr>
        <p:spPr>
          <a:xfrm>
            <a:off x="4309461" y="234906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03A5FF-6A32-D373-6AC7-7C93FAE12FF6}"/>
              </a:ext>
            </a:extLst>
          </p:cNvPr>
          <p:cNvSpPr txBox="1"/>
          <p:nvPr/>
        </p:nvSpPr>
        <p:spPr>
          <a:xfrm>
            <a:off x="4336997" y="2394424"/>
            <a:ext cx="62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ARI</a:t>
            </a:r>
            <a:r>
              <a:rPr lang="en-US" sz="1400" baseline="-25000" dirty="0"/>
              <a:t>1_b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3"/>
            <a:endCxn id="197" idx="0"/>
          </p:cNvCxnSpPr>
          <p:nvPr/>
        </p:nvCxnSpPr>
        <p:spPr>
          <a:xfrm>
            <a:off x="8456024" y="2314699"/>
            <a:ext cx="166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</p:cNvCxnSpPr>
          <p:nvPr/>
        </p:nvCxnSpPr>
        <p:spPr>
          <a:xfrm>
            <a:off x="8453551" y="1150765"/>
            <a:ext cx="603" cy="15264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670980" y="2452645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771163" y="2452645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8257750" y="2872304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2"/>
            <a:endCxn id="201" idx="0"/>
          </p:cNvCxnSpPr>
          <p:nvPr/>
        </p:nvCxnSpPr>
        <p:spPr>
          <a:xfrm>
            <a:off x="10557624" y="2744875"/>
            <a:ext cx="1719" cy="12429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361071" y="2869170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7A78C8A-BC56-80E5-1C6B-AE7971A8E979}"/>
              </a:ext>
            </a:extLst>
          </p:cNvPr>
          <p:cNvSpPr/>
          <p:nvPr/>
        </p:nvSpPr>
        <p:spPr>
          <a:xfrm>
            <a:off x="11434602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8277716" y="86208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8208542" y="1303409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548439" y="1138054"/>
            <a:ext cx="3453" cy="16751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10372037" y="82923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10304410" y="130556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279622" y="2006257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10382941" y="2006257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2"/>
            <a:endCxn id="220" idx="1"/>
          </p:cNvCxnSpPr>
          <p:nvPr/>
        </p:nvCxnSpPr>
        <p:spPr>
          <a:xfrm>
            <a:off x="8456024" y="1556008"/>
            <a:ext cx="2103319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2"/>
            <a:endCxn id="218" idx="1"/>
          </p:cNvCxnSpPr>
          <p:nvPr/>
        </p:nvCxnSpPr>
        <p:spPr>
          <a:xfrm>
            <a:off x="8456024" y="1556008"/>
            <a:ext cx="0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2"/>
            <a:endCxn id="220" idx="1"/>
          </p:cNvCxnSpPr>
          <p:nvPr/>
        </p:nvCxnSpPr>
        <p:spPr>
          <a:xfrm>
            <a:off x="10551892" y="1556008"/>
            <a:ext cx="7451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2"/>
            <a:endCxn id="218" idx="1"/>
          </p:cNvCxnSpPr>
          <p:nvPr/>
        </p:nvCxnSpPr>
        <p:spPr>
          <a:xfrm flipH="1">
            <a:off x="8456024" y="1556008"/>
            <a:ext cx="2095868" cy="45024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3"/>
            <a:endCxn id="198" idx="0"/>
          </p:cNvCxnSpPr>
          <p:nvPr/>
        </p:nvCxnSpPr>
        <p:spPr>
          <a:xfrm flipH="1">
            <a:off x="10557624" y="2314699"/>
            <a:ext cx="1719" cy="13794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DE0A1277-3941-A958-551F-004537DBD53F}"/>
              </a:ext>
            </a:extLst>
          </p:cNvPr>
          <p:cNvSpPr/>
          <p:nvPr/>
        </p:nvSpPr>
        <p:spPr>
          <a:xfrm>
            <a:off x="11657626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0F3DC74-0B99-8281-E407-90AB6FB8E069}"/>
              </a:ext>
            </a:extLst>
          </p:cNvPr>
          <p:cNvSpPr/>
          <p:nvPr/>
        </p:nvSpPr>
        <p:spPr>
          <a:xfrm>
            <a:off x="11882555" y="8531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6C78296-93E4-451E-1E69-05B5653AAC0E}"/>
              </a:ext>
            </a:extLst>
          </p:cNvPr>
          <p:cNvSpPr/>
          <p:nvPr/>
        </p:nvSpPr>
        <p:spPr>
          <a:xfrm>
            <a:off x="11434602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EF627E1-DBB4-8DA8-956A-7DD5A48A4AB0}"/>
              </a:ext>
            </a:extLst>
          </p:cNvPr>
          <p:cNvSpPr/>
          <p:nvPr/>
        </p:nvSpPr>
        <p:spPr>
          <a:xfrm>
            <a:off x="11657626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B4C98857-631F-7ACE-FDEA-AE715B34C47F}"/>
              </a:ext>
            </a:extLst>
          </p:cNvPr>
          <p:cNvSpPr/>
          <p:nvPr/>
        </p:nvSpPr>
        <p:spPr>
          <a:xfrm>
            <a:off x="11882555" y="1366989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303D4E3-FCB3-DF54-C5D7-69287A8373CB}"/>
              </a:ext>
            </a:extLst>
          </p:cNvPr>
          <p:cNvSpPr/>
          <p:nvPr/>
        </p:nvSpPr>
        <p:spPr>
          <a:xfrm>
            <a:off x="11429590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925660A-0A62-B714-499F-84871B461FF4}"/>
              </a:ext>
            </a:extLst>
          </p:cNvPr>
          <p:cNvSpPr/>
          <p:nvPr/>
        </p:nvSpPr>
        <p:spPr>
          <a:xfrm>
            <a:off x="11652614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0EB75DC-4451-C9F3-B551-6057B7877598}"/>
              </a:ext>
            </a:extLst>
          </p:cNvPr>
          <p:cNvSpPr/>
          <p:nvPr/>
        </p:nvSpPr>
        <p:spPr>
          <a:xfrm>
            <a:off x="11877543" y="255528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E4B71E9-1EE2-FB0B-3B8B-29BF36BD1AA0}"/>
              </a:ext>
            </a:extLst>
          </p:cNvPr>
          <p:cNvSpPr/>
          <p:nvPr/>
        </p:nvSpPr>
        <p:spPr>
          <a:xfrm>
            <a:off x="11430679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4EBB380-C1F3-249A-4839-C6DA097A4938}"/>
              </a:ext>
            </a:extLst>
          </p:cNvPr>
          <p:cNvSpPr/>
          <p:nvPr/>
        </p:nvSpPr>
        <p:spPr>
          <a:xfrm>
            <a:off x="11653703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6C06F9-E9A1-C6CB-BBFF-118331E4A4D4}"/>
              </a:ext>
            </a:extLst>
          </p:cNvPr>
          <p:cNvSpPr/>
          <p:nvPr/>
        </p:nvSpPr>
        <p:spPr>
          <a:xfrm>
            <a:off x="11878632" y="2972474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1"/>
          </p:cNvCxnSpPr>
          <p:nvPr/>
        </p:nvCxnSpPr>
        <p:spPr>
          <a:xfrm flipH="1">
            <a:off x="8456024" y="1553297"/>
            <a:ext cx="2973697" cy="4529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1"/>
          </p:cNvCxnSpPr>
          <p:nvPr/>
        </p:nvCxnSpPr>
        <p:spPr>
          <a:xfrm flipH="1">
            <a:off x="10559343" y="1583158"/>
            <a:ext cx="1149778" cy="4230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2"/>
            <a:endCxn id="199" idx="0"/>
          </p:cNvCxnSpPr>
          <p:nvPr/>
        </p:nvCxnSpPr>
        <p:spPr>
          <a:xfrm flipH="1">
            <a:off x="8456022" y="2744875"/>
            <a:ext cx="168" cy="1274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7635539" y="119732"/>
            <a:ext cx="4419002" cy="3083836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 flipV="1">
            <a:off x="1812033" y="2439390"/>
            <a:ext cx="207866" cy="78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2019900" y="362213"/>
            <a:ext cx="448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HAPV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635537" y="132681"/>
            <a:ext cx="4418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Labels</a:t>
            </a:r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FB2CC0F-F141-3A43-C2BE-DCF3F852CE97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>
            <a:off x="9845040" y="3203568"/>
            <a:ext cx="7266" cy="23026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1"/>
          </p:cNvCxnSpPr>
          <p:nvPr/>
        </p:nvCxnSpPr>
        <p:spPr>
          <a:xfrm rot="5400000" flipH="1" flipV="1">
            <a:off x="3858654" y="-2484823"/>
            <a:ext cx="1005489" cy="6548277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2169678" y="3545634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743954" y="3135079"/>
            <a:ext cx="1536052" cy="690559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Parameters: […,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k</a:t>
            </a:r>
            <a:r>
              <a:rPr lang="en-US" sz="1400" dirty="0" err="1">
                <a:solidFill>
                  <a:schemeClr val="tx1"/>
                </a:solidFill>
              </a:rPr>
              <a:t>:</a:t>
            </a:r>
            <a:r>
              <a:rPr lang="en-US" sz="1400" b="1" dirty="0" err="1">
                <a:solidFill>
                  <a:schemeClr val="tx1"/>
                </a:solidFill>
              </a:rPr>
              <a:t>z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736503" y="3992769"/>
            <a:ext cx="1536051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504898" y="3480359"/>
            <a:ext cx="239056" cy="20716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504898" y="3687525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28" idx="2"/>
          </p:cNvCxnSpPr>
          <p:nvPr/>
        </p:nvCxnSpPr>
        <p:spPr>
          <a:xfrm flipV="1">
            <a:off x="4272554" y="4021892"/>
            <a:ext cx="403714" cy="12102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28" idx="0"/>
          </p:cNvCxnSpPr>
          <p:nvPr/>
        </p:nvCxnSpPr>
        <p:spPr>
          <a:xfrm>
            <a:off x="4280006" y="3480359"/>
            <a:ext cx="396262" cy="1193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Decision 27">
            <a:extLst>
              <a:ext uri="{FF2B5EF4-FFF2-40B4-BE49-F238E27FC236}">
                <a16:creationId xmlns:a16="http://schemas.microsoft.com/office/drawing/2014/main" id="{4CA81D29-4B63-A40A-66F5-6FB13FB8E8F5}"/>
              </a:ext>
            </a:extLst>
          </p:cNvPr>
          <p:cNvSpPr/>
          <p:nvPr/>
        </p:nvSpPr>
        <p:spPr>
          <a:xfrm>
            <a:off x="4316913" y="3599707"/>
            <a:ext cx="718709" cy="422185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48DEE8-A000-0AA5-1CFB-772F53DE1ACF}"/>
              </a:ext>
            </a:extLst>
          </p:cNvPr>
          <p:cNvSpPr txBox="1"/>
          <p:nvPr/>
        </p:nvSpPr>
        <p:spPr>
          <a:xfrm>
            <a:off x="4344448" y="3639125"/>
            <a:ext cx="618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ARI</a:t>
            </a:r>
            <a:r>
              <a:rPr lang="en-US" sz="1400" baseline="-25000" dirty="0" err="1"/>
              <a:t>k_z</a:t>
            </a:r>
            <a:endParaRPr lang="en-US" sz="1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5239493" y="669990"/>
            <a:ext cx="970912" cy="37541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1345B4-F396-70AA-FBC2-BA2B0FA3BD8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035622" y="3810799"/>
            <a:ext cx="195796" cy="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242667" y="1815788"/>
            <a:ext cx="96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1_a</a:t>
            </a:r>
            <a:r>
              <a:rPr lang="en-US" sz="1200" dirty="0"/>
              <a:t>,</a:t>
            </a:r>
            <a:endParaRPr lang="en-US" sz="1200" baseline="-25000" dirty="0"/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1_b</a:t>
            </a:r>
            <a:r>
              <a:rPr lang="en-US" sz="1200" dirty="0"/>
              <a:t>,…]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5219563" y="673425"/>
            <a:ext cx="98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Parameter Value with Highest ARI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86" idx="3"/>
            <a:endCxn id="213" idx="1"/>
          </p:cNvCxnSpPr>
          <p:nvPr/>
        </p:nvCxnSpPr>
        <p:spPr>
          <a:xfrm flipV="1">
            <a:off x="7298283" y="829236"/>
            <a:ext cx="3250156" cy="1717805"/>
          </a:xfrm>
          <a:prstGeom prst="bentConnector4">
            <a:avLst>
              <a:gd name="adj1" fmla="val 6648"/>
              <a:gd name="adj2" fmla="val 113308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9109557" y="1303409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075082" y="246437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F2BA13CE-9FE9-513C-098E-4D2E304404B6}"/>
              </a:ext>
            </a:extLst>
          </p:cNvPr>
          <p:cNvSpPr txBox="1"/>
          <p:nvPr/>
        </p:nvSpPr>
        <p:spPr>
          <a:xfrm>
            <a:off x="5241052" y="2500391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/>
              <a:t>2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[ARI</a:t>
            </a:r>
            <a:r>
              <a:rPr lang="en-US" sz="1200" baseline="-25000" dirty="0"/>
              <a:t>2_a,</a:t>
            </a:r>
          </a:p>
          <a:p>
            <a:pPr algn="ctr"/>
            <a:r>
              <a:rPr lang="en-US" sz="1200" dirty="0"/>
              <a:t>ARI</a:t>
            </a:r>
            <a:r>
              <a:rPr lang="en-US" sz="1200" baseline="-25000" dirty="0"/>
              <a:t>2_b,</a:t>
            </a:r>
            <a:r>
              <a:rPr lang="en-US" sz="1200" dirty="0"/>
              <a:t>…]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AEDEC0EE-FDFD-D80D-FFEE-C6DAD09DF6B5}"/>
              </a:ext>
            </a:extLst>
          </p:cNvPr>
          <p:cNvCxnSpPr>
            <a:cxnSpLocks/>
          </p:cNvCxnSpPr>
          <p:nvPr/>
        </p:nvCxnSpPr>
        <p:spPr>
          <a:xfrm>
            <a:off x="5239493" y="2447619"/>
            <a:ext cx="970912" cy="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231418" y="3201472"/>
            <a:ext cx="978987" cy="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239493" y="3678806"/>
            <a:ext cx="970912" cy="8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252140" y="3709446"/>
            <a:ext cx="98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/>
              <a:t>[</a:t>
            </a:r>
            <a:r>
              <a:rPr lang="en-US" sz="1200" dirty="0" err="1"/>
              <a:t>ARI</a:t>
            </a:r>
            <a:r>
              <a:rPr lang="en-US" sz="1200" baseline="-25000" dirty="0" err="1"/>
              <a:t>k_a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ARI</a:t>
            </a:r>
            <a:r>
              <a:rPr lang="en-US" sz="1200" baseline="-25000" dirty="0" err="1"/>
              <a:t>k_b</a:t>
            </a:r>
            <a:r>
              <a:rPr lang="en-US" sz="1200" dirty="0"/>
              <a:t>,…]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678344" y="340816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678344" y="35569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678344" y="32616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B7952660-DE50-C683-807A-50C69665DE24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8453551" y="587080"/>
            <a:ext cx="567" cy="2750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146" idx="3"/>
            <a:endCxn id="453" idx="1"/>
          </p:cNvCxnSpPr>
          <p:nvPr/>
        </p:nvCxnSpPr>
        <p:spPr>
          <a:xfrm flipV="1">
            <a:off x="5028170" y="2138954"/>
            <a:ext cx="214497" cy="421206"/>
          </a:xfrm>
          <a:prstGeom prst="bentConnector3">
            <a:avLst>
              <a:gd name="adj1" fmla="val 2158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6" name="Rectangle 485">
            <a:extLst>
              <a:ext uri="{FF2B5EF4-FFF2-40B4-BE49-F238E27FC236}">
                <a16:creationId xmlns:a16="http://schemas.microsoft.com/office/drawing/2014/main" id="{4548EAAE-F78C-EEF9-C2FB-CAC9E0EA74EE}"/>
              </a:ext>
            </a:extLst>
          </p:cNvPr>
          <p:cNvSpPr/>
          <p:nvPr/>
        </p:nvSpPr>
        <p:spPr>
          <a:xfrm>
            <a:off x="6360311" y="2400926"/>
            <a:ext cx="937972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OI_HAPV</a:t>
            </a: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5028170" y="1345084"/>
            <a:ext cx="214497" cy="793870"/>
          </a:xfrm>
          <a:prstGeom prst="bentConnector3">
            <a:avLst>
              <a:gd name="adj1" fmla="val 2158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9A98DF12-5282-3E6B-70F6-4D52FD8D6673}"/>
              </a:ext>
            </a:extLst>
          </p:cNvPr>
          <p:cNvCxnSpPr>
            <a:cxnSpLocks/>
            <a:stCxn id="42" idx="3"/>
            <a:endCxn id="486" idx="1"/>
          </p:cNvCxnSpPr>
          <p:nvPr/>
        </p:nvCxnSpPr>
        <p:spPr>
          <a:xfrm>
            <a:off x="6210405" y="2547041"/>
            <a:ext cx="149906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144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25</cp:revision>
  <dcterms:created xsi:type="dcterms:W3CDTF">2023-06-16T08:20:05Z</dcterms:created>
  <dcterms:modified xsi:type="dcterms:W3CDTF">2023-10-17T16:34:48Z</dcterms:modified>
</cp:coreProperties>
</file>