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1" r:id="rId2"/>
    <p:sldId id="260" r:id="rId3"/>
    <p:sldId id="259" r:id="rId4"/>
    <p:sldId id="258" r:id="rId5"/>
    <p:sldId id="257" r:id="rId6"/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40"/>
    <p:restoredTop sz="96197"/>
  </p:normalViewPr>
  <p:slideViewPr>
    <p:cSldViewPr snapToGrid="0">
      <p:cViewPr varScale="1">
        <p:scale>
          <a:sx n="109" d="100"/>
          <a:sy n="109" d="100"/>
        </p:scale>
        <p:origin x="208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B3EEC-C8B4-0543-943F-91B3791C5E43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317F8-BE6A-D64A-AA4B-64623B0AE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8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function crop () { </a:t>
            </a:r>
            <a:r>
              <a:rPr lang="en-US" dirty="0" err="1"/>
              <a:t>pdfcrop</a:t>
            </a:r>
            <a:r>
              <a:rPr lang="en-US" dirty="0"/>
              <a:t> --</a:t>
            </a:r>
            <a:r>
              <a:rPr lang="en-US" dirty="0" err="1"/>
              <a:t>ini</a:t>
            </a:r>
            <a:r>
              <a:rPr lang="en-US" dirty="0"/>
              <a:t> $1 $1 &amp;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317F8-BE6A-D64A-AA4B-64623B0AE7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37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function crop () { </a:t>
            </a:r>
            <a:r>
              <a:rPr lang="en-US" dirty="0" err="1"/>
              <a:t>pdfcrop</a:t>
            </a:r>
            <a:r>
              <a:rPr lang="en-US" dirty="0"/>
              <a:t> --</a:t>
            </a:r>
            <a:r>
              <a:rPr lang="en-US" dirty="0" err="1"/>
              <a:t>ini</a:t>
            </a:r>
            <a:r>
              <a:rPr lang="en-US" dirty="0"/>
              <a:t> $1 $1 &amp;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317F8-BE6A-D64A-AA4B-64623B0AE7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37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function crop () { </a:t>
            </a:r>
            <a:r>
              <a:rPr lang="en-US" dirty="0" err="1"/>
              <a:t>pdfcrop</a:t>
            </a:r>
            <a:r>
              <a:rPr lang="en-US" dirty="0"/>
              <a:t> --</a:t>
            </a:r>
            <a:r>
              <a:rPr lang="en-US" dirty="0" err="1"/>
              <a:t>ini</a:t>
            </a:r>
            <a:r>
              <a:rPr lang="en-US" dirty="0"/>
              <a:t> $1 $1 &amp;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317F8-BE6A-D64A-AA4B-64623B0AE7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37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function crop () { </a:t>
            </a:r>
            <a:r>
              <a:rPr lang="en-US" dirty="0" err="1"/>
              <a:t>pdfcrop</a:t>
            </a:r>
            <a:r>
              <a:rPr lang="en-US" dirty="0"/>
              <a:t> --</a:t>
            </a:r>
            <a:r>
              <a:rPr lang="en-US" dirty="0" err="1"/>
              <a:t>ini</a:t>
            </a:r>
            <a:r>
              <a:rPr lang="en-US" dirty="0"/>
              <a:t> $1 $1 &amp;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317F8-BE6A-D64A-AA4B-64623B0AE7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37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function crop () { </a:t>
            </a:r>
            <a:r>
              <a:rPr lang="en-US" dirty="0" err="1"/>
              <a:t>pdfcrop</a:t>
            </a:r>
            <a:r>
              <a:rPr lang="en-US" dirty="0"/>
              <a:t> --</a:t>
            </a:r>
            <a:r>
              <a:rPr lang="en-US" dirty="0" err="1"/>
              <a:t>ini</a:t>
            </a:r>
            <a:r>
              <a:rPr lang="en-US" dirty="0"/>
              <a:t> $1 $1 &amp;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317F8-BE6A-D64A-AA4B-64623B0AE7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37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function crop () { </a:t>
            </a:r>
            <a:r>
              <a:rPr lang="en-US" dirty="0" err="1"/>
              <a:t>pdfcrop</a:t>
            </a:r>
            <a:r>
              <a:rPr lang="en-US" dirty="0"/>
              <a:t> --</a:t>
            </a:r>
            <a:r>
              <a:rPr lang="en-US" dirty="0" err="1"/>
              <a:t>ini</a:t>
            </a:r>
            <a:r>
              <a:rPr lang="en-US" dirty="0"/>
              <a:t> $1 $1 &amp;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317F8-BE6A-D64A-AA4B-64623B0AE7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37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1A116-D0D7-1131-7900-D33DDA35A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158F55-9E3A-5B4D-E6DC-1227664827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48AB2-A0CF-BC17-AE80-8020F20F1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0C6AA-D9CA-14EF-758A-9F975E049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8CF87-4065-187D-2A81-E15AA3CF2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69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25DA6-D7D6-EF3E-59D4-AABD8B29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F1307-693B-2688-FC84-453C2D854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BA1D4-C872-A996-9B9C-63F4DEC35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7BB9C-9E2B-584C-0235-8437E589D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C66E3-3B8C-A5D8-B3D6-D9618BA0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50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68D29E-161A-C97A-27BE-87125D3EB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ACC08-93CE-0A90-8E2B-F6EA6888C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6160E-B5CC-68A2-2AC1-40C895F54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9E2F0-89E1-433F-6CFE-A82B23F80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E2C41-0551-0F33-FC8A-A0C0A014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5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BEB53-9146-5FDE-C18C-8B8ACE360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4724A-5403-B20E-5FCD-FBCC39A2C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E210F-819B-92BE-424C-5D89E98A0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8BB1D-FCC8-30D6-2FE4-F80055BA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05E78-67F0-C01D-D2AB-E30F26282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16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BA7EA-7B57-0E78-B70D-AD085E914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4FFCE-0D32-EFDE-22EA-FA40DC800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1FDA3-B23D-4BA8-8B1E-88F8AEF70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56666-D75B-0AD3-4362-9DBEBD009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C4F1F-4F88-E5C7-3F35-DAD2D1204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42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0C389-7BEA-4679-239A-D7C57EC3C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5F85F-E378-B442-621D-E362A21BB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DECD0-831D-E8DC-3F74-939D64072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FC53B-5FC1-C9D3-624F-0C3B003E3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30CEA-790E-DE1D-A876-23FF3E09F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0DF0B-A0D7-185D-88E2-0CFB35D42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77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D680D-428C-1CE7-6E8E-14A95BA6C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DA20D-5AA4-83FA-9A54-CE13BCE62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CF5D9-A559-2BE8-EDA8-12DB2165A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6F67B7-88D8-4AC6-73E0-BB848D2A77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E530BA-E939-8074-5356-73D67585F4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EB5445-6E48-91EB-F834-1CFF2576B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F5A08A-BFE4-6342-D3E9-03A10E3B1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CCB31F-A5AC-084D-B11E-A49427204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24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64AFD-769A-D630-4DD9-AD2868CFB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B0E890-F170-E4EA-B84B-C3FF0EA9C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64E8A-D58E-15CF-DC1B-2E0A26E61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15487-F3CF-29A9-E942-35E0089EE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72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D2F2F3-A706-DF7F-D0FD-C7AD41CE5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D52A03-D6B0-3BC1-5321-CA41D5DB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3EBB6-1D95-2932-AE7F-6D680835D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89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6BD17-E35B-3DC2-165D-20FD386FA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E0A39-859A-7BE5-086C-D8BFE308E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DF97C5-BF29-F713-67DB-E943B7714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E6023-2BBD-902B-D394-AAE46EC78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A2DFC-E14C-EDB3-39D9-0513B3E4D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46A75-3308-0696-8B06-EBDB43BF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80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60AF9-D56F-D537-E4AF-B5C83BF57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4FF6DB-015D-09FA-780F-D9D9D3DD9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B5DC69-F5A3-1FD5-337A-C804C596D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CBA70-F864-A249-F121-F30E438BA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8D03F-C74F-28B0-DF30-7594DD99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89F55-2A0A-6EE0-DB54-6AF939EC0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5301A-7EEF-BA25-FAC4-97A04A8FA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3888A-ADA0-5E59-1F6C-AA261A14D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4C28A-B2F3-452F-2D8B-EB38C8E70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CBF4A-2AD2-1249-BC5E-D6BCA9656194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E8A39-1B0B-A91E-5085-8BB458368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293A4-7832-EE04-4EB8-350D35258F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8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CDBEB8-944B-4FA5-5D27-D4165FB06A83}"/>
              </a:ext>
            </a:extLst>
          </p:cNvPr>
          <p:cNvSpPr/>
          <p:nvPr/>
        </p:nvSpPr>
        <p:spPr>
          <a:xfrm>
            <a:off x="2019899" y="370114"/>
            <a:ext cx="4485124" cy="4138552"/>
          </a:xfrm>
          <a:prstGeom prst="roundRect">
            <a:avLst>
              <a:gd name="adj" fmla="val 9197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 </a:t>
            </a: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0FC74C7C-672F-A56B-E60A-B6A634BE573B}"/>
              </a:ext>
            </a:extLst>
          </p:cNvPr>
          <p:cNvSpPr/>
          <p:nvPr/>
        </p:nvSpPr>
        <p:spPr>
          <a:xfrm>
            <a:off x="8266277" y="3433830"/>
            <a:ext cx="1648057" cy="408824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Merge Labels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D69B1F2-29E6-2B98-3383-38BE2B9EB7D3}"/>
              </a:ext>
            </a:extLst>
          </p:cNvPr>
          <p:cNvCxnSpPr>
            <a:cxnSpLocks/>
            <a:stCxn id="130" idx="2"/>
            <a:endCxn id="163" idx="0"/>
          </p:cNvCxnSpPr>
          <p:nvPr/>
        </p:nvCxnSpPr>
        <p:spPr>
          <a:xfrm>
            <a:off x="9090306" y="3842654"/>
            <a:ext cx="0" cy="254519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7DA55C9-AFAB-470E-C93A-9E28B77BED3A}"/>
              </a:ext>
            </a:extLst>
          </p:cNvPr>
          <p:cNvSpPr/>
          <p:nvPr/>
        </p:nvSpPr>
        <p:spPr>
          <a:xfrm>
            <a:off x="8266277" y="4097173"/>
            <a:ext cx="1648057" cy="408824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Final Output: </a:t>
            </a:r>
            <a:r>
              <a:rPr lang="en-US" sz="1400" b="1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400" b="1" dirty="0"/>
              <a:t> </a:t>
            </a:r>
          </a:p>
        </p:txBody>
      </p: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D7EEF8AB-FEF4-3541-F633-0155720DA533}"/>
              </a:ext>
            </a:extLst>
          </p:cNvPr>
          <p:cNvGrpSpPr/>
          <p:nvPr/>
        </p:nvGrpSpPr>
        <p:grpSpPr>
          <a:xfrm>
            <a:off x="301848" y="1292059"/>
            <a:ext cx="1510185" cy="2310272"/>
            <a:chOff x="228312" y="565999"/>
            <a:chExt cx="1510185" cy="231027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6DA83E-5DD4-F259-C289-BBF34314CE00}"/>
                </a:ext>
              </a:extLst>
            </p:cNvPr>
            <p:cNvSpPr txBox="1"/>
            <p:nvPr/>
          </p:nvSpPr>
          <p:spPr>
            <a:xfrm>
              <a:off x="228312" y="2253136"/>
              <a:ext cx="7453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Dataset</a:t>
              </a:r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C11379F4-F78C-2DBA-28F5-8A3E0AE9458B}"/>
                </a:ext>
              </a:extLst>
            </p:cNvPr>
            <p:cNvSpPr/>
            <p:nvPr/>
          </p:nvSpPr>
          <p:spPr>
            <a:xfrm>
              <a:off x="1143538" y="1042827"/>
              <a:ext cx="352803" cy="256860"/>
            </a:xfrm>
            <a:prstGeom prst="can">
              <a:avLst/>
            </a:prstGeom>
            <a:solidFill>
              <a:srgbClr val="00B0F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</a:t>
              </a:r>
              <a:r>
                <a:rPr lang="en-US" sz="1200" baseline="-250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" name="Can 10">
              <a:extLst>
                <a:ext uri="{FF2B5EF4-FFF2-40B4-BE49-F238E27FC236}">
                  <a16:creationId xmlns:a16="http://schemas.microsoft.com/office/drawing/2014/main" id="{BAEFAF98-F096-E674-BCB5-258452A2D5F7}"/>
                </a:ext>
              </a:extLst>
            </p:cNvPr>
            <p:cNvSpPr/>
            <p:nvPr/>
          </p:nvSpPr>
          <p:spPr>
            <a:xfrm>
              <a:off x="1143538" y="1592705"/>
              <a:ext cx="352803" cy="256860"/>
            </a:xfrm>
            <a:prstGeom prst="can">
              <a:avLst/>
            </a:prstGeom>
            <a:solidFill>
              <a:srgbClr val="0070C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S</a:t>
              </a:r>
              <a:r>
                <a:rPr lang="en-US" sz="1400" baseline="-25000" dirty="0">
                  <a:solidFill>
                    <a:schemeClr val="bg1"/>
                  </a:solidFill>
                </a:rPr>
                <a:t>2</a:t>
              </a:r>
              <a:endParaRPr lang="en-US" sz="20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3" name="Can 12">
              <a:extLst>
                <a:ext uri="{FF2B5EF4-FFF2-40B4-BE49-F238E27FC236}">
                  <a16:creationId xmlns:a16="http://schemas.microsoft.com/office/drawing/2014/main" id="{2EE4D794-8F58-04B4-0DA9-BE344CAE2B5B}"/>
                </a:ext>
              </a:extLst>
            </p:cNvPr>
            <p:cNvSpPr/>
            <p:nvPr/>
          </p:nvSpPr>
          <p:spPr>
            <a:xfrm>
              <a:off x="1143538" y="2467349"/>
              <a:ext cx="352803" cy="256860"/>
            </a:xfrm>
            <a:prstGeom prst="can">
              <a:avLst/>
            </a:prstGeom>
            <a:solidFill>
              <a:srgbClr val="00206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S</a:t>
              </a:r>
              <a:r>
                <a:rPr lang="en-US" sz="1400" baseline="-25000" dirty="0">
                  <a:solidFill>
                    <a:schemeClr val="bg1"/>
                  </a:solidFill>
                </a:rPr>
                <a:t>n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A3E0056-92FB-12B6-714E-0FD703955A7F}"/>
                </a:ext>
              </a:extLst>
            </p:cNvPr>
            <p:cNvSpPr/>
            <p:nvPr/>
          </p:nvSpPr>
          <p:spPr>
            <a:xfrm>
              <a:off x="1276463" y="2142583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7BCF255-F589-8502-35F6-5721E7F5DA04}"/>
                </a:ext>
              </a:extLst>
            </p:cNvPr>
            <p:cNvSpPr/>
            <p:nvPr/>
          </p:nvSpPr>
          <p:spPr>
            <a:xfrm>
              <a:off x="1276463" y="2291347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Can 75">
              <a:extLst>
                <a:ext uri="{FF2B5EF4-FFF2-40B4-BE49-F238E27FC236}">
                  <a16:creationId xmlns:a16="http://schemas.microsoft.com/office/drawing/2014/main" id="{EF809AC9-7EE9-8E83-D02E-E80D5229E12A}"/>
                </a:ext>
              </a:extLst>
            </p:cNvPr>
            <p:cNvSpPr/>
            <p:nvPr/>
          </p:nvSpPr>
          <p:spPr>
            <a:xfrm>
              <a:off x="383689" y="1151766"/>
              <a:ext cx="352803" cy="1077763"/>
            </a:xfrm>
            <a:prstGeom prst="can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7" name="Can 76">
              <a:extLst>
                <a:ext uri="{FF2B5EF4-FFF2-40B4-BE49-F238E27FC236}">
                  <a16:creationId xmlns:a16="http://schemas.microsoft.com/office/drawing/2014/main" id="{C06FA7EF-65B6-D9B0-BF60-1832645925A5}"/>
                </a:ext>
              </a:extLst>
            </p:cNvPr>
            <p:cNvSpPr/>
            <p:nvPr/>
          </p:nvSpPr>
          <p:spPr>
            <a:xfrm>
              <a:off x="384164" y="1357866"/>
              <a:ext cx="352803" cy="256860"/>
            </a:xfrm>
            <a:prstGeom prst="can">
              <a:avLst/>
            </a:prstGeom>
            <a:solidFill>
              <a:srgbClr val="0070C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8" name="Can 77">
              <a:extLst>
                <a:ext uri="{FF2B5EF4-FFF2-40B4-BE49-F238E27FC236}">
                  <a16:creationId xmlns:a16="http://schemas.microsoft.com/office/drawing/2014/main" id="{20AE6116-C0A3-42FA-A760-5181B7C3BA00}"/>
                </a:ext>
              </a:extLst>
            </p:cNvPr>
            <p:cNvSpPr/>
            <p:nvPr/>
          </p:nvSpPr>
          <p:spPr>
            <a:xfrm>
              <a:off x="384896" y="1151767"/>
              <a:ext cx="352803" cy="256860"/>
            </a:xfrm>
            <a:prstGeom prst="can">
              <a:avLst/>
            </a:prstGeom>
            <a:solidFill>
              <a:srgbClr val="00B0F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D256122A-BACC-C29E-B6B3-27D574AC4212}"/>
                </a:ext>
              </a:extLst>
            </p:cNvPr>
            <p:cNvSpPr/>
            <p:nvPr/>
          </p:nvSpPr>
          <p:spPr>
            <a:xfrm>
              <a:off x="288951" y="565999"/>
              <a:ext cx="1449546" cy="2310272"/>
            </a:xfrm>
            <a:prstGeom prst="roundRect">
              <a:avLst>
                <a:gd name="adj" fmla="val 6246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an 18">
              <a:extLst>
                <a:ext uri="{FF2B5EF4-FFF2-40B4-BE49-F238E27FC236}">
                  <a16:creationId xmlns:a16="http://schemas.microsoft.com/office/drawing/2014/main" id="{8B693777-3C7B-AD27-270B-D44D99B903F4}"/>
                </a:ext>
              </a:extLst>
            </p:cNvPr>
            <p:cNvSpPr/>
            <p:nvPr/>
          </p:nvSpPr>
          <p:spPr>
            <a:xfrm>
              <a:off x="384033" y="1965941"/>
              <a:ext cx="352803" cy="256860"/>
            </a:xfrm>
            <a:prstGeom prst="can">
              <a:avLst/>
            </a:prstGeom>
            <a:solidFill>
              <a:srgbClr val="00206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174AF457-E839-E1D1-5041-DC03CE5C781B}"/>
                </a:ext>
              </a:extLst>
            </p:cNvPr>
            <p:cNvCxnSpPr>
              <a:cxnSpLocks/>
              <a:stCxn id="19" idx="4"/>
              <a:endCxn id="13" idx="2"/>
            </p:cNvCxnSpPr>
            <p:nvPr/>
          </p:nvCxnSpPr>
          <p:spPr>
            <a:xfrm>
              <a:off x="736836" y="2094371"/>
              <a:ext cx="406702" cy="501408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E028963D-4227-B591-2C76-1C2A488E291F}"/>
                </a:ext>
              </a:extLst>
            </p:cNvPr>
            <p:cNvCxnSpPr>
              <a:cxnSpLocks/>
              <a:stCxn id="77" idx="4"/>
              <a:endCxn id="11" idx="2"/>
            </p:cNvCxnSpPr>
            <p:nvPr/>
          </p:nvCxnSpPr>
          <p:spPr>
            <a:xfrm>
              <a:off x="736967" y="1486296"/>
              <a:ext cx="406571" cy="234839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F3C6F498-3307-A670-9DF3-EC217B8D421C}"/>
                </a:ext>
              </a:extLst>
            </p:cNvPr>
            <p:cNvCxnSpPr>
              <a:cxnSpLocks/>
              <a:stCxn id="78" idx="4"/>
              <a:endCxn id="7" idx="2"/>
            </p:cNvCxnSpPr>
            <p:nvPr/>
          </p:nvCxnSpPr>
          <p:spPr>
            <a:xfrm flipV="1">
              <a:off x="737699" y="1171257"/>
              <a:ext cx="405839" cy="108940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9FD2EC4-7336-AF0A-138F-04D278CE9CBE}"/>
                </a:ext>
              </a:extLst>
            </p:cNvPr>
            <p:cNvSpPr/>
            <p:nvPr/>
          </p:nvSpPr>
          <p:spPr>
            <a:xfrm>
              <a:off x="528820" y="1657820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717C729-4FE4-2ACD-857C-6D4E539BDA8E}"/>
                </a:ext>
              </a:extLst>
            </p:cNvPr>
            <p:cNvSpPr/>
            <p:nvPr/>
          </p:nvSpPr>
          <p:spPr>
            <a:xfrm>
              <a:off x="1277673" y="1987849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A0053DF-C039-334E-4299-E9AC4AC74578}"/>
                </a:ext>
              </a:extLst>
            </p:cNvPr>
            <p:cNvSpPr txBox="1"/>
            <p:nvPr/>
          </p:nvSpPr>
          <p:spPr>
            <a:xfrm>
              <a:off x="312995" y="610327"/>
              <a:ext cx="142550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/>
                <a:t>Sub-sampling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B3ECC1A-1B1A-7D2E-67E0-1D1984F69952}"/>
                </a:ext>
              </a:extLst>
            </p:cNvPr>
            <p:cNvSpPr/>
            <p:nvPr/>
          </p:nvSpPr>
          <p:spPr>
            <a:xfrm>
              <a:off x="530242" y="1753183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215B496-7EBE-7700-D1A9-FFC6D66EB6E2}"/>
                </a:ext>
              </a:extLst>
            </p:cNvPr>
            <p:cNvSpPr/>
            <p:nvPr/>
          </p:nvSpPr>
          <p:spPr>
            <a:xfrm>
              <a:off x="528820" y="1854250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Can 53">
            <a:extLst>
              <a:ext uri="{FF2B5EF4-FFF2-40B4-BE49-F238E27FC236}">
                <a16:creationId xmlns:a16="http://schemas.microsoft.com/office/drawing/2014/main" id="{FCD2BA0B-9E62-15F2-0F91-203B7F691C22}"/>
              </a:ext>
            </a:extLst>
          </p:cNvPr>
          <p:cNvSpPr/>
          <p:nvPr/>
        </p:nvSpPr>
        <p:spPr>
          <a:xfrm>
            <a:off x="2139097" y="1226085"/>
            <a:ext cx="335220" cy="283781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7" name="Can 56">
            <a:extLst>
              <a:ext uri="{FF2B5EF4-FFF2-40B4-BE49-F238E27FC236}">
                <a16:creationId xmlns:a16="http://schemas.microsoft.com/office/drawing/2014/main" id="{2B760F0A-FA92-C0BD-0A8C-47BF22E25B08}"/>
              </a:ext>
            </a:extLst>
          </p:cNvPr>
          <p:cNvSpPr/>
          <p:nvPr/>
        </p:nvSpPr>
        <p:spPr>
          <a:xfrm>
            <a:off x="2162226" y="2294994"/>
            <a:ext cx="335220" cy="283781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6EEB280-2770-A6CC-EBE1-54F209B714EB}"/>
              </a:ext>
            </a:extLst>
          </p:cNvPr>
          <p:cNvSpPr/>
          <p:nvPr/>
        </p:nvSpPr>
        <p:spPr>
          <a:xfrm>
            <a:off x="2274763" y="2961640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09AD213-6417-0CD7-1C21-7009D0F4CA51}"/>
              </a:ext>
            </a:extLst>
          </p:cNvPr>
          <p:cNvSpPr/>
          <p:nvPr/>
        </p:nvSpPr>
        <p:spPr>
          <a:xfrm>
            <a:off x="2274763" y="3110404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3" name="Card 62">
            <a:extLst>
              <a:ext uri="{FF2B5EF4-FFF2-40B4-BE49-F238E27FC236}">
                <a16:creationId xmlns:a16="http://schemas.microsoft.com/office/drawing/2014/main" id="{0059BA7F-8A8E-AE37-81E2-1752B5C7A4C8}"/>
              </a:ext>
            </a:extLst>
          </p:cNvPr>
          <p:cNvSpPr/>
          <p:nvPr/>
        </p:nvSpPr>
        <p:spPr>
          <a:xfrm flipH="1">
            <a:off x="2729052" y="1511024"/>
            <a:ext cx="1537187" cy="283781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KMeans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Card 63">
            <a:extLst>
              <a:ext uri="{FF2B5EF4-FFF2-40B4-BE49-F238E27FC236}">
                <a16:creationId xmlns:a16="http://schemas.microsoft.com/office/drawing/2014/main" id="{E3CABAFF-164E-7FB6-4D31-A29D463840CB}"/>
              </a:ext>
            </a:extLst>
          </p:cNvPr>
          <p:cNvSpPr/>
          <p:nvPr/>
        </p:nvSpPr>
        <p:spPr>
          <a:xfrm flipH="1">
            <a:off x="2736502" y="1884439"/>
            <a:ext cx="1536052" cy="690559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Parameters: [P</a:t>
            </a:r>
            <a:r>
              <a:rPr lang="en-US" sz="1400" baseline="-25000" dirty="0">
                <a:solidFill>
                  <a:schemeClr val="tx1"/>
                </a:solidFill>
              </a:rPr>
              <a:t>1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r>
              <a:rPr lang="en-US" sz="1400" b="1" dirty="0">
                <a:solidFill>
                  <a:schemeClr val="tx1"/>
                </a:solidFill>
              </a:rPr>
              <a:t>b</a:t>
            </a:r>
            <a:r>
              <a:rPr lang="en-US" sz="1400" dirty="0">
                <a:solidFill>
                  <a:schemeClr val="tx1"/>
                </a:solidFill>
              </a:rPr>
              <a:t>,…]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Card 68">
            <a:extLst>
              <a:ext uri="{FF2B5EF4-FFF2-40B4-BE49-F238E27FC236}">
                <a16:creationId xmlns:a16="http://schemas.microsoft.com/office/drawing/2014/main" id="{08FD33A1-56DB-5624-88E0-4F721E2A7EB9}"/>
              </a:ext>
            </a:extLst>
          </p:cNvPr>
          <p:cNvSpPr/>
          <p:nvPr/>
        </p:nvSpPr>
        <p:spPr>
          <a:xfrm flipH="1">
            <a:off x="2729051" y="2742129"/>
            <a:ext cx="1536051" cy="3003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KMeans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DCA61CFA-B9A1-07D6-D986-EA53F22CF4AC}"/>
              </a:ext>
            </a:extLst>
          </p:cNvPr>
          <p:cNvCxnSpPr>
            <a:cxnSpLocks/>
            <a:stCxn id="57" idx="4"/>
            <a:endCxn id="64" idx="3"/>
          </p:cNvCxnSpPr>
          <p:nvPr/>
        </p:nvCxnSpPr>
        <p:spPr>
          <a:xfrm flipV="1">
            <a:off x="2497446" y="2229719"/>
            <a:ext cx="239056" cy="207166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495581A9-5093-9582-A0AB-F7E4C71555F7}"/>
              </a:ext>
            </a:extLst>
          </p:cNvPr>
          <p:cNvCxnSpPr>
            <a:cxnSpLocks/>
            <a:stCxn id="57" idx="4"/>
            <a:endCxn id="69" idx="3"/>
          </p:cNvCxnSpPr>
          <p:nvPr/>
        </p:nvCxnSpPr>
        <p:spPr>
          <a:xfrm>
            <a:off x="2497446" y="2436885"/>
            <a:ext cx="231605" cy="45539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8474AF31-C44B-380E-48A7-A8BF5BA7265C}"/>
              </a:ext>
            </a:extLst>
          </p:cNvPr>
          <p:cNvCxnSpPr>
            <a:cxnSpLocks/>
            <a:stCxn id="54" idx="4"/>
            <a:endCxn id="91" idx="3"/>
          </p:cNvCxnSpPr>
          <p:nvPr/>
        </p:nvCxnSpPr>
        <p:spPr>
          <a:xfrm flipV="1">
            <a:off x="2474317" y="1028212"/>
            <a:ext cx="255868" cy="339764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902C9DF2-C821-4925-3A48-954AD83634F9}"/>
              </a:ext>
            </a:extLst>
          </p:cNvPr>
          <p:cNvCxnSpPr>
            <a:cxnSpLocks/>
            <a:stCxn id="54" idx="4"/>
            <a:endCxn id="63" idx="3"/>
          </p:cNvCxnSpPr>
          <p:nvPr/>
        </p:nvCxnSpPr>
        <p:spPr>
          <a:xfrm>
            <a:off x="2474317" y="1367976"/>
            <a:ext cx="254735" cy="28493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1EE25752-D53A-E7C8-E679-6F0A01425BE7}"/>
              </a:ext>
            </a:extLst>
          </p:cNvPr>
          <p:cNvCxnSpPr>
            <a:cxnSpLocks/>
            <a:stCxn id="69" idx="1"/>
            <a:endCxn id="146" idx="2"/>
          </p:cNvCxnSpPr>
          <p:nvPr/>
        </p:nvCxnSpPr>
        <p:spPr>
          <a:xfrm flipV="1">
            <a:off x="4265102" y="2771252"/>
            <a:ext cx="403714" cy="121027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53611628-1F3B-8424-3228-FC43B6C3CC3A}"/>
              </a:ext>
            </a:extLst>
          </p:cNvPr>
          <p:cNvCxnSpPr>
            <a:cxnSpLocks/>
            <a:stCxn id="64" idx="1"/>
            <a:endCxn id="146" idx="0"/>
          </p:cNvCxnSpPr>
          <p:nvPr/>
        </p:nvCxnSpPr>
        <p:spPr>
          <a:xfrm>
            <a:off x="4272554" y="2229719"/>
            <a:ext cx="396262" cy="119348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085CFF60-52ED-9145-A879-87832F97EE76}"/>
              </a:ext>
            </a:extLst>
          </p:cNvPr>
          <p:cNvSpPr/>
          <p:nvPr/>
        </p:nvSpPr>
        <p:spPr>
          <a:xfrm>
            <a:off x="2274763" y="2815084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1" name="Card 90">
            <a:extLst>
              <a:ext uri="{FF2B5EF4-FFF2-40B4-BE49-F238E27FC236}">
                <a16:creationId xmlns:a16="http://schemas.microsoft.com/office/drawing/2014/main" id="{FFD1D88B-83B9-9971-94C6-0B9BC96CDEBC}"/>
              </a:ext>
            </a:extLst>
          </p:cNvPr>
          <p:cNvSpPr/>
          <p:nvPr/>
        </p:nvSpPr>
        <p:spPr>
          <a:xfrm flipH="1">
            <a:off x="2730185" y="696690"/>
            <a:ext cx="1537187" cy="663044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Parameters: [P</a:t>
            </a:r>
            <a:r>
              <a:rPr lang="en-US" sz="1400" baseline="-25000" dirty="0">
                <a:solidFill>
                  <a:schemeClr val="tx1"/>
                </a:solidFill>
              </a:rPr>
              <a:t>1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r>
              <a:rPr lang="en-US" sz="1400" b="1" dirty="0">
                <a:solidFill>
                  <a:schemeClr val="tx1"/>
                </a:solidFill>
              </a:rPr>
              <a:t>a</a:t>
            </a:r>
            <a:r>
              <a:rPr lang="en-US" sz="1400" dirty="0">
                <a:solidFill>
                  <a:schemeClr val="tx1"/>
                </a:solidFill>
              </a:rPr>
              <a:t>,…]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Decision 93">
            <a:extLst>
              <a:ext uri="{FF2B5EF4-FFF2-40B4-BE49-F238E27FC236}">
                <a16:creationId xmlns:a16="http://schemas.microsoft.com/office/drawing/2014/main" id="{FEA9941F-5037-6063-5D11-A8AF16CD47D2}"/>
              </a:ext>
            </a:extLst>
          </p:cNvPr>
          <p:cNvSpPr/>
          <p:nvPr/>
        </p:nvSpPr>
        <p:spPr>
          <a:xfrm>
            <a:off x="4309461" y="1148987"/>
            <a:ext cx="718709" cy="392194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7A415E4-6818-0098-65BE-59033244D805}"/>
              </a:ext>
            </a:extLst>
          </p:cNvPr>
          <p:cNvSpPr txBox="1"/>
          <p:nvPr/>
        </p:nvSpPr>
        <p:spPr>
          <a:xfrm>
            <a:off x="4344943" y="1179933"/>
            <a:ext cx="605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ARI</a:t>
            </a:r>
            <a:r>
              <a:rPr lang="en-US" sz="1400" baseline="-25000" dirty="0"/>
              <a:t>1_a</a:t>
            </a:r>
          </a:p>
        </p:txBody>
      </p: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01EA3497-5451-3C27-0C2B-54F6CAB41461}"/>
              </a:ext>
            </a:extLst>
          </p:cNvPr>
          <p:cNvCxnSpPr>
            <a:cxnSpLocks/>
            <a:stCxn id="63" idx="1"/>
            <a:endCxn id="94" idx="2"/>
          </p:cNvCxnSpPr>
          <p:nvPr/>
        </p:nvCxnSpPr>
        <p:spPr>
          <a:xfrm flipV="1">
            <a:off x="4266239" y="1541181"/>
            <a:ext cx="402577" cy="111734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B5DA0813-A462-F7D3-154E-E5B6853D6010}"/>
              </a:ext>
            </a:extLst>
          </p:cNvPr>
          <p:cNvCxnSpPr>
            <a:cxnSpLocks/>
            <a:stCxn id="91" idx="1"/>
            <a:endCxn id="94" idx="0"/>
          </p:cNvCxnSpPr>
          <p:nvPr/>
        </p:nvCxnSpPr>
        <p:spPr>
          <a:xfrm>
            <a:off x="4267372" y="1028212"/>
            <a:ext cx="401444" cy="120775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6" name="Decision 145">
            <a:extLst>
              <a:ext uri="{FF2B5EF4-FFF2-40B4-BE49-F238E27FC236}">
                <a16:creationId xmlns:a16="http://schemas.microsoft.com/office/drawing/2014/main" id="{EBF5C562-48B7-748D-785C-3078693307F1}"/>
              </a:ext>
            </a:extLst>
          </p:cNvPr>
          <p:cNvSpPr/>
          <p:nvPr/>
        </p:nvSpPr>
        <p:spPr>
          <a:xfrm>
            <a:off x="4309461" y="2349067"/>
            <a:ext cx="718709" cy="422185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F03A5FF-6A32-D373-6AC7-7C93FAE12FF6}"/>
              </a:ext>
            </a:extLst>
          </p:cNvPr>
          <p:cNvSpPr txBox="1"/>
          <p:nvPr/>
        </p:nvSpPr>
        <p:spPr>
          <a:xfrm>
            <a:off x="4336997" y="2394424"/>
            <a:ext cx="625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ARI</a:t>
            </a:r>
            <a:r>
              <a:rPr lang="en-US" sz="1400" baseline="-25000" dirty="0"/>
              <a:t>1_b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A417EC42-B088-CC5A-6672-FDBA61184381}"/>
              </a:ext>
            </a:extLst>
          </p:cNvPr>
          <p:cNvCxnSpPr>
            <a:cxnSpLocks/>
            <a:stCxn id="218" idx="3"/>
            <a:endCxn id="197" idx="0"/>
          </p:cNvCxnSpPr>
          <p:nvPr/>
        </p:nvCxnSpPr>
        <p:spPr>
          <a:xfrm>
            <a:off x="7694024" y="2314699"/>
            <a:ext cx="166" cy="13794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621A4216-640B-A298-F672-B6EE706C6841}"/>
              </a:ext>
            </a:extLst>
          </p:cNvPr>
          <p:cNvCxnSpPr>
            <a:cxnSpLocks/>
          </p:cNvCxnSpPr>
          <p:nvPr/>
        </p:nvCxnSpPr>
        <p:spPr>
          <a:xfrm>
            <a:off x="7691551" y="1150765"/>
            <a:ext cx="603" cy="152644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5D37B7C-9685-A28C-ADE6-222C1237DC45}"/>
              </a:ext>
            </a:extLst>
          </p:cNvPr>
          <p:cNvSpPr/>
          <p:nvPr/>
        </p:nvSpPr>
        <p:spPr>
          <a:xfrm>
            <a:off x="6908980" y="2452645"/>
            <a:ext cx="1570420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[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S1_M1</a:t>
            </a:r>
            <a:r>
              <a:rPr lang="en-US" sz="1600" dirty="0"/>
              <a:t>, 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S1_M2</a:t>
            </a:r>
            <a:r>
              <a:rPr lang="en-US" sz="1600" dirty="0"/>
              <a:t>,…]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3C7E377-2E4B-D673-819E-07E8E6B9E62A}"/>
              </a:ext>
            </a:extLst>
          </p:cNvPr>
          <p:cNvSpPr/>
          <p:nvPr/>
        </p:nvSpPr>
        <p:spPr>
          <a:xfrm>
            <a:off x="9009163" y="2452645"/>
            <a:ext cx="1572921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[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S2_M1</a:t>
            </a:r>
            <a:r>
              <a:rPr lang="en-US" sz="1600" dirty="0"/>
              <a:t>, 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S2_M2</a:t>
            </a:r>
            <a:r>
              <a:rPr lang="en-US" sz="1600" dirty="0"/>
              <a:t>,…]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8DE1EC9-B683-F262-F13E-47AB0666BFE8}"/>
              </a:ext>
            </a:extLst>
          </p:cNvPr>
          <p:cNvSpPr/>
          <p:nvPr/>
        </p:nvSpPr>
        <p:spPr>
          <a:xfrm>
            <a:off x="7495750" y="2872304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i="1" baseline="-25000" dirty="0"/>
              <a:t>1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C46CF357-8AD8-CC46-6F22-F10657947B70}"/>
              </a:ext>
            </a:extLst>
          </p:cNvPr>
          <p:cNvCxnSpPr>
            <a:cxnSpLocks/>
            <a:stCxn id="198" idx="2"/>
            <a:endCxn id="201" idx="0"/>
          </p:cNvCxnSpPr>
          <p:nvPr/>
        </p:nvCxnSpPr>
        <p:spPr>
          <a:xfrm>
            <a:off x="9795624" y="2744875"/>
            <a:ext cx="1719" cy="124295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Rectangle 200">
            <a:extLst>
              <a:ext uri="{FF2B5EF4-FFF2-40B4-BE49-F238E27FC236}">
                <a16:creationId xmlns:a16="http://schemas.microsoft.com/office/drawing/2014/main" id="{9D74EFCB-F77E-3EFA-F3F4-0938ABD321FA}"/>
              </a:ext>
            </a:extLst>
          </p:cNvPr>
          <p:cNvSpPr/>
          <p:nvPr/>
        </p:nvSpPr>
        <p:spPr>
          <a:xfrm>
            <a:off x="9599071" y="2869170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i="1" baseline="-25000" dirty="0"/>
              <a:t>2</a:t>
            </a: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C7A78C8A-BC56-80E5-1C6B-AE7971A8E979}"/>
              </a:ext>
            </a:extLst>
          </p:cNvPr>
          <p:cNvSpPr/>
          <p:nvPr/>
        </p:nvSpPr>
        <p:spPr>
          <a:xfrm>
            <a:off x="10672602" y="85317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5" name="Can 204">
            <a:extLst>
              <a:ext uri="{FF2B5EF4-FFF2-40B4-BE49-F238E27FC236}">
                <a16:creationId xmlns:a16="http://schemas.microsoft.com/office/drawing/2014/main" id="{F07E0133-6040-396E-EA8D-7115CE32F6E1}"/>
              </a:ext>
            </a:extLst>
          </p:cNvPr>
          <p:cNvSpPr/>
          <p:nvPr/>
        </p:nvSpPr>
        <p:spPr>
          <a:xfrm>
            <a:off x="7515716" y="862085"/>
            <a:ext cx="352803" cy="275242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6869D400-A8E0-5AC0-42D5-11121DFE82D0}"/>
              </a:ext>
            </a:extLst>
          </p:cNvPr>
          <p:cNvSpPr/>
          <p:nvPr/>
        </p:nvSpPr>
        <p:spPr>
          <a:xfrm>
            <a:off x="7446542" y="1303409"/>
            <a:ext cx="494963" cy="252599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</a:t>
            </a:r>
            <a:r>
              <a:rPr lang="en-US" sz="1400" baseline="-25000" dirty="0"/>
              <a:t>1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BDA337A8-50BA-D9EA-6BDD-EFE25AEFEC77}"/>
              </a:ext>
            </a:extLst>
          </p:cNvPr>
          <p:cNvCxnSpPr>
            <a:cxnSpLocks/>
            <a:endCxn id="217" idx="0"/>
          </p:cNvCxnSpPr>
          <p:nvPr/>
        </p:nvCxnSpPr>
        <p:spPr>
          <a:xfrm>
            <a:off x="9786439" y="1138054"/>
            <a:ext cx="3453" cy="167512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3" name="Can 212">
            <a:extLst>
              <a:ext uri="{FF2B5EF4-FFF2-40B4-BE49-F238E27FC236}">
                <a16:creationId xmlns:a16="http://schemas.microsoft.com/office/drawing/2014/main" id="{948AB922-8365-1148-6D3D-5648667643BE}"/>
              </a:ext>
            </a:extLst>
          </p:cNvPr>
          <p:cNvSpPr/>
          <p:nvPr/>
        </p:nvSpPr>
        <p:spPr>
          <a:xfrm>
            <a:off x="9610037" y="829236"/>
            <a:ext cx="352803" cy="308442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F2183143-BB99-2894-2DE1-435397E65887}"/>
              </a:ext>
            </a:extLst>
          </p:cNvPr>
          <p:cNvSpPr/>
          <p:nvPr/>
        </p:nvSpPr>
        <p:spPr>
          <a:xfrm>
            <a:off x="9542410" y="1305566"/>
            <a:ext cx="494963" cy="250442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</a:t>
            </a:r>
            <a:r>
              <a:rPr lang="en-US" sz="1400" baseline="-25000" dirty="0"/>
              <a:t>2</a:t>
            </a:r>
          </a:p>
        </p:txBody>
      </p:sp>
      <p:sp>
        <p:nvSpPr>
          <p:cNvPr id="218" name="Can 217">
            <a:extLst>
              <a:ext uri="{FF2B5EF4-FFF2-40B4-BE49-F238E27FC236}">
                <a16:creationId xmlns:a16="http://schemas.microsoft.com/office/drawing/2014/main" id="{89283C21-F9B1-F2B9-49E7-998E7841FC9E}"/>
              </a:ext>
            </a:extLst>
          </p:cNvPr>
          <p:cNvSpPr/>
          <p:nvPr/>
        </p:nvSpPr>
        <p:spPr>
          <a:xfrm>
            <a:off x="7517622" y="2006257"/>
            <a:ext cx="352803" cy="308442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20" name="Can 219">
            <a:extLst>
              <a:ext uri="{FF2B5EF4-FFF2-40B4-BE49-F238E27FC236}">
                <a16:creationId xmlns:a16="http://schemas.microsoft.com/office/drawing/2014/main" id="{9068FE81-5EBC-E381-B5C6-D1996A0AB17E}"/>
              </a:ext>
            </a:extLst>
          </p:cNvPr>
          <p:cNvSpPr/>
          <p:nvPr/>
        </p:nvSpPr>
        <p:spPr>
          <a:xfrm>
            <a:off x="9620941" y="2006257"/>
            <a:ext cx="352803" cy="308442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390BDDCA-FA99-8EAD-EFA2-F55702C2B8D2}"/>
              </a:ext>
            </a:extLst>
          </p:cNvPr>
          <p:cNvCxnSpPr>
            <a:cxnSpLocks/>
            <a:stCxn id="209" idx="2"/>
            <a:endCxn id="220" idx="1"/>
          </p:cNvCxnSpPr>
          <p:nvPr/>
        </p:nvCxnSpPr>
        <p:spPr>
          <a:xfrm>
            <a:off x="7694024" y="1556008"/>
            <a:ext cx="2103319" cy="45024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EEF3FF39-F0A1-8FB6-5188-1BED4A751DE7}"/>
              </a:ext>
            </a:extLst>
          </p:cNvPr>
          <p:cNvCxnSpPr>
            <a:cxnSpLocks/>
            <a:stCxn id="209" idx="2"/>
            <a:endCxn id="218" idx="1"/>
          </p:cNvCxnSpPr>
          <p:nvPr/>
        </p:nvCxnSpPr>
        <p:spPr>
          <a:xfrm>
            <a:off x="7694024" y="1556008"/>
            <a:ext cx="0" cy="45024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CFA48A5-7FD3-8634-B04E-9F7CD10D3BF0}"/>
              </a:ext>
            </a:extLst>
          </p:cNvPr>
          <p:cNvCxnSpPr>
            <a:cxnSpLocks/>
            <a:stCxn id="217" idx="2"/>
            <a:endCxn id="220" idx="1"/>
          </p:cNvCxnSpPr>
          <p:nvPr/>
        </p:nvCxnSpPr>
        <p:spPr>
          <a:xfrm>
            <a:off x="9789892" y="1556008"/>
            <a:ext cx="7451" cy="45024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A163F04-F0E5-8D80-1AF7-4342631E26F5}"/>
              </a:ext>
            </a:extLst>
          </p:cNvPr>
          <p:cNvCxnSpPr>
            <a:cxnSpLocks/>
            <a:stCxn id="217" idx="2"/>
            <a:endCxn id="218" idx="1"/>
          </p:cNvCxnSpPr>
          <p:nvPr/>
        </p:nvCxnSpPr>
        <p:spPr>
          <a:xfrm flipH="1">
            <a:off x="7694024" y="1556008"/>
            <a:ext cx="2095868" cy="45024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FFDA63F1-AF9A-1624-85E2-B25A4DCA400C}"/>
              </a:ext>
            </a:extLst>
          </p:cNvPr>
          <p:cNvCxnSpPr>
            <a:cxnSpLocks/>
            <a:stCxn id="220" idx="3"/>
            <a:endCxn id="198" idx="0"/>
          </p:cNvCxnSpPr>
          <p:nvPr/>
        </p:nvCxnSpPr>
        <p:spPr>
          <a:xfrm flipH="1">
            <a:off x="9795624" y="2314699"/>
            <a:ext cx="1719" cy="13794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7" name="Oval 226">
            <a:extLst>
              <a:ext uri="{FF2B5EF4-FFF2-40B4-BE49-F238E27FC236}">
                <a16:creationId xmlns:a16="http://schemas.microsoft.com/office/drawing/2014/main" id="{DE0A1277-3941-A958-551F-004537DBD53F}"/>
              </a:ext>
            </a:extLst>
          </p:cNvPr>
          <p:cNvSpPr/>
          <p:nvPr/>
        </p:nvSpPr>
        <p:spPr>
          <a:xfrm>
            <a:off x="10895626" y="85317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20F3DC74-0B99-8281-E407-90AB6FB8E069}"/>
              </a:ext>
            </a:extLst>
          </p:cNvPr>
          <p:cNvSpPr/>
          <p:nvPr/>
        </p:nvSpPr>
        <p:spPr>
          <a:xfrm>
            <a:off x="11120555" y="85317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A6C78296-93E4-451E-1E69-05B5653AAC0E}"/>
              </a:ext>
            </a:extLst>
          </p:cNvPr>
          <p:cNvSpPr/>
          <p:nvPr/>
        </p:nvSpPr>
        <p:spPr>
          <a:xfrm>
            <a:off x="10672602" y="1366989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8EF627E1-DBB4-8DA8-956A-7DD5A48A4AB0}"/>
              </a:ext>
            </a:extLst>
          </p:cNvPr>
          <p:cNvSpPr/>
          <p:nvPr/>
        </p:nvSpPr>
        <p:spPr>
          <a:xfrm>
            <a:off x="10895626" y="1366989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B4C98857-631F-7ACE-FDEA-AE715B34C47F}"/>
              </a:ext>
            </a:extLst>
          </p:cNvPr>
          <p:cNvSpPr/>
          <p:nvPr/>
        </p:nvSpPr>
        <p:spPr>
          <a:xfrm>
            <a:off x="11120555" y="1366989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7303D4E3-FCB3-DF54-C5D7-69287A8373CB}"/>
              </a:ext>
            </a:extLst>
          </p:cNvPr>
          <p:cNvSpPr/>
          <p:nvPr/>
        </p:nvSpPr>
        <p:spPr>
          <a:xfrm>
            <a:off x="10667590" y="255528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0925660A-0A62-B714-499F-84871B461FF4}"/>
              </a:ext>
            </a:extLst>
          </p:cNvPr>
          <p:cNvSpPr/>
          <p:nvPr/>
        </p:nvSpPr>
        <p:spPr>
          <a:xfrm>
            <a:off x="10890614" y="255528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70EB75DC-4451-C9F3-B551-6057B7877598}"/>
              </a:ext>
            </a:extLst>
          </p:cNvPr>
          <p:cNvSpPr/>
          <p:nvPr/>
        </p:nvSpPr>
        <p:spPr>
          <a:xfrm>
            <a:off x="11115543" y="255528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8E4B71E9-1EE2-FB0B-3B8B-29BF36BD1AA0}"/>
              </a:ext>
            </a:extLst>
          </p:cNvPr>
          <p:cNvSpPr/>
          <p:nvPr/>
        </p:nvSpPr>
        <p:spPr>
          <a:xfrm>
            <a:off x="10668679" y="297247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04EBB380-C1F3-249A-4839-C6DA097A4938}"/>
              </a:ext>
            </a:extLst>
          </p:cNvPr>
          <p:cNvSpPr/>
          <p:nvPr/>
        </p:nvSpPr>
        <p:spPr>
          <a:xfrm>
            <a:off x="10891703" y="297247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E26C06F9-E9A1-C6CB-BBFF-118331E4A4D4}"/>
              </a:ext>
            </a:extLst>
          </p:cNvPr>
          <p:cNvSpPr/>
          <p:nvPr/>
        </p:nvSpPr>
        <p:spPr>
          <a:xfrm>
            <a:off x="11116632" y="297247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B020543D-3E2D-1FD5-0E69-921FF0111E87}"/>
              </a:ext>
            </a:extLst>
          </p:cNvPr>
          <p:cNvCxnSpPr>
            <a:cxnSpLocks/>
            <a:endCxn id="218" idx="1"/>
          </p:cNvCxnSpPr>
          <p:nvPr/>
        </p:nvCxnSpPr>
        <p:spPr>
          <a:xfrm flipH="1">
            <a:off x="7694024" y="1553297"/>
            <a:ext cx="2973697" cy="45296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FE8042C3-4B00-7BA1-E4EF-7CDB47F02DE7}"/>
              </a:ext>
            </a:extLst>
          </p:cNvPr>
          <p:cNvCxnSpPr>
            <a:cxnSpLocks/>
            <a:endCxn id="220" idx="1"/>
          </p:cNvCxnSpPr>
          <p:nvPr/>
        </p:nvCxnSpPr>
        <p:spPr>
          <a:xfrm flipH="1">
            <a:off x="9797343" y="1583158"/>
            <a:ext cx="1149778" cy="42309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2D9EBBED-8436-44D0-7827-933B975A08A8}"/>
              </a:ext>
            </a:extLst>
          </p:cNvPr>
          <p:cNvCxnSpPr>
            <a:cxnSpLocks/>
            <a:stCxn id="197" idx="2"/>
            <a:endCxn id="199" idx="0"/>
          </p:cNvCxnSpPr>
          <p:nvPr/>
        </p:nvCxnSpPr>
        <p:spPr>
          <a:xfrm flipH="1">
            <a:off x="7694022" y="2744875"/>
            <a:ext cx="168" cy="12742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Rounded Rectangle 240">
            <a:extLst>
              <a:ext uri="{FF2B5EF4-FFF2-40B4-BE49-F238E27FC236}">
                <a16:creationId xmlns:a16="http://schemas.microsoft.com/office/drawing/2014/main" id="{9CCA7D4B-CD33-B966-2932-114F4A55BACE}"/>
              </a:ext>
            </a:extLst>
          </p:cNvPr>
          <p:cNvSpPr/>
          <p:nvPr/>
        </p:nvSpPr>
        <p:spPr>
          <a:xfrm>
            <a:off x="6873539" y="119732"/>
            <a:ext cx="4419002" cy="3083836"/>
          </a:xfrm>
          <a:prstGeom prst="roundRect">
            <a:avLst>
              <a:gd name="adj" fmla="val 7066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00521CD7-8795-6A5E-62A0-73C130FCAB59}"/>
              </a:ext>
            </a:extLst>
          </p:cNvPr>
          <p:cNvCxnSpPr>
            <a:cxnSpLocks/>
            <a:stCxn id="40" idx="3"/>
            <a:endCxn id="34" idx="1"/>
          </p:cNvCxnSpPr>
          <p:nvPr/>
        </p:nvCxnSpPr>
        <p:spPr>
          <a:xfrm flipV="1">
            <a:off x="1812033" y="2439390"/>
            <a:ext cx="207866" cy="7805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7" name="TextBox 336">
            <a:extLst>
              <a:ext uri="{FF2B5EF4-FFF2-40B4-BE49-F238E27FC236}">
                <a16:creationId xmlns:a16="http://schemas.microsoft.com/office/drawing/2014/main" id="{0AF8C454-753A-D771-FA72-BAE9D0FEDE84}"/>
              </a:ext>
            </a:extLst>
          </p:cNvPr>
          <p:cNvSpPr txBox="1"/>
          <p:nvPr/>
        </p:nvSpPr>
        <p:spPr>
          <a:xfrm>
            <a:off x="2019900" y="362213"/>
            <a:ext cx="44851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Determine HAPV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B817BA91-5C19-C98E-3BE9-E075A7AE70AA}"/>
              </a:ext>
            </a:extLst>
          </p:cNvPr>
          <p:cNvSpPr txBox="1"/>
          <p:nvPr/>
        </p:nvSpPr>
        <p:spPr>
          <a:xfrm>
            <a:off x="6873537" y="132681"/>
            <a:ext cx="44189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Generate Labels</a:t>
            </a:r>
          </a:p>
        </p:txBody>
      </p:sp>
      <p:cxnSp>
        <p:nvCxnSpPr>
          <p:cNvPr id="426" name="Straight Arrow Connector 425">
            <a:extLst>
              <a:ext uri="{FF2B5EF4-FFF2-40B4-BE49-F238E27FC236}">
                <a16:creationId xmlns:a16="http://schemas.microsoft.com/office/drawing/2014/main" id="{CFB2CC0F-F141-3A43-C2BE-DCF3F852CE97}"/>
              </a:ext>
            </a:extLst>
          </p:cNvPr>
          <p:cNvCxnSpPr>
            <a:cxnSpLocks/>
            <a:stCxn id="241" idx="2"/>
            <a:endCxn id="130" idx="0"/>
          </p:cNvCxnSpPr>
          <p:nvPr/>
        </p:nvCxnSpPr>
        <p:spPr>
          <a:xfrm>
            <a:off x="9083040" y="3203568"/>
            <a:ext cx="7266" cy="230262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2" name="Elbow Connector 471">
            <a:extLst>
              <a:ext uri="{FF2B5EF4-FFF2-40B4-BE49-F238E27FC236}">
                <a16:creationId xmlns:a16="http://schemas.microsoft.com/office/drawing/2014/main" id="{35DB2C3F-BDAB-9E35-5144-4DAB9078F144}"/>
              </a:ext>
            </a:extLst>
          </p:cNvPr>
          <p:cNvCxnSpPr>
            <a:cxnSpLocks/>
            <a:stCxn id="40" idx="0"/>
            <a:endCxn id="381" idx="1"/>
          </p:cNvCxnSpPr>
          <p:nvPr/>
        </p:nvCxnSpPr>
        <p:spPr>
          <a:xfrm rot="5400000" flipH="1" flipV="1">
            <a:off x="3477654" y="-2103823"/>
            <a:ext cx="1005489" cy="5786277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Can 7">
            <a:extLst>
              <a:ext uri="{FF2B5EF4-FFF2-40B4-BE49-F238E27FC236}">
                <a16:creationId xmlns:a16="http://schemas.microsoft.com/office/drawing/2014/main" id="{9E700059-8BC5-48EE-43C0-E443287EDFA8}"/>
              </a:ext>
            </a:extLst>
          </p:cNvPr>
          <p:cNvSpPr/>
          <p:nvPr/>
        </p:nvSpPr>
        <p:spPr>
          <a:xfrm>
            <a:off x="2169678" y="3545634"/>
            <a:ext cx="335220" cy="283781"/>
          </a:xfrm>
          <a:prstGeom prst="can">
            <a:avLst/>
          </a:prstGeom>
          <a:solidFill>
            <a:schemeClr val="accent5">
              <a:lumMod val="5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8" name="Card 17">
            <a:extLst>
              <a:ext uri="{FF2B5EF4-FFF2-40B4-BE49-F238E27FC236}">
                <a16:creationId xmlns:a16="http://schemas.microsoft.com/office/drawing/2014/main" id="{8190013C-3415-6C77-AD6C-FD34F2399B52}"/>
              </a:ext>
            </a:extLst>
          </p:cNvPr>
          <p:cNvSpPr/>
          <p:nvPr/>
        </p:nvSpPr>
        <p:spPr>
          <a:xfrm flipH="1">
            <a:off x="2743954" y="3135079"/>
            <a:ext cx="1536052" cy="690559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Parameters: […,</a:t>
            </a:r>
            <a:r>
              <a:rPr lang="en-US" sz="1400" dirty="0" err="1">
                <a:solidFill>
                  <a:schemeClr val="tx1"/>
                </a:solidFill>
              </a:rPr>
              <a:t>P</a:t>
            </a:r>
            <a:r>
              <a:rPr lang="en-US" sz="1400" baseline="-25000" dirty="0" err="1">
                <a:solidFill>
                  <a:schemeClr val="tx1"/>
                </a:solidFill>
              </a:rPr>
              <a:t>k</a:t>
            </a:r>
            <a:r>
              <a:rPr lang="en-US" sz="1400" dirty="0" err="1">
                <a:solidFill>
                  <a:schemeClr val="tx1"/>
                </a:solidFill>
              </a:rPr>
              <a:t>:</a:t>
            </a:r>
            <a:r>
              <a:rPr lang="en-US" sz="1400" b="1" dirty="0" err="1">
                <a:solidFill>
                  <a:schemeClr val="tx1"/>
                </a:solidFill>
              </a:rPr>
              <a:t>z</a:t>
            </a:r>
            <a:r>
              <a:rPr lang="en-US" sz="1400" dirty="0">
                <a:solidFill>
                  <a:schemeClr val="tx1"/>
                </a:solidFill>
              </a:rPr>
              <a:t>]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Card 20">
            <a:extLst>
              <a:ext uri="{FF2B5EF4-FFF2-40B4-BE49-F238E27FC236}">
                <a16:creationId xmlns:a16="http://schemas.microsoft.com/office/drawing/2014/main" id="{91A339C9-96CD-9365-FDE0-055D52FBF1B4}"/>
              </a:ext>
            </a:extLst>
          </p:cNvPr>
          <p:cNvSpPr/>
          <p:nvPr/>
        </p:nvSpPr>
        <p:spPr>
          <a:xfrm flipH="1">
            <a:off x="2736503" y="3992769"/>
            <a:ext cx="1536051" cy="3003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KMeans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0D091D29-75DD-6034-CA38-3DD5468BC4A8}"/>
              </a:ext>
            </a:extLst>
          </p:cNvPr>
          <p:cNvCxnSpPr>
            <a:cxnSpLocks/>
            <a:stCxn id="8" idx="4"/>
            <a:endCxn id="18" idx="3"/>
          </p:cNvCxnSpPr>
          <p:nvPr/>
        </p:nvCxnSpPr>
        <p:spPr>
          <a:xfrm flipV="1">
            <a:off x="2504898" y="3480359"/>
            <a:ext cx="239056" cy="207166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B4F035D1-FE38-9449-9FB2-89E2AB363198}"/>
              </a:ext>
            </a:extLst>
          </p:cNvPr>
          <p:cNvCxnSpPr>
            <a:cxnSpLocks/>
            <a:stCxn id="8" idx="4"/>
            <a:endCxn id="21" idx="3"/>
          </p:cNvCxnSpPr>
          <p:nvPr/>
        </p:nvCxnSpPr>
        <p:spPr>
          <a:xfrm>
            <a:off x="2504898" y="3687525"/>
            <a:ext cx="231605" cy="45539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097B7661-3C3A-AFA2-3CEB-928AB256F0D4}"/>
              </a:ext>
            </a:extLst>
          </p:cNvPr>
          <p:cNvCxnSpPr>
            <a:cxnSpLocks/>
            <a:stCxn id="21" idx="1"/>
            <a:endCxn id="28" idx="2"/>
          </p:cNvCxnSpPr>
          <p:nvPr/>
        </p:nvCxnSpPr>
        <p:spPr>
          <a:xfrm flipV="1">
            <a:off x="4272554" y="4021892"/>
            <a:ext cx="403714" cy="121027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8195336C-38EC-0BBA-2ED0-7F3DB2DD1AB0}"/>
              </a:ext>
            </a:extLst>
          </p:cNvPr>
          <p:cNvCxnSpPr>
            <a:cxnSpLocks/>
            <a:stCxn id="18" idx="1"/>
            <a:endCxn id="28" idx="0"/>
          </p:cNvCxnSpPr>
          <p:nvPr/>
        </p:nvCxnSpPr>
        <p:spPr>
          <a:xfrm>
            <a:off x="4280006" y="3480359"/>
            <a:ext cx="396262" cy="119348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Decision 27">
            <a:extLst>
              <a:ext uri="{FF2B5EF4-FFF2-40B4-BE49-F238E27FC236}">
                <a16:creationId xmlns:a16="http://schemas.microsoft.com/office/drawing/2014/main" id="{4CA81D29-4B63-A40A-66F5-6FB13FB8E8F5}"/>
              </a:ext>
            </a:extLst>
          </p:cNvPr>
          <p:cNvSpPr/>
          <p:nvPr/>
        </p:nvSpPr>
        <p:spPr>
          <a:xfrm>
            <a:off x="4316913" y="3599707"/>
            <a:ext cx="718709" cy="422185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48DEE8-A000-0AA5-1CFB-772F53DE1ACF}"/>
              </a:ext>
            </a:extLst>
          </p:cNvPr>
          <p:cNvSpPr txBox="1"/>
          <p:nvPr/>
        </p:nvSpPr>
        <p:spPr>
          <a:xfrm>
            <a:off x="4344448" y="3639125"/>
            <a:ext cx="618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ARI</a:t>
            </a:r>
            <a:r>
              <a:rPr lang="en-US" sz="1400" baseline="-25000" dirty="0" err="1"/>
              <a:t>k_z</a:t>
            </a:r>
            <a:endParaRPr lang="en-US" sz="1400" baseline="-250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BA329DC-895F-4ED6-A0EE-5B43A7F5F423}"/>
              </a:ext>
            </a:extLst>
          </p:cNvPr>
          <p:cNvSpPr/>
          <p:nvPr/>
        </p:nvSpPr>
        <p:spPr>
          <a:xfrm>
            <a:off x="5239493" y="928914"/>
            <a:ext cx="768264" cy="34951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4B6C61E-B3B9-B8E2-5BCC-6A4AA7BDBD76}"/>
              </a:ext>
            </a:extLst>
          </p:cNvPr>
          <p:cNvCxnSpPr>
            <a:cxnSpLocks/>
            <a:stCxn id="94" idx="3"/>
          </p:cNvCxnSpPr>
          <p:nvPr/>
        </p:nvCxnSpPr>
        <p:spPr>
          <a:xfrm>
            <a:off x="5028170" y="1345084"/>
            <a:ext cx="211323" cy="552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41345B4-F396-70AA-FBC2-BA2B0FA3BD88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5035622" y="3810799"/>
            <a:ext cx="195796" cy="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3" name="TextBox 452">
            <a:extLst>
              <a:ext uri="{FF2B5EF4-FFF2-40B4-BE49-F238E27FC236}">
                <a16:creationId xmlns:a16="http://schemas.microsoft.com/office/drawing/2014/main" id="{ABAC8511-6BD4-7A6C-DC0A-BD05F2679C50}"/>
              </a:ext>
            </a:extLst>
          </p:cNvPr>
          <p:cNvSpPr txBox="1"/>
          <p:nvPr/>
        </p:nvSpPr>
        <p:spPr>
          <a:xfrm>
            <a:off x="5242668" y="932702"/>
            <a:ext cx="7520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</a:t>
            </a:r>
            <a:r>
              <a:rPr lang="en-US" sz="1200" baseline="-25000" dirty="0">
                <a:solidFill>
                  <a:schemeClr val="tx1"/>
                </a:solidFill>
              </a:rPr>
              <a:t>1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i="1" dirty="0"/>
              <a:t>Max of</a:t>
            </a:r>
          </a:p>
          <a:p>
            <a:pPr algn="ctr"/>
            <a:r>
              <a:rPr lang="en-US" sz="1200" dirty="0"/>
              <a:t>ARI</a:t>
            </a:r>
            <a:r>
              <a:rPr lang="en-US" sz="1200" baseline="-25000" dirty="0"/>
              <a:t>1_a</a:t>
            </a:r>
          </a:p>
          <a:p>
            <a:pPr algn="ctr"/>
            <a:r>
              <a:rPr lang="en-US" sz="1200" dirty="0"/>
              <a:t>ARI</a:t>
            </a:r>
            <a:r>
              <a:rPr lang="en-US" sz="1200" baseline="-25000" dirty="0"/>
              <a:t>1_b</a:t>
            </a:r>
          </a:p>
          <a:p>
            <a:pPr algn="ctr"/>
            <a:r>
              <a:rPr lang="en-US" sz="1200" dirty="0"/>
              <a:t>…</a:t>
            </a: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969CD226-A8AB-EB2F-1DF4-B85829F0A467}"/>
              </a:ext>
            </a:extLst>
          </p:cNvPr>
          <p:cNvSpPr txBox="1"/>
          <p:nvPr/>
        </p:nvSpPr>
        <p:spPr>
          <a:xfrm>
            <a:off x="5126148" y="632727"/>
            <a:ext cx="8677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OI_HAPV</a:t>
            </a:r>
            <a:endParaRPr lang="en-US" sz="1400" baseline="-25000" dirty="0">
              <a:solidFill>
                <a:schemeClr val="tx1"/>
              </a:solidFill>
            </a:endParaRPr>
          </a:p>
        </p:txBody>
      </p:sp>
      <p:cxnSp>
        <p:nvCxnSpPr>
          <p:cNvPr id="460" name="Elbow Connector 459">
            <a:extLst>
              <a:ext uri="{FF2B5EF4-FFF2-40B4-BE49-F238E27FC236}">
                <a16:creationId xmlns:a16="http://schemas.microsoft.com/office/drawing/2014/main" id="{319C4E04-61C1-8038-82F5-28DB75B4BDA1}"/>
              </a:ext>
            </a:extLst>
          </p:cNvPr>
          <p:cNvCxnSpPr>
            <a:cxnSpLocks/>
            <a:stCxn id="42" idx="3"/>
            <a:endCxn id="213" idx="1"/>
          </p:cNvCxnSpPr>
          <p:nvPr/>
        </p:nvCxnSpPr>
        <p:spPr>
          <a:xfrm flipV="1">
            <a:off x="6007757" y="829236"/>
            <a:ext cx="3778682" cy="1847267"/>
          </a:xfrm>
          <a:prstGeom prst="bentConnector4">
            <a:avLst>
              <a:gd name="adj1" fmla="val 19165"/>
              <a:gd name="adj2" fmla="val 111275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7" name="TextBox 466">
            <a:extLst>
              <a:ext uri="{FF2B5EF4-FFF2-40B4-BE49-F238E27FC236}">
                <a16:creationId xmlns:a16="http://schemas.microsoft.com/office/drawing/2014/main" id="{09475D5B-6CAD-5641-4AC6-2CC6E82BDAB9}"/>
              </a:ext>
            </a:extLst>
          </p:cNvPr>
          <p:cNvSpPr txBox="1"/>
          <p:nvPr/>
        </p:nvSpPr>
        <p:spPr>
          <a:xfrm>
            <a:off x="8347557" y="1303409"/>
            <a:ext cx="8677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solidFill>
                  <a:schemeClr val="tx2"/>
                </a:solidFill>
              </a:rPr>
              <a:t>Models</a:t>
            </a:r>
            <a:endParaRPr lang="en-US" sz="1400" i="1" baseline="-25000" dirty="0">
              <a:solidFill>
                <a:schemeClr val="tx2"/>
              </a:solidFill>
            </a:endParaRP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9E8AC37E-C7B5-641F-3F48-C6E593B97537}"/>
              </a:ext>
            </a:extLst>
          </p:cNvPr>
          <p:cNvSpPr txBox="1"/>
          <p:nvPr/>
        </p:nvSpPr>
        <p:spPr>
          <a:xfrm>
            <a:off x="8313082" y="2464372"/>
            <a:ext cx="8677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solidFill>
                  <a:schemeClr val="tx2"/>
                </a:solidFill>
              </a:rPr>
              <a:t>Labels</a:t>
            </a:r>
            <a:endParaRPr lang="en-US" sz="1400" i="1" baseline="-25000" dirty="0">
              <a:solidFill>
                <a:schemeClr val="tx2"/>
              </a:solidFill>
            </a:endParaRPr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F2BA13CE-9FE9-513C-098E-4D2E304404B6}"/>
              </a:ext>
            </a:extLst>
          </p:cNvPr>
          <p:cNvSpPr txBox="1"/>
          <p:nvPr/>
        </p:nvSpPr>
        <p:spPr>
          <a:xfrm>
            <a:off x="5241052" y="1890791"/>
            <a:ext cx="7528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</a:t>
            </a:r>
            <a:r>
              <a:rPr lang="en-US" sz="1200" baseline="-25000" dirty="0"/>
              <a:t>2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i="1" dirty="0"/>
              <a:t>Max of</a:t>
            </a:r>
          </a:p>
          <a:p>
            <a:pPr algn="ctr"/>
            <a:r>
              <a:rPr lang="en-US" sz="1200" dirty="0"/>
              <a:t>ARI</a:t>
            </a:r>
            <a:r>
              <a:rPr lang="en-US" sz="1200" baseline="-25000" dirty="0"/>
              <a:t>2_a</a:t>
            </a:r>
          </a:p>
          <a:p>
            <a:pPr algn="ctr"/>
            <a:r>
              <a:rPr lang="en-US" sz="1200" dirty="0"/>
              <a:t>ARI</a:t>
            </a:r>
            <a:r>
              <a:rPr lang="en-US" sz="1200" baseline="-25000" dirty="0"/>
              <a:t>2_b</a:t>
            </a:r>
          </a:p>
          <a:p>
            <a:pPr algn="ctr"/>
            <a:r>
              <a:rPr lang="en-US" sz="1200" dirty="0"/>
              <a:t>…</a:t>
            </a:r>
          </a:p>
        </p:txBody>
      </p: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AEDEC0EE-FDFD-D80D-FFEE-C6DAD09DF6B5}"/>
              </a:ext>
            </a:extLst>
          </p:cNvPr>
          <p:cNvCxnSpPr>
            <a:cxnSpLocks/>
          </p:cNvCxnSpPr>
          <p:nvPr/>
        </p:nvCxnSpPr>
        <p:spPr>
          <a:xfrm>
            <a:off x="5239493" y="1888819"/>
            <a:ext cx="7682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F3915FFB-D843-4441-09B9-4356EAD1C9EC}"/>
              </a:ext>
            </a:extLst>
          </p:cNvPr>
          <p:cNvCxnSpPr>
            <a:cxnSpLocks/>
          </p:cNvCxnSpPr>
          <p:nvPr/>
        </p:nvCxnSpPr>
        <p:spPr>
          <a:xfrm>
            <a:off x="5239493" y="2832544"/>
            <a:ext cx="7544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59B157CC-2B63-6069-2231-3B0770AA5CEC}"/>
              </a:ext>
            </a:extLst>
          </p:cNvPr>
          <p:cNvCxnSpPr>
            <a:cxnSpLocks/>
          </p:cNvCxnSpPr>
          <p:nvPr/>
        </p:nvCxnSpPr>
        <p:spPr>
          <a:xfrm>
            <a:off x="5239493" y="3404486"/>
            <a:ext cx="7544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TextBox 488">
            <a:extLst>
              <a:ext uri="{FF2B5EF4-FFF2-40B4-BE49-F238E27FC236}">
                <a16:creationId xmlns:a16="http://schemas.microsoft.com/office/drawing/2014/main" id="{3EDF32BC-F287-1765-9908-85830A5223FB}"/>
              </a:ext>
            </a:extLst>
          </p:cNvPr>
          <p:cNvSpPr txBox="1"/>
          <p:nvPr/>
        </p:nvSpPr>
        <p:spPr>
          <a:xfrm>
            <a:off x="5252140" y="3414806"/>
            <a:ext cx="7528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</a:t>
            </a:r>
            <a:r>
              <a:rPr lang="en-US" sz="1200" baseline="-25000" dirty="0">
                <a:solidFill>
                  <a:schemeClr val="tx1"/>
                </a:solidFill>
              </a:rPr>
              <a:t>k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i="1" dirty="0"/>
              <a:t>Max of</a:t>
            </a:r>
          </a:p>
          <a:p>
            <a:pPr algn="ctr"/>
            <a:r>
              <a:rPr lang="en-US" sz="1200" dirty="0" err="1"/>
              <a:t>ARI</a:t>
            </a:r>
            <a:r>
              <a:rPr lang="en-US" sz="1200" baseline="-25000" dirty="0" err="1"/>
              <a:t>k_a</a:t>
            </a:r>
            <a:endParaRPr lang="en-US" sz="1200" baseline="-25000" dirty="0"/>
          </a:p>
          <a:p>
            <a:pPr algn="ctr"/>
            <a:r>
              <a:rPr lang="en-US" sz="1200" dirty="0" err="1"/>
              <a:t>ARI</a:t>
            </a:r>
            <a:r>
              <a:rPr lang="en-US" sz="1200" baseline="-25000" dirty="0" err="1"/>
              <a:t>k_b</a:t>
            </a:r>
            <a:endParaRPr lang="en-US" sz="1200" baseline="-25000" dirty="0"/>
          </a:p>
          <a:p>
            <a:pPr algn="ctr"/>
            <a:r>
              <a:rPr lang="en-US" sz="1200" dirty="0"/>
              <a:t>…</a:t>
            </a:r>
          </a:p>
        </p:txBody>
      </p:sp>
      <p:sp>
        <p:nvSpPr>
          <p:cNvPr id="491" name="Oval 490">
            <a:extLst>
              <a:ext uri="{FF2B5EF4-FFF2-40B4-BE49-F238E27FC236}">
                <a16:creationId xmlns:a16="http://schemas.microsoft.com/office/drawing/2014/main" id="{ACC81E67-E98A-99E3-D8CB-026EEB85BD4F}"/>
              </a:ext>
            </a:extLst>
          </p:cNvPr>
          <p:cNvSpPr/>
          <p:nvPr/>
        </p:nvSpPr>
        <p:spPr>
          <a:xfrm>
            <a:off x="5576744" y="3083042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2" name="Oval 491">
            <a:extLst>
              <a:ext uri="{FF2B5EF4-FFF2-40B4-BE49-F238E27FC236}">
                <a16:creationId xmlns:a16="http://schemas.microsoft.com/office/drawing/2014/main" id="{357E6331-ACE2-7E52-5636-BBF0AAF9FF35}"/>
              </a:ext>
            </a:extLst>
          </p:cNvPr>
          <p:cNvSpPr/>
          <p:nvPr/>
        </p:nvSpPr>
        <p:spPr>
          <a:xfrm>
            <a:off x="5576744" y="3231806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3" name="Oval 492">
            <a:extLst>
              <a:ext uri="{FF2B5EF4-FFF2-40B4-BE49-F238E27FC236}">
                <a16:creationId xmlns:a16="http://schemas.microsoft.com/office/drawing/2014/main" id="{853A669D-4CC3-2181-2E0E-2A9127A6609E}"/>
              </a:ext>
            </a:extLst>
          </p:cNvPr>
          <p:cNvSpPr/>
          <p:nvPr/>
        </p:nvSpPr>
        <p:spPr>
          <a:xfrm>
            <a:off x="5576744" y="2936486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97" name="Straight Arrow Connector 496">
            <a:extLst>
              <a:ext uri="{FF2B5EF4-FFF2-40B4-BE49-F238E27FC236}">
                <a16:creationId xmlns:a16="http://schemas.microsoft.com/office/drawing/2014/main" id="{B7952660-DE50-C683-807A-50C69665DE24}"/>
              </a:ext>
            </a:extLst>
          </p:cNvPr>
          <p:cNvCxnSpPr>
            <a:cxnSpLocks/>
            <a:endCxn id="205" idx="1"/>
          </p:cNvCxnSpPr>
          <p:nvPr/>
        </p:nvCxnSpPr>
        <p:spPr>
          <a:xfrm>
            <a:off x="7691551" y="632727"/>
            <a:ext cx="567" cy="229358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1" name="Elbow Connector 500">
            <a:extLst>
              <a:ext uri="{FF2B5EF4-FFF2-40B4-BE49-F238E27FC236}">
                <a16:creationId xmlns:a16="http://schemas.microsoft.com/office/drawing/2014/main" id="{A5262A2D-3644-734A-DC7B-0AF3B13FF3C1}"/>
              </a:ext>
            </a:extLst>
          </p:cNvPr>
          <p:cNvCxnSpPr>
            <a:cxnSpLocks/>
            <a:stCxn id="146" idx="3"/>
            <a:endCxn id="453" idx="1"/>
          </p:cNvCxnSpPr>
          <p:nvPr/>
        </p:nvCxnSpPr>
        <p:spPr>
          <a:xfrm flipV="1">
            <a:off x="5028170" y="1440534"/>
            <a:ext cx="214498" cy="1119626"/>
          </a:xfrm>
          <a:prstGeom prst="bentConnector3">
            <a:avLst>
              <a:gd name="adj1" fmla="val 29939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456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CDBEB8-944B-4FA5-5D27-D4165FB06A83}"/>
              </a:ext>
            </a:extLst>
          </p:cNvPr>
          <p:cNvSpPr/>
          <p:nvPr/>
        </p:nvSpPr>
        <p:spPr>
          <a:xfrm>
            <a:off x="2019899" y="370114"/>
            <a:ext cx="4485124" cy="4138552"/>
          </a:xfrm>
          <a:prstGeom prst="roundRect">
            <a:avLst>
              <a:gd name="adj" fmla="val 9197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 </a:t>
            </a: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0FC74C7C-672F-A56B-E60A-B6A634BE573B}"/>
              </a:ext>
            </a:extLst>
          </p:cNvPr>
          <p:cNvSpPr/>
          <p:nvPr/>
        </p:nvSpPr>
        <p:spPr>
          <a:xfrm>
            <a:off x="8266277" y="3433830"/>
            <a:ext cx="1648057" cy="408824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Merge Labels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D69B1F2-29E6-2B98-3383-38BE2B9EB7D3}"/>
              </a:ext>
            </a:extLst>
          </p:cNvPr>
          <p:cNvCxnSpPr>
            <a:cxnSpLocks/>
            <a:stCxn id="130" idx="2"/>
            <a:endCxn id="163" idx="0"/>
          </p:cNvCxnSpPr>
          <p:nvPr/>
        </p:nvCxnSpPr>
        <p:spPr>
          <a:xfrm>
            <a:off x="9090306" y="3842654"/>
            <a:ext cx="0" cy="254519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7DA55C9-AFAB-470E-C93A-9E28B77BED3A}"/>
              </a:ext>
            </a:extLst>
          </p:cNvPr>
          <p:cNvSpPr/>
          <p:nvPr/>
        </p:nvSpPr>
        <p:spPr>
          <a:xfrm>
            <a:off x="8266277" y="4097173"/>
            <a:ext cx="1648057" cy="408824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Final Output: </a:t>
            </a:r>
            <a:r>
              <a:rPr lang="en-US" sz="1400" b="1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400" b="1" dirty="0"/>
              <a:t> </a:t>
            </a:r>
          </a:p>
        </p:txBody>
      </p: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D7EEF8AB-FEF4-3541-F633-0155720DA533}"/>
              </a:ext>
            </a:extLst>
          </p:cNvPr>
          <p:cNvGrpSpPr/>
          <p:nvPr/>
        </p:nvGrpSpPr>
        <p:grpSpPr>
          <a:xfrm>
            <a:off x="301848" y="1292059"/>
            <a:ext cx="1658065" cy="2310272"/>
            <a:chOff x="228312" y="565999"/>
            <a:chExt cx="1658065" cy="231027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6DA83E-5DD4-F259-C289-BBF34314CE00}"/>
                </a:ext>
              </a:extLst>
            </p:cNvPr>
            <p:cNvSpPr txBox="1"/>
            <p:nvPr/>
          </p:nvSpPr>
          <p:spPr>
            <a:xfrm>
              <a:off x="228312" y="2253136"/>
              <a:ext cx="7453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Dataset</a:t>
              </a:r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C11379F4-F78C-2DBA-28F5-8A3E0AE9458B}"/>
                </a:ext>
              </a:extLst>
            </p:cNvPr>
            <p:cNvSpPr/>
            <p:nvPr/>
          </p:nvSpPr>
          <p:spPr>
            <a:xfrm>
              <a:off x="1143538" y="1042827"/>
              <a:ext cx="352803" cy="256860"/>
            </a:xfrm>
            <a:prstGeom prst="can">
              <a:avLst/>
            </a:prstGeom>
            <a:solidFill>
              <a:srgbClr val="00B0F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85419F-1FBA-202A-E2EA-74AD0BADC1FC}"/>
                </a:ext>
              </a:extLst>
            </p:cNvPr>
            <p:cNvSpPr txBox="1"/>
            <p:nvPr/>
          </p:nvSpPr>
          <p:spPr>
            <a:xfrm>
              <a:off x="1376238" y="1056299"/>
              <a:ext cx="5101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</a:t>
              </a:r>
              <a:r>
                <a:rPr lang="en-US" sz="1400" baseline="-25000" dirty="0"/>
                <a:t>1</a:t>
              </a:r>
              <a:endParaRPr lang="en-US" sz="1400" dirty="0"/>
            </a:p>
          </p:txBody>
        </p:sp>
        <p:sp>
          <p:nvSpPr>
            <p:cNvPr id="11" name="Can 10">
              <a:extLst>
                <a:ext uri="{FF2B5EF4-FFF2-40B4-BE49-F238E27FC236}">
                  <a16:creationId xmlns:a16="http://schemas.microsoft.com/office/drawing/2014/main" id="{BAEFAF98-F096-E674-BCB5-258452A2D5F7}"/>
                </a:ext>
              </a:extLst>
            </p:cNvPr>
            <p:cNvSpPr/>
            <p:nvPr/>
          </p:nvSpPr>
          <p:spPr>
            <a:xfrm>
              <a:off x="1143538" y="1592705"/>
              <a:ext cx="352803" cy="256860"/>
            </a:xfrm>
            <a:prstGeom prst="can">
              <a:avLst/>
            </a:prstGeom>
            <a:solidFill>
              <a:srgbClr val="0070C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5C0691-A6CF-6862-8993-E35958BB071C}"/>
                </a:ext>
              </a:extLst>
            </p:cNvPr>
            <p:cNvSpPr txBox="1"/>
            <p:nvPr/>
          </p:nvSpPr>
          <p:spPr>
            <a:xfrm>
              <a:off x="1367948" y="1594969"/>
              <a:ext cx="5101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</a:t>
              </a:r>
              <a:r>
                <a:rPr lang="en-US" sz="1400" baseline="-25000" dirty="0"/>
                <a:t>2</a:t>
              </a:r>
              <a:endParaRPr lang="en-US" sz="1400" dirty="0"/>
            </a:p>
          </p:txBody>
        </p:sp>
        <p:sp>
          <p:nvSpPr>
            <p:cNvPr id="13" name="Can 12">
              <a:extLst>
                <a:ext uri="{FF2B5EF4-FFF2-40B4-BE49-F238E27FC236}">
                  <a16:creationId xmlns:a16="http://schemas.microsoft.com/office/drawing/2014/main" id="{2EE4D794-8F58-04B4-0DA9-BE344CAE2B5B}"/>
                </a:ext>
              </a:extLst>
            </p:cNvPr>
            <p:cNvSpPr/>
            <p:nvPr/>
          </p:nvSpPr>
          <p:spPr>
            <a:xfrm>
              <a:off x="1143538" y="2467349"/>
              <a:ext cx="352803" cy="256860"/>
            </a:xfrm>
            <a:prstGeom prst="can">
              <a:avLst/>
            </a:prstGeom>
            <a:solidFill>
              <a:srgbClr val="00206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4326165-BD8F-A071-BFAB-3EB071D8E500}"/>
                </a:ext>
              </a:extLst>
            </p:cNvPr>
            <p:cNvSpPr txBox="1"/>
            <p:nvPr/>
          </p:nvSpPr>
          <p:spPr>
            <a:xfrm>
              <a:off x="1376238" y="2482141"/>
              <a:ext cx="5101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</a:t>
              </a:r>
              <a:r>
                <a:rPr lang="en-US" sz="1400" baseline="-25000" dirty="0"/>
                <a:t>n</a:t>
              </a:r>
              <a:endParaRPr lang="en-US" sz="14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A3E0056-92FB-12B6-714E-0FD703955A7F}"/>
                </a:ext>
              </a:extLst>
            </p:cNvPr>
            <p:cNvSpPr/>
            <p:nvPr/>
          </p:nvSpPr>
          <p:spPr>
            <a:xfrm>
              <a:off x="1276463" y="2142583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7BCF255-F589-8502-35F6-5721E7F5DA04}"/>
                </a:ext>
              </a:extLst>
            </p:cNvPr>
            <p:cNvSpPr/>
            <p:nvPr/>
          </p:nvSpPr>
          <p:spPr>
            <a:xfrm>
              <a:off x="1276463" y="2291347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Can 75">
              <a:extLst>
                <a:ext uri="{FF2B5EF4-FFF2-40B4-BE49-F238E27FC236}">
                  <a16:creationId xmlns:a16="http://schemas.microsoft.com/office/drawing/2014/main" id="{EF809AC9-7EE9-8E83-D02E-E80D5229E12A}"/>
                </a:ext>
              </a:extLst>
            </p:cNvPr>
            <p:cNvSpPr/>
            <p:nvPr/>
          </p:nvSpPr>
          <p:spPr>
            <a:xfrm>
              <a:off x="383689" y="1151766"/>
              <a:ext cx="352803" cy="1077763"/>
            </a:xfrm>
            <a:prstGeom prst="can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7" name="Can 76">
              <a:extLst>
                <a:ext uri="{FF2B5EF4-FFF2-40B4-BE49-F238E27FC236}">
                  <a16:creationId xmlns:a16="http://schemas.microsoft.com/office/drawing/2014/main" id="{C06FA7EF-65B6-D9B0-BF60-1832645925A5}"/>
                </a:ext>
              </a:extLst>
            </p:cNvPr>
            <p:cNvSpPr/>
            <p:nvPr/>
          </p:nvSpPr>
          <p:spPr>
            <a:xfrm>
              <a:off x="384164" y="1357866"/>
              <a:ext cx="352803" cy="256860"/>
            </a:xfrm>
            <a:prstGeom prst="can">
              <a:avLst/>
            </a:prstGeom>
            <a:solidFill>
              <a:srgbClr val="0070C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8" name="Can 77">
              <a:extLst>
                <a:ext uri="{FF2B5EF4-FFF2-40B4-BE49-F238E27FC236}">
                  <a16:creationId xmlns:a16="http://schemas.microsoft.com/office/drawing/2014/main" id="{20AE6116-C0A3-42FA-A760-5181B7C3BA00}"/>
                </a:ext>
              </a:extLst>
            </p:cNvPr>
            <p:cNvSpPr/>
            <p:nvPr/>
          </p:nvSpPr>
          <p:spPr>
            <a:xfrm>
              <a:off x="384896" y="1151767"/>
              <a:ext cx="352803" cy="256860"/>
            </a:xfrm>
            <a:prstGeom prst="can">
              <a:avLst/>
            </a:prstGeom>
            <a:solidFill>
              <a:srgbClr val="00B0F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D256122A-BACC-C29E-B6B3-27D574AC4212}"/>
                </a:ext>
              </a:extLst>
            </p:cNvPr>
            <p:cNvSpPr/>
            <p:nvPr/>
          </p:nvSpPr>
          <p:spPr>
            <a:xfrm>
              <a:off x="288951" y="565999"/>
              <a:ext cx="1449546" cy="2310272"/>
            </a:xfrm>
            <a:prstGeom prst="roundRect">
              <a:avLst>
                <a:gd name="adj" fmla="val 6246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an 18">
              <a:extLst>
                <a:ext uri="{FF2B5EF4-FFF2-40B4-BE49-F238E27FC236}">
                  <a16:creationId xmlns:a16="http://schemas.microsoft.com/office/drawing/2014/main" id="{8B693777-3C7B-AD27-270B-D44D99B903F4}"/>
                </a:ext>
              </a:extLst>
            </p:cNvPr>
            <p:cNvSpPr/>
            <p:nvPr/>
          </p:nvSpPr>
          <p:spPr>
            <a:xfrm>
              <a:off x="384033" y="1965941"/>
              <a:ext cx="352803" cy="256860"/>
            </a:xfrm>
            <a:prstGeom prst="can">
              <a:avLst/>
            </a:prstGeom>
            <a:solidFill>
              <a:srgbClr val="00206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174AF457-E839-E1D1-5041-DC03CE5C781B}"/>
                </a:ext>
              </a:extLst>
            </p:cNvPr>
            <p:cNvCxnSpPr>
              <a:cxnSpLocks/>
              <a:stCxn id="19" idx="4"/>
              <a:endCxn id="13" idx="2"/>
            </p:cNvCxnSpPr>
            <p:nvPr/>
          </p:nvCxnSpPr>
          <p:spPr>
            <a:xfrm>
              <a:off x="736836" y="2094371"/>
              <a:ext cx="406702" cy="501408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E028963D-4227-B591-2C76-1C2A488E291F}"/>
                </a:ext>
              </a:extLst>
            </p:cNvPr>
            <p:cNvCxnSpPr>
              <a:cxnSpLocks/>
              <a:stCxn id="77" idx="4"/>
              <a:endCxn id="11" idx="2"/>
            </p:cNvCxnSpPr>
            <p:nvPr/>
          </p:nvCxnSpPr>
          <p:spPr>
            <a:xfrm>
              <a:off x="736967" y="1486296"/>
              <a:ext cx="406571" cy="234839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F3C6F498-3307-A670-9DF3-EC217B8D421C}"/>
                </a:ext>
              </a:extLst>
            </p:cNvPr>
            <p:cNvCxnSpPr>
              <a:cxnSpLocks/>
              <a:stCxn id="78" idx="4"/>
              <a:endCxn id="7" idx="2"/>
            </p:cNvCxnSpPr>
            <p:nvPr/>
          </p:nvCxnSpPr>
          <p:spPr>
            <a:xfrm flipV="1">
              <a:off x="737699" y="1171257"/>
              <a:ext cx="405839" cy="108940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9FD2EC4-7336-AF0A-138F-04D278CE9CBE}"/>
                </a:ext>
              </a:extLst>
            </p:cNvPr>
            <p:cNvSpPr/>
            <p:nvPr/>
          </p:nvSpPr>
          <p:spPr>
            <a:xfrm>
              <a:off x="528820" y="1657820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717C729-4FE4-2ACD-857C-6D4E539BDA8E}"/>
                </a:ext>
              </a:extLst>
            </p:cNvPr>
            <p:cNvSpPr/>
            <p:nvPr/>
          </p:nvSpPr>
          <p:spPr>
            <a:xfrm>
              <a:off x="1277673" y="1987849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A0053DF-C039-334E-4299-E9AC4AC74578}"/>
                </a:ext>
              </a:extLst>
            </p:cNvPr>
            <p:cNvSpPr txBox="1"/>
            <p:nvPr/>
          </p:nvSpPr>
          <p:spPr>
            <a:xfrm>
              <a:off x="312995" y="610327"/>
              <a:ext cx="142550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/>
                <a:t>Sub-sampling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B3ECC1A-1B1A-7D2E-67E0-1D1984F69952}"/>
                </a:ext>
              </a:extLst>
            </p:cNvPr>
            <p:cNvSpPr/>
            <p:nvPr/>
          </p:nvSpPr>
          <p:spPr>
            <a:xfrm>
              <a:off x="530242" y="1753183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215B496-7EBE-7700-D1A9-FFC6D66EB6E2}"/>
                </a:ext>
              </a:extLst>
            </p:cNvPr>
            <p:cNvSpPr/>
            <p:nvPr/>
          </p:nvSpPr>
          <p:spPr>
            <a:xfrm>
              <a:off x="528820" y="1854250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Can 53">
            <a:extLst>
              <a:ext uri="{FF2B5EF4-FFF2-40B4-BE49-F238E27FC236}">
                <a16:creationId xmlns:a16="http://schemas.microsoft.com/office/drawing/2014/main" id="{FCD2BA0B-9E62-15F2-0F91-203B7F691C22}"/>
              </a:ext>
            </a:extLst>
          </p:cNvPr>
          <p:cNvSpPr/>
          <p:nvPr/>
        </p:nvSpPr>
        <p:spPr>
          <a:xfrm>
            <a:off x="2146949" y="1292503"/>
            <a:ext cx="327367" cy="217363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2E96DCA-AB5B-41C5-A386-FA71C06647B8}"/>
              </a:ext>
            </a:extLst>
          </p:cNvPr>
          <p:cNvSpPr txBox="1"/>
          <p:nvPr/>
        </p:nvSpPr>
        <p:spPr>
          <a:xfrm>
            <a:off x="2103377" y="996976"/>
            <a:ext cx="473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1</a:t>
            </a:r>
            <a:endParaRPr lang="en-US" sz="1400" dirty="0"/>
          </a:p>
        </p:txBody>
      </p:sp>
      <p:sp>
        <p:nvSpPr>
          <p:cNvPr id="57" name="Can 56">
            <a:extLst>
              <a:ext uri="{FF2B5EF4-FFF2-40B4-BE49-F238E27FC236}">
                <a16:creationId xmlns:a16="http://schemas.microsoft.com/office/drawing/2014/main" id="{2B760F0A-FA92-C0BD-0A8C-47BF22E25B08}"/>
              </a:ext>
            </a:extLst>
          </p:cNvPr>
          <p:cNvSpPr/>
          <p:nvPr/>
        </p:nvSpPr>
        <p:spPr>
          <a:xfrm>
            <a:off x="2170078" y="2361412"/>
            <a:ext cx="327367" cy="217363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6C2C7B1-2D14-BE2D-0D66-A4E6F83D0F3A}"/>
              </a:ext>
            </a:extLst>
          </p:cNvPr>
          <p:cNvSpPr txBox="1"/>
          <p:nvPr/>
        </p:nvSpPr>
        <p:spPr>
          <a:xfrm>
            <a:off x="2098520" y="2063895"/>
            <a:ext cx="473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2</a:t>
            </a:r>
            <a:endParaRPr lang="en-US" sz="1400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6EEB280-2770-A6CC-EBE1-54F209B714EB}"/>
              </a:ext>
            </a:extLst>
          </p:cNvPr>
          <p:cNvSpPr/>
          <p:nvPr/>
        </p:nvSpPr>
        <p:spPr>
          <a:xfrm>
            <a:off x="2274763" y="2961640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09AD213-6417-0CD7-1C21-7009D0F4CA51}"/>
              </a:ext>
            </a:extLst>
          </p:cNvPr>
          <p:cNvSpPr/>
          <p:nvPr/>
        </p:nvSpPr>
        <p:spPr>
          <a:xfrm>
            <a:off x="2274763" y="3110404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3" name="Card 62">
            <a:extLst>
              <a:ext uri="{FF2B5EF4-FFF2-40B4-BE49-F238E27FC236}">
                <a16:creationId xmlns:a16="http://schemas.microsoft.com/office/drawing/2014/main" id="{0059BA7F-8A8E-AE37-81E2-1752B5C7A4C8}"/>
              </a:ext>
            </a:extLst>
          </p:cNvPr>
          <p:cNvSpPr/>
          <p:nvPr/>
        </p:nvSpPr>
        <p:spPr>
          <a:xfrm flipH="1">
            <a:off x="2729052" y="1511024"/>
            <a:ext cx="1537187" cy="283781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KMeans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Card 63">
            <a:extLst>
              <a:ext uri="{FF2B5EF4-FFF2-40B4-BE49-F238E27FC236}">
                <a16:creationId xmlns:a16="http://schemas.microsoft.com/office/drawing/2014/main" id="{E3CABAFF-164E-7FB6-4D31-A29D463840CB}"/>
              </a:ext>
            </a:extLst>
          </p:cNvPr>
          <p:cNvSpPr/>
          <p:nvPr/>
        </p:nvSpPr>
        <p:spPr>
          <a:xfrm flipH="1">
            <a:off x="2736502" y="1884439"/>
            <a:ext cx="1536052" cy="690559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Parameters: [P</a:t>
            </a:r>
            <a:r>
              <a:rPr lang="en-US" sz="1400" baseline="-25000" dirty="0">
                <a:solidFill>
                  <a:schemeClr val="tx1"/>
                </a:solidFill>
              </a:rPr>
              <a:t>1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r>
              <a:rPr lang="en-US" sz="1400" b="1" dirty="0">
                <a:solidFill>
                  <a:schemeClr val="tx1"/>
                </a:solidFill>
              </a:rPr>
              <a:t>b</a:t>
            </a:r>
            <a:r>
              <a:rPr lang="en-US" sz="1400" dirty="0">
                <a:solidFill>
                  <a:schemeClr val="tx1"/>
                </a:solidFill>
              </a:rPr>
              <a:t>,…]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Card 68">
            <a:extLst>
              <a:ext uri="{FF2B5EF4-FFF2-40B4-BE49-F238E27FC236}">
                <a16:creationId xmlns:a16="http://schemas.microsoft.com/office/drawing/2014/main" id="{08FD33A1-56DB-5624-88E0-4F721E2A7EB9}"/>
              </a:ext>
            </a:extLst>
          </p:cNvPr>
          <p:cNvSpPr/>
          <p:nvPr/>
        </p:nvSpPr>
        <p:spPr>
          <a:xfrm flipH="1">
            <a:off x="2729051" y="2742129"/>
            <a:ext cx="1536051" cy="3003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KMeans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DCA61CFA-B9A1-07D6-D986-EA53F22CF4AC}"/>
              </a:ext>
            </a:extLst>
          </p:cNvPr>
          <p:cNvCxnSpPr>
            <a:cxnSpLocks/>
            <a:stCxn id="57" idx="4"/>
            <a:endCxn id="64" idx="3"/>
          </p:cNvCxnSpPr>
          <p:nvPr/>
        </p:nvCxnSpPr>
        <p:spPr>
          <a:xfrm flipV="1">
            <a:off x="2497445" y="2229719"/>
            <a:ext cx="239057" cy="240375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495581A9-5093-9582-A0AB-F7E4C71555F7}"/>
              </a:ext>
            </a:extLst>
          </p:cNvPr>
          <p:cNvCxnSpPr>
            <a:cxnSpLocks/>
            <a:stCxn id="57" idx="4"/>
            <a:endCxn id="69" idx="3"/>
          </p:cNvCxnSpPr>
          <p:nvPr/>
        </p:nvCxnSpPr>
        <p:spPr>
          <a:xfrm>
            <a:off x="2497445" y="2470094"/>
            <a:ext cx="231606" cy="42218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8474AF31-C44B-380E-48A7-A8BF5BA7265C}"/>
              </a:ext>
            </a:extLst>
          </p:cNvPr>
          <p:cNvCxnSpPr>
            <a:cxnSpLocks/>
            <a:stCxn id="54" idx="4"/>
            <a:endCxn id="91" idx="3"/>
          </p:cNvCxnSpPr>
          <p:nvPr/>
        </p:nvCxnSpPr>
        <p:spPr>
          <a:xfrm flipV="1">
            <a:off x="2474316" y="1028212"/>
            <a:ext cx="255869" cy="372973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902C9DF2-C821-4925-3A48-954AD83634F9}"/>
              </a:ext>
            </a:extLst>
          </p:cNvPr>
          <p:cNvCxnSpPr>
            <a:cxnSpLocks/>
            <a:stCxn id="54" idx="4"/>
            <a:endCxn id="63" idx="3"/>
          </p:cNvCxnSpPr>
          <p:nvPr/>
        </p:nvCxnSpPr>
        <p:spPr>
          <a:xfrm>
            <a:off x="2474316" y="1401185"/>
            <a:ext cx="254736" cy="25173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1EE25752-D53A-E7C8-E679-6F0A01425BE7}"/>
              </a:ext>
            </a:extLst>
          </p:cNvPr>
          <p:cNvCxnSpPr>
            <a:cxnSpLocks/>
            <a:stCxn id="69" idx="1"/>
            <a:endCxn id="146" idx="2"/>
          </p:cNvCxnSpPr>
          <p:nvPr/>
        </p:nvCxnSpPr>
        <p:spPr>
          <a:xfrm flipV="1">
            <a:off x="4265102" y="2771252"/>
            <a:ext cx="403714" cy="121027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53611628-1F3B-8424-3228-FC43B6C3CC3A}"/>
              </a:ext>
            </a:extLst>
          </p:cNvPr>
          <p:cNvCxnSpPr>
            <a:cxnSpLocks/>
            <a:stCxn id="64" idx="1"/>
            <a:endCxn id="146" idx="0"/>
          </p:cNvCxnSpPr>
          <p:nvPr/>
        </p:nvCxnSpPr>
        <p:spPr>
          <a:xfrm>
            <a:off x="4272554" y="2229719"/>
            <a:ext cx="396262" cy="119348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085CFF60-52ED-9145-A879-87832F97EE76}"/>
              </a:ext>
            </a:extLst>
          </p:cNvPr>
          <p:cNvSpPr/>
          <p:nvPr/>
        </p:nvSpPr>
        <p:spPr>
          <a:xfrm>
            <a:off x="2274763" y="2815084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1" name="Card 90">
            <a:extLst>
              <a:ext uri="{FF2B5EF4-FFF2-40B4-BE49-F238E27FC236}">
                <a16:creationId xmlns:a16="http://schemas.microsoft.com/office/drawing/2014/main" id="{FFD1D88B-83B9-9971-94C6-0B9BC96CDEBC}"/>
              </a:ext>
            </a:extLst>
          </p:cNvPr>
          <p:cNvSpPr/>
          <p:nvPr/>
        </p:nvSpPr>
        <p:spPr>
          <a:xfrm flipH="1">
            <a:off x="2730185" y="696690"/>
            <a:ext cx="1537187" cy="663044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Parameters: [P</a:t>
            </a:r>
            <a:r>
              <a:rPr lang="en-US" sz="1400" baseline="-25000" dirty="0">
                <a:solidFill>
                  <a:schemeClr val="tx1"/>
                </a:solidFill>
              </a:rPr>
              <a:t>1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r>
              <a:rPr lang="en-US" sz="1400" b="1" dirty="0">
                <a:solidFill>
                  <a:schemeClr val="tx1"/>
                </a:solidFill>
              </a:rPr>
              <a:t>a</a:t>
            </a:r>
            <a:r>
              <a:rPr lang="en-US" sz="1400" dirty="0">
                <a:solidFill>
                  <a:schemeClr val="tx1"/>
                </a:solidFill>
              </a:rPr>
              <a:t>,…]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Decision 93">
            <a:extLst>
              <a:ext uri="{FF2B5EF4-FFF2-40B4-BE49-F238E27FC236}">
                <a16:creationId xmlns:a16="http://schemas.microsoft.com/office/drawing/2014/main" id="{FEA9941F-5037-6063-5D11-A8AF16CD47D2}"/>
              </a:ext>
            </a:extLst>
          </p:cNvPr>
          <p:cNvSpPr/>
          <p:nvPr/>
        </p:nvSpPr>
        <p:spPr>
          <a:xfrm>
            <a:off x="4309461" y="1148987"/>
            <a:ext cx="718709" cy="392194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7A415E4-6818-0098-65BE-59033244D805}"/>
              </a:ext>
            </a:extLst>
          </p:cNvPr>
          <p:cNvSpPr txBox="1"/>
          <p:nvPr/>
        </p:nvSpPr>
        <p:spPr>
          <a:xfrm>
            <a:off x="4344943" y="1179933"/>
            <a:ext cx="605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ARI</a:t>
            </a:r>
            <a:r>
              <a:rPr lang="en-US" sz="1400" baseline="-25000" dirty="0"/>
              <a:t>1_a</a:t>
            </a:r>
          </a:p>
        </p:txBody>
      </p: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01EA3497-5451-3C27-0C2B-54F6CAB41461}"/>
              </a:ext>
            </a:extLst>
          </p:cNvPr>
          <p:cNvCxnSpPr>
            <a:cxnSpLocks/>
            <a:stCxn id="63" idx="1"/>
            <a:endCxn id="94" idx="2"/>
          </p:cNvCxnSpPr>
          <p:nvPr/>
        </p:nvCxnSpPr>
        <p:spPr>
          <a:xfrm flipV="1">
            <a:off x="4266239" y="1541181"/>
            <a:ext cx="402577" cy="111734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B5DA0813-A462-F7D3-154E-E5B6853D6010}"/>
              </a:ext>
            </a:extLst>
          </p:cNvPr>
          <p:cNvCxnSpPr>
            <a:cxnSpLocks/>
            <a:stCxn id="91" idx="1"/>
            <a:endCxn id="94" idx="0"/>
          </p:cNvCxnSpPr>
          <p:nvPr/>
        </p:nvCxnSpPr>
        <p:spPr>
          <a:xfrm>
            <a:off x="4267372" y="1028212"/>
            <a:ext cx="401444" cy="120775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6" name="Decision 145">
            <a:extLst>
              <a:ext uri="{FF2B5EF4-FFF2-40B4-BE49-F238E27FC236}">
                <a16:creationId xmlns:a16="http://schemas.microsoft.com/office/drawing/2014/main" id="{EBF5C562-48B7-748D-785C-3078693307F1}"/>
              </a:ext>
            </a:extLst>
          </p:cNvPr>
          <p:cNvSpPr/>
          <p:nvPr/>
        </p:nvSpPr>
        <p:spPr>
          <a:xfrm>
            <a:off x="4309461" y="2349067"/>
            <a:ext cx="718709" cy="422185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F03A5FF-6A32-D373-6AC7-7C93FAE12FF6}"/>
              </a:ext>
            </a:extLst>
          </p:cNvPr>
          <p:cNvSpPr txBox="1"/>
          <p:nvPr/>
        </p:nvSpPr>
        <p:spPr>
          <a:xfrm>
            <a:off x="4336997" y="2394424"/>
            <a:ext cx="625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ARI</a:t>
            </a:r>
            <a:r>
              <a:rPr lang="en-US" sz="1400" baseline="-25000" dirty="0"/>
              <a:t>1_b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A417EC42-B088-CC5A-6672-FDBA61184381}"/>
              </a:ext>
            </a:extLst>
          </p:cNvPr>
          <p:cNvCxnSpPr>
            <a:cxnSpLocks/>
            <a:stCxn id="218" idx="3"/>
            <a:endCxn id="197" idx="0"/>
          </p:cNvCxnSpPr>
          <p:nvPr/>
        </p:nvCxnSpPr>
        <p:spPr>
          <a:xfrm>
            <a:off x="7694024" y="2314699"/>
            <a:ext cx="166" cy="13794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621A4216-640B-A298-F672-B6EE706C6841}"/>
              </a:ext>
            </a:extLst>
          </p:cNvPr>
          <p:cNvCxnSpPr>
            <a:cxnSpLocks/>
          </p:cNvCxnSpPr>
          <p:nvPr/>
        </p:nvCxnSpPr>
        <p:spPr>
          <a:xfrm>
            <a:off x="7691551" y="1150765"/>
            <a:ext cx="603" cy="152644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5D37B7C-9685-A28C-ADE6-222C1237DC45}"/>
              </a:ext>
            </a:extLst>
          </p:cNvPr>
          <p:cNvSpPr/>
          <p:nvPr/>
        </p:nvSpPr>
        <p:spPr>
          <a:xfrm>
            <a:off x="6908980" y="2452645"/>
            <a:ext cx="1570420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[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S1_M1</a:t>
            </a:r>
            <a:r>
              <a:rPr lang="en-US" sz="1600" dirty="0"/>
              <a:t>, 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S1_M2</a:t>
            </a:r>
            <a:r>
              <a:rPr lang="en-US" sz="1600" dirty="0"/>
              <a:t>,…]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3C7E377-2E4B-D673-819E-07E8E6B9E62A}"/>
              </a:ext>
            </a:extLst>
          </p:cNvPr>
          <p:cNvSpPr/>
          <p:nvPr/>
        </p:nvSpPr>
        <p:spPr>
          <a:xfrm>
            <a:off x="9009163" y="2452645"/>
            <a:ext cx="1572921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[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S2_M1</a:t>
            </a:r>
            <a:r>
              <a:rPr lang="en-US" sz="1600" dirty="0"/>
              <a:t>, 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S2_M2</a:t>
            </a:r>
            <a:r>
              <a:rPr lang="en-US" sz="1600" dirty="0"/>
              <a:t>,…]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8DE1EC9-B683-F262-F13E-47AB0666BFE8}"/>
              </a:ext>
            </a:extLst>
          </p:cNvPr>
          <p:cNvSpPr/>
          <p:nvPr/>
        </p:nvSpPr>
        <p:spPr>
          <a:xfrm>
            <a:off x="7495750" y="2872304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i="1" baseline="-25000" dirty="0"/>
              <a:t>1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C46CF357-8AD8-CC46-6F22-F10657947B70}"/>
              </a:ext>
            </a:extLst>
          </p:cNvPr>
          <p:cNvCxnSpPr>
            <a:cxnSpLocks/>
            <a:stCxn id="198" idx="2"/>
            <a:endCxn id="201" idx="0"/>
          </p:cNvCxnSpPr>
          <p:nvPr/>
        </p:nvCxnSpPr>
        <p:spPr>
          <a:xfrm>
            <a:off x="9795624" y="2744875"/>
            <a:ext cx="1719" cy="124295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Rectangle 200">
            <a:extLst>
              <a:ext uri="{FF2B5EF4-FFF2-40B4-BE49-F238E27FC236}">
                <a16:creationId xmlns:a16="http://schemas.microsoft.com/office/drawing/2014/main" id="{9D74EFCB-F77E-3EFA-F3F4-0938ABD321FA}"/>
              </a:ext>
            </a:extLst>
          </p:cNvPr>
          <p:cNvSpPr/>
          <p:nvPr/>
        </p:nvSpPr>
        <p:spPr>
          <a:xfrm>
            <a:off x="9599071" y="2869170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i="1" baseline="-25000" dirty="0"/>
              <a:t>2</a:t>
            </a: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C7A78C8A-BC56-80E5-1C6B-AE7971A8E979}"/>
              </a:ext>
            </a:extLst>
          </p:cNvPr>
          <p:cNvSpPr/>
          <p:nvPr/>
        </p:nvSpPr>
        <p:spPr>
          <a:xfrm>
            <a:off x="10672602" y="85317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5" name="Can 204">
            <a:extLst>
              <a:ext uri="{FF2B5EF4-FFF2-40B4-BE49-F238E27FC236}">
                <a16:creationId xmlns:a16="http://schemas.microsoft.com/office/drawing/2014/main" id="{F07E0133-6040-396E-EA8D-7115CE32F6E1}"/>
              </a:ext>
            </a:extLst>
          </p:cNvPr>
          <p:cNvSpPr/>
          <p:nvPr/>
        </p:nvSpPr>
        <p:spPr>
          <a:xfrm>
            <a:off x="7515716" y="908115"/>
            <a:ext cx="352803" cy="229212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0A592AFE-7F6D-E40B-C98C-F17C4796887F}"/>
              </a:ext>
            </a:extLst>
          </p:cNvPr>
          <p:cNvSpPr txBox="1"/>
          <p:nvPr/>
        </p:nvSpPr>
        <p:spPr>
          <a:xfrm>
            <a:off x="7447198" y="603599"/>
            <a:ext cx="510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1</a:t>
            </a:r>
            <a:endParaRPr lang="en-US" sz="1400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6869D400-A8E0-5AC0-42D5-11121DFE82D0}"/>
              </a:ext>
            </a:extLst>
          </p:cNvPr>
          <p:cNvSpPr/>
          <p:nvPr/>
        </p:nvSpPr>
        <p:spPr>
          <a:xfrm>
            <a:off x="7446542" y="1303409"/>
            <a:ext cx="494963" cy="252599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</a:t>
            </a:r>
            <a:r>
              <a:rPr lang="en-US" sz="1400" baseline="-25000" dirty="0"/>
              <a:t>1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BDA337A8-50BA-D9EA-6BDD-EFE25AEFEC77}"/>
              </a:ext>
            </a:extLst>
          </p:cNvPr>
          <p:cNvCxnSpPr>
            <a:cxnSpLocks/>
            <a:endCxn id="217" idx="0"/>
          </p:cNvCxnSpPr>
          <p:nvPr/>
        </p:nvCxnSpPr>
        <p:spPr>
          <a:xfrm>
            <a:off x="9786439" y="1138054"/>
            <a:ext cx="3453" cy="167512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3" name="Can 212">
            <a:extLst>
              <a:ext uri="{FF2B5EF4-FFF2-40B4-BE49-F238E27FC236}">
                <a16:creationId xmlns:a16="http://schemas.microsoft.com/office/drawing/2014/main" id="{948AB922-8365-1148-6D3D-5648667643BE}"/>
              </a:ext>
            </a:extLst>
          </p:cNvPr>
          <p:cNvSpPr/>
          <p:nvPr/>
        </p:nvSpPr>
        <p:spPr>
          <a:xfrm>
            <a:off x="9610037" y="880818"/>
            <a:ext cx="352803" cy="256860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04BAA516-4B6F-5004-A899-57FE8E4CEBBB}"/>
              </a:ext>
            </a:extLst>
          </p:cNvPr>
          <p:cNvSpPr txBox="1"/>
          <p:nvPr/>
        </p:nvSpPr>
        <p:spPr>
          <a:xfrm>
            <a:off x="9541519" y="577768"/>
            <a:ext cx="510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2</a:t>
            </a:r>
            <a:endParaRPr lang="en-US" sz="1400" dirty="0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F2183143-BB99-2894-2DE1-435397E65887}"/>
              </a:ext>
            </a:extLst>
          </p:cNvPr>
          <p:cNvSpPr/>
          <p:nvPr/>
        </p:nvSpPr>
        <p:spPr>
          <a:xfrm>
            <a:off x="9542410" y="1305566"/>
            <a:ext cx="494963" cy="250442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</a:t>
            </a:r>
            <a:r>
              <a:rPr lang="en-US" sz="1400" baseline="-25000" dirty="0"/>
              <a:t>2</a:t>
            </a:r>
          </a:p>
        </p:txBody>
      </p:sp>
      <p:sp>
        <p:nvSpPr>
          <p:cNvPr id="218" name="Can 217">
            <a:extLst>
              <a:ext uri="{FF2B5EF4-FFF2-40B4-BE49-F238E27FC236}">
                <a16:creationId xmlns:a16="http://schemas.microsoft.com/office/drawing/2014/main" id="{89283C21-F9B1-F2B9-49E7-998E7841FC9E}"/>
              </a:ext>
            </a:extLst>
          </p:cNvPr>
          <p:cNvSpPr/>
          <p:nvPr/>
        </p:nvSpPr>
        <p:spPr>
          <a:xfrm>
            <a:off x="7517622" y="2057839"/>
            <a:ext cx="352803" cy="256860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F63E11B-07CD-18AD-E10A-3E1A7D9BEABE}"/>
              </a:ext>
            </a:extLst>
          </p:cNvPr>
          <p:cNvSpPr txBox="1"/>
          <p:nvPr/>
        </p:nvSpPr>
        <p:spPr>
          <a:xfrm>
            <a:off x="7135461" y="2040195"/>
            <a:ext cx="510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1</a:t>
            </a:r>
            <a:endParaRPr lang="en-US" sz="1400" dirty="0"/>
          </a:p>
        </p:txBody>
      </p:sp>
      <p:sp>
        <p:nvSpPr>
          <p:cNvPr id="220" name="Can 219">
            <a:extLst>
              <a:ext uri="{FF2B5EF4-FFF2-40B4-BE49-F238E27FC236}">
                <a16:creationId xmlns:a16="http://schemas.microsoft.com/office/drawing/2014/main" id="{9068FE81-5EBC-E381-B5C6-D1996A0AB17E}"/>
              </a:ext>
            </a:extLst>
          </p:cNvPr>
          <p:cNvSpPr/>
          <p:nvPr/>
        </p:nvSpPr>
        <p:spPr>
          <a:xfrm>
            <a:off x="9620941" y="2057839"/>
            <a:ext cx="352803" cy="256860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2F96FC06-7208-A571-57B0-F078E7ACA6EA}"/>
              </a:ext>
            </a:extLst>
          </p:cNvPr>
          <p:cNvSpPr txBox="1"/>
          <p:nvPr/>
        </p:nvSpPr>
        <p:spPr>
          <a:xfrm>
            <a:off x="9236126" y="2040194"/>
            <a:ext cx="510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2</a:t>
            </a:r>
            <a:endParaRPr lang="en-US" sz="1400" dirty="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390BDDCA-FA99-8EAD-EFA2-F55702C2B8D2}"/>
              </a:ext>
            </a:extLst>
          </p:cNvPr>
          <p:cNvCxnSpPr>
            <a:cxnSpLocks/>
            <a:stCxn id="209" idx="2"/>
            <a:endCxn id="220" idx="1"/>
          </p:cNvCxnSpPr>
          <p:nvPr/>
        </p:nvCxnSpPr>
        <p:spPr>
          <a:xfrm>
            <a:off x="7694024" y="1556008"/>
            <a:ext cx="2103319" cy="50183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EEF3FF39-F0A1-8FB6-5188-1BED4A751DE7}"/>
              </a:ext>
            </a:extLst>
          </p:cNvPr>
          <p:cNvCxnSpPr>
            <a:cxnSpLocks/>
            <a:stCxn id="209" idx="2"/>
            <a:endCxn id="218" idx="1"/>
          </p:cNvCxnSpPr>
          <p:nvPr/>
        </p:nvCxnSpPr>
        <p:spPr>
          <a:xfrm>
            <a:off x="7694024" y="1556008"/>
            <a:ext cx="0" cy="50183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CFA48A5-7FD3-8634-B04E-9F7CD10D3BF0}"/>
              </a:ext>
            </a:extLst>
          </p:cNvPr>
          <p:cNvCxnSpPr>
            <a:cxnSpLocks/>
            <a:stCxn id="217" idx="2"/>
            <a:endCxn id="220" idx="1"/>
          </p:cNvCxnSpPr>
          <p:nvPr/>
        </p:nvCxnSpPr>
        <p:spPr>
          <a:xfrm>
            <a:off x="9789892" y="1556008"/>
            <a:ext cx="7451" cy="50183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A163F04-F0E5-8D80-1AF7-4342631E26F5}"/>
              </a:ext>
            </a:extLst>
          </p:cNvPr>
          <p:cNvCxnSpPr>
            <a:cxnSpLocks/>
            <a:stCxn id="217" idx="2"/>
            <a:endCxn id="218" idx="1"/>
          </p:cNvCxnSpPr>
          <p:nvPr/>
        </p:nvCxnSpPr>
        <p:spPr>
          <a:xfrm flipH="1">
            <a:off x="7694024" y="1556008"/>
            <a:ext cx="2095868" cy="50183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FFDA63F1-AF9A-1624-85E2-B25A4DCA400C}"/>
              </a:ext>
            </a:extLst>
          </p:cNvPr>
          <p:cNvCxnSpPr>
            <a:cxnSpLocks/>
            <a:stCxn id="220" idx="3"/>
            <a:endCxn id="198" idx="0"/>
          </p:cNvCxnSpPr>
          <p:nvPr/>
        </p:nvCxnSpPr>
        <p:spPr>
          <a:xfrm flipH="1">
            <a:off x="9795624" y="2314699"/>
            <a:ext cx="1719" cy="13794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7" name="Oval 226">
            <a:extLst>
              <a:ext uri="{FF2B5EF4-FFF2-40B4-BE49-F238E27FC236}">
                <a16:creationId xmlns:a16="http://schemas.microsoft.com/office/drawing/2014/main" id="{DE0A1277-3941-A958-551F-004537DBD53F}"/>
              </a:ext>
            </a:extLst>
          </p:cNvPr>
          <p:cNvSpPr/>
          <p:nvPr/>
        </p:nvSpPr>
        <p:spPr>
          <a:xfrm>
            <a:off x="10895626" y="85317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20F3DC74-0B99-8281-E407-90AB6FB8E069}"/>
              </a:ext>
            </a:extLst>
          </p:cNvPr>
          <p:cNvSpPr/>
          <p:nvPr/>
        </p:nvSpPr>
        <p:spPr>
          <a:xfrm>
            <a:off x="11120555" y="85317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A6C78296-93E4-451E-1E69-05B5653AAC0E}"/>
              </a:ext>
            </a:extLst>
          </p:cNvPr>
          <p:cNvSpPr/>
          <p:nvPr/>
        </p:nvSpPr>
        <p:spPr>
          <a:xfrm>
            <a:off x="10672602" y="1366989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8EF627E1-DBB4-8DA8-956A-7DD5A48A4AB0}"/>
              </a:ext>
            </a:extLst>
          </p:cNvPr>
          <p:cNvSpPr/>
          <p:nvPr/>
        </p:nvSpPr>
        <p:spPr>
          <a:xfrm>
            <a:off x="10895626" y="1366989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B4C98857-631F-7ACE-FDEA-AE715B34C47F}"/>
              </a:ext>
            </a:extLst>
          </p:cNvPr>
          <p:cNvSpPr/>
          <p:nvPr/>
        </p:nvSpPr>
        <p:spPr>
          <a:xfrm>
            <a:off x="11120555" y="1366989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7303D4E3-FCB3-DF54-C5D7-69287A8373CB}"/>
              </a:ext>
            </a:extLst>
          </p:cNvPr>
          <p:cNvSpPr/>
          <p:nvPr/>
        </p:nvSpPr>
        <p:spPr>
          <a:xfrm>
            <a:off x="10667590" y="255528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0925660A-0A62-B714-499F-84871B461FF4}"/>
              </a:ext>
            </a:extLst>
          </p:cNvPr>
          <p:cNvSpPr/>
          <p:nvPr/>
        </p:nvSpPr>
        <p:spPr>
          <a:xfrm>
            <a:off x="10890614" y="255528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70EB75DC-4451-C9F3-B551-6057B7877598}"/>
              </a:ext>
            </a:extLst>
          </p:cNvPr>
          <p:cNvSpPr/>
          <p:nvPr/>
        </p:nvSpPr>
        <p:spPr>
          <a:xfrm>
            <a:off x="11115543" y="255528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8E4B71E9-1EE2-FB0B-3B8B-29BF36BD1AA0}"/>
              </a:ext>
            </a:extLst>
          </p:cNvPr>
          <p:cNvSpPr/>
          <p:nvPr/>
        </p:nvSpPr>
        <p:spPr>
          <a:xfrm>
            <a:off x="10668679" y="297247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04EBB380-C1F3-249A-4839-C6DA097A4938}"/>
              </a:ext>
            </a:extLst>
          </p:cNvPr>
          <p:cNvSpPr/>
          <p:nvPr/>
        </p:nvSpPr>
        <p:spPr>
          <a:xfrm>
            <a:off x="10891703" y="297247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E26C06F9-E9A1-C6CB-BBFF-118331E4A4D4}"/>
              </a:ext>
            </a:extLst>
          </p:cNvPr>
          <p:cNvSpPr/>
          <p:nvPr/>
        </p:nvSpPr>
        <p:spPr>
          <a:xfrm>
            <a:off x="11116632" y="297247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B020543D-3E2D-1FD5-0E69-921FF0111E87}"/>
              </a:ext>
            </a:extLst>
          </p:cNvPr>
          <p:cNvCxnSpPr>
            <a:cxnSpLocks/>
            <a:endCxn id="218" idx="1"/>
          </p:cNvCxnSpPr>
          <p:nvPr/>
        </p:nvCxnSpPr>
        <p:spPr>
          <a:xfrm flipH="1">
            <a:off x="7694024" y="1553297"/>
            <a:ext cx="2973697" cy="504542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FE8042C3-4B00-7BA1-E4EF-7CDB47F02DE7}"/>
              </a:ext>
            </a:extLst>
          </p:cNvPr>
          <p:cNvCxnSpPr>
            <a:cxnSpLocks/>
            <a:endCxn id="220" idx="1"/>
          </p:cNvCxnSpPr>
          <p:nvPr/>
        </p:nvCxnSpPr>
        <p:spPr>
          <a:xfrm flipH="1">
            <a:off x="9797343" y="1583158"/>
            <a:ext cx="1149778" cy="47468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2D9EBBED-8436-44D0-7827-933B975A08A8}"/>
              </a:ext>
            </a:extLst>
          </p:cNvPr>
          <p:cNvCxnSpPr>
            <a:cxnSpLocks/>
            <a:stCxn id="197" idx="2"/>
            <a:endCxn id="199" idx="0"/>
          </p:cNvCxnSpPr>
          <p:nvPr/>
        </p:nvCxnSpPr>
        <p:spPr>
          <a:xfrm flipH="1">
            <a:off x="7694022" y="2744875"/>
            <a:ext cx="168" cy="12742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Rounded Rectangle 240">
            <a:extLst>
              <a:ext uri="{FF2B5EF4-FFF2-40B4-BE49-F238E27FC236}">
                <a16:creationId xmlns:a16="http://schemas.microsoft.com/office/drawing/2014/main" id="{9CCA7D4B-CD33-B966-2932-114F4A55BACE}"/>
              </a:ext>
            </a:extLst>
          </p:cNvPr>
          <p:cNvSpPr/>
          <p:nvPr/>
        </p:nvSpPr>
        <p:spPr>
          <a:xfrm>
            <a:off x="6873539" y="119732"/>
            <a:ext cx="4419002" cy="3083836"/>
          </a:xfrm>
          <a:prstGeom prst="roundRect">
            <a:avLst>
              <a:gd name="adj" fmla="val 7066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00521CD7-8795-6A5E-62A0-73C130FCAB59}"/>
              </a:ext>
            </a:extLst>
          </p:cNvPr>
          <p:cNvCxnSpPr>
            <a:cxnSpLocks/>
            <a:stCxn id="40" idx="3"/>
            <a:endCxn id="34" idx="1"/>
          </p:cNvCxnSpPr>
          <p:nvPr/>
        </p:nvCxnSpPr>
        <p:spPr>
          <a:xfrm flipV="1">
            <a:off x="1812033" y="2439390"/>
            <a:ext cx="207866" cy="7805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7" name="TextBox 336">
            <a:extLst>
              <a:ext uri="{FF2B5EF4-FFF2-40B4-BE49-F238E27FC236}">
                <a16:creationId xmlns:a16="http://schemas.microsoft.com/office/drawing/2014/main" id="{0AF8C454-753A-D771-FA72-BAE9D0FEDE84}"/>
              </a:ext>
            </a:extLst>
          </p:cNvPr>
          <p:cNvSpPr txBox="1"/>
          <p:nvPr/>
        </p:nvSpPr>
        <p:spPr>
          <a:xfrm>
            <a:off x="2019900" y="362213"/>
            <a:ext cx="44851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Determine HAPV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B817BA91-5C19-C98E-3BE9-E075A7AE70AA}"/>
              </a:ext>
            </a:extLst>
          </p:cNvPr>
          <p:cNvSpPr txBox="1"/>
          <p:nvPr/>
        </p:nvSpPr>
        <p:spPr>
          <a:xfrm>
            <a:off x="6873537" y="132681"/>
            <a:ext cx="44189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Generate Labels</a:t>
            </a:r>
          </a:p>
        </p:txBody>
      </p:sp>
      <p:cxnSp>
        <p:nvCxnSpPr>
          <p:cNvPr id="426" name="Straight Arrow Connector 425">
            <a:extLst>
              <a:ext uri="{FF2B5EF4-FFF2-40B4-BE49-F238E27FC236}">
                <a16:creationId xmlns:a16="http://schemas.microsoft.com/office/drawing/2014/main" id="{CFB2CC0F-F141-3A43-C2BE-DCF3F852CE97}"/>
              </a:ext>
            </a:extLst>
          </p:cNvPr>
          <p:cNvCxnSpPr>
            <a:cxnSpLocks/>
            <a:stCxn id="241" idx="2"/>
            <a:endCxn id="130" idx="0"/>
          </p:cNvCxnSpPr>
          <p:nvPr/>
        </p:nvCxnSpPr>
        <p:spPr>
          <a:xfrm>
            <a:off x="9083040" y="3203568"/>
            <a:ext cx="7266" cy="230262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2" name="Elbow Connector 471">
            <a:extLst>
              <a:ext uri="{FF2B5EF4-FFF2-40B4-BE49-F238E27FC236}">
                <a16:creationId xmlns:a16="http://schemas.microsoft.com/office/drawing/2014/main" id="{35DB2C3F-BDAB-9E35-5144-4DAB9078F144}"/>
              </a:ext>
            </a:extLst>
          </p:cNvPr>
          <p:cNvCxnSpPr>
            <a:cxnSpLocks/>
            <a:stCxn id="40" idx="0"/>
            <a:endCxn id="381" idx="1"/>
          </p:cNvCxnSpPr>
          <p:nvPr/>
        </p:nvCxnSpPr>
        <p:spPr>
          <a:xfrm rot="5400000" flipH="1" flipV="1">
            <a:off x="3477654" y="-2103823"/>
            <a:ext cx="1005489" cy="5786277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Can 7">
            <a:extLst>
              <a:ext uri="{FF2B5EF4-FFF2-40B4-BE49-F238E27FC236}">
                <a16:creationId xmlns:a16="http://schemas.microsoft.com/office/drawing/2014/main" id="{9E700059-8BC5-48EE-43C0-E443287EDFA8}"/>
              </a:ext>
            </a:extLst>
          </p:cNvPr>
          <p:cNvSpPr/>
          <p:nvPr/>
        </p:nvSpPr>
        <p:spPr>
          <a:xfrm>
            <a:off x="2177530" y="3612052"/>
            <a:ext cx="327367" cy="217363"/>
          </a:xfrm>
          <a:prstGeom prst="can">
            <a:avLst/>
          </a:prstGeom>
          <a:solidFill>
            <a:schemeClr val="accent5">
              <a:lumMod val="5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Card 17">
            <a:extLst>
              <a:ext uri="{FF2B5EF4-FFF2-40B4-BE49-F238E27FC236}">
                <a16:creationId xmlns:a16="http://schemas.microsoft.com/office/drawing/2014/main" id="{8190013C-3415-6C77-AD6C-FD34F2399B52}"/>
              </a:ext>
            </a:extLst>
          </p:cNvPr>
          <p:cNvSpPr/>
          <p:nvPr/>
        </p:nvSpPr>
        <p:spPr>
          <a:xfrm flipH="1">
            <a:off x="2743954" y="3135079"/>
            <a:ext cx="1536052" cy="690559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Parameters: […,</a:t>
            </a:r>
            <a:r>
              <a:rPr lang="en-US" sz="1400" dirty="0" err="1">
                <a:solidFill>
                  <a:schemeClr val="tx1"/>
                </a:solidFill>
              </a:rPr>
              <a:t>P</a:t>
            </a:r>
            <a:r>
              <a:rPr lang="en-US" sz="1400" baseline="-25000" dirty="0" err="1">
                <a:solidFill>
                  <a:schemeClr val="tx1"/>
                </a:solidFill>
              </a:rPr>
              <a:t>k</a:t>
            </a:r>
            <a:r>
              <a:rPr lang="en-US" sz="1400" dirty="0" err="1">
                <a:solidFill>
                  <a:schemeClr val="tx1"/>
                </a:solidFill>
              </a:rPr>
              <a:t>:</a:t>
            </a:r>
            <a:r>
              <a:rPr lang="en-US" sz="1400" b="1" dirty="0" err="1">
                <a:solidFill>
                  <a:schemeClr val="tx1"/>
                </a:solidFill>
              </a:rPr>
              <a:t>z</a:t>
            </a:r>
            <a:r>
              <a:rPr lang="en-US" sz="1400" dirty="0">
                <a:solidFill>
                  <a:schemeClr val="tx1"/>
                </a:solidFill>
              </a:rPr>
              <a:t>]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Card 20">
            <a:extLst>
              <a:ext uri="{FF2B5EF4-FFF2-40B4-BE49-F238E27FC236}">
                <a16:creationId xmlns:a16="http://schemas.microsoft.com/office/drawing/2014/main" id="{91A339C9-96CD-9365-FDE0-055D52FBF1B4}"/>
              </a:ext>
            </a:extLst>
          </p:cNvPr>
          <p:cNvSpPr/>
          <p:nvPr/>
        </p:nvSpPr>
        <p:spPr>
          <a:xfrm flipH="1">
            <a:off x="2736503" y="3992769"/>
            <a:ext cx="1536051" cy="3003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KMeans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0D091D29-75DD-6034-CA38-3DD5468BC4A8}"/>
              </a:ext>
            </a:extLst>
          </p:cNvPr>
          <p:cNvCxnSpPr>
            <a:cxnSpLocks/>
            <a:stCxn id="8" idx="4"/>
            <a:endCxn id="18" idx="3"/>
          </p:cNvCxnSpPr>
          <p:nvPr/>
        </p:nvCxnSpPr>
        <p:spPr>
          <a:xfrm flipV="1">
            <a:off x="2504897" y="3480359"/>
            <a:ext cx="239057" cy="240375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B4F035D1-FE38-9449-9FB2-89E2AB363198}"/>
              </a:ext>
            </a:extLst>
          </p:cNvPr>
          <p:cNvCxnSpPr>
            <a:cxnSpLocks/>
            <a:stCxn id="8" idx="4"/>
            <a:endCxn id="21" idx="3"/>
          </p:cNvCxnSpPr>
          <p:nvPr/>
        </p:nvCxnSpPr>
        <p:spPr>
          <a:xfrm>
            <a:off x="2504897" y="3720734"/>
            <a:ext cx="231606" cy="42218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097B7661-3C3A-AFA2-3CEB-928AB256F0D4}"/>
              </a:ext>
            </a:extLst>
          </p:cNvPr>
          <p:cNvCxnSpPr>
            <a:cxnSpLocks/>
            <a:stCxn id="21" idx="1"/>
            <a:endCxn id="28" idx="2"/>
          </p:cNvCxnSpPr>
          <p:nvPr/>
        </p:nvCxnSpPr>
        <p:spPr>
          <a:xfrm flipV="1">
            <a:off x="4272554" y="4021892"/>
            <a:ext cx="403714" cy="121027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8195336C-38EC-0BBA-2ED0-7F3DB2DD1AB0}"/>
              </a:ext>
            </a:extLst>
          </p:cNvPr>
          <p:cNvCxnSpPr>
            <a:cxnSpLocks/>
            <a:stCxn id="18" idx="1"/>
            <a:endCxn id="28" idx="0"/>
          </p:cNvCxnSpPr>
          <p:nvPr/>
        </p:nvCxnSpPr>
        <p:spPr>
          <a:xfrm>
            <a:off x="4280006" y="3480359"/>
            <a:ext cx="396262" cy="119348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Decision 27">
            <a:extLst>
              <a:ext uri="{FF2B5EF4-FFF2-40B4-BE49-F238E27FC236}">
                <a16:creationId xmlns:a16="http://schemas.microsoft.com/office/drawing/2014/main" id="{4CA81D29-4B63-A40A-66F5-6FB13FB8E8F5}"/>
              </a:ext>
            </a:extLst>
          </p:cNvPr>
          <p:cNvSpPr/>
          <p:nvPr/>
        </p:nvSpPr>
        <p:spPr>
          <a:xfrm>
            <a:off x="4316913" y="3599707"/>
            <a:ext cx="718709" cy="422185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48DEE8-A000-0AA5-1CFB-772F53DE1ACF}"/>
              </a:ext>
            </a:extLst>
          </p:cNvPr>
          <p:cNvSpPr txBox="1"/>
          <p:nvPr/>
        </p:nvSpPr>
        <p:spPr>
          <a:xfrm>
            <a:off x="4344448" y="3639125"/>
            <a:ext cx="618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ARI</a:t>
            </a:r>
            <a:r>
              <a:rPr lang="en-US" sz="1400" baseline="-25000" dirty="0" err="1"/>
              <a:t>k_z</a:t>
            </a:r>
            <a:endParaRPr lang="en-US" sz="1400" baseline="-25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B58308-A2C6-133D-A04D-94D67F2540E9}"/>
              </a:ext>
            </a:extLst>
          </p:cNvPr>
          <p:cNvSpPr txBox="1"/>
          <p:nvPr/>
        </p:nvSpPr>
        <p:spPr>
          <a:xfrm>
            <a:off x="2096995" y="3319498"/>
            <a:ext cx="473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i</a:t>
            </a:r>
            <a:endParaRPr lang="en-US" sz="14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BA329DC-895F-4ED6-A0EE-5B43A7F5F423}"/>
              </a:ext>
            </a:extLst>
          </p:cNvPr>
          <p:cNvSpPr/>
          <p:nvPr/>
        </p:nvSpPr>
        <p:spPr>
          <a:xfrm>
            <a:off x="5239493" y="928914"/>
            <a:ext cx="768264" cy="34951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4B6C61E-B3B9-B8E2-5BCC-6A4AA7BDBD76}"/>
              </a:ext>
            </a:extLst>
          </p:cNvPr>
          <p:cNvCxnSpPr>
            <a:cxnSpLocks/>
            <a:stCxn id="94" idx="3"/>
          </p:cNvCxnSpPr>
          <p:nvPr/>
        </p:nvCxnSpPr>
        <p:spPr>
          <a:xfrm>
            <a:off x="5028170" y="1345084"/>
            <a:ext cx="211323" cy="552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41345B4-F396-70AA-FBC2-BA2B0FA3BD88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5035622" y="3810799"/>
            <a:ext cx="195796" cy="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3" name="TextBox 452">
            <a:extLst>
              <a:ext uri="{FF2B5EF4-FFF2-40B4-BE49-F238E27FC236}">
                <a16:creationId xmlns:a16="http://schemas.microsoft.com/office/drawing/2014/main" id="{ABAC8511-6BD4-7A6C-DC0A-BD05F2679C50}"/>
              </a:ext>
            </a:extLst>
          </p:cNvPr>
          <p:cNvSpPr txBox="1"/>
          <p:nvPr/>
        </p:nvSpPr>
        <p:spPr>
          <a:xfrm>
            <a:off x="5242668" y="932702"/>
            <a:ext cx="7520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</a:t>
            </a:r>
            <a:r>
              <a:rPr lang="en-US" sz="1200" baseline="-25000" dirty="0">
                <a:solidFill>
                  <a:schemeClr val="tx1"/>
                </a:solidFill>
              </a:rPr>
              <a:t>1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i="1" dirty="0"/>
              <a:t>Max of</a:t>
            </a:r>
          </a:p>
          <a:p>
            <a:pPr algn="ctr"/>
            <a:r>
              <a:rPr lang="en-US" sz="1200" dirty="0"/>
              <a:t>ARI</a:t>
            </a:r>
            <a:r>
              <a:rPr lang="en-US" sz="1200" baseline="-25000" dirty="0"/>
              <a:t>1_a</a:t>
            </a:r>
          </a:p>
          <a:p>
            <a:pPr algn="ctr"/>
            <a:r>
              <a:rPr lang="en-US" sz="1200" dirty="0"/>
              <a:t>ARI</a:t>
            </a:r>
            <a:r>
              <a:rPr lang="en-US" sz="1200" baseline="-25000" dirty="0"/>
              <a:t>1_b</a:t>
            </a:r>
          </a:p>
          <a:p>
            <a:pPr algn="ctr"/>
            <a:r>
              <a:rPr lang="en-US" sz="1200" dirty="0"/>
              <a:t>…</a:t>
            </a: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969CD226-A8AB-EB2F-1DF4-B85829F0A467}"/>
              </a:ext>
            </a:extLst>
          </p:cNvPr>
          <p:cNvSpPr txBox="1"/>
          <p:nvPr/>
        </p:nvSpPr>
        <p:spPr>
          <a:xfrm>
            <a:off x="5126148" y="632727"/>
            <a:ext cx="8677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OI_HAPV</a:t>
            </a:r>
            <a:endParaRPr lang="en-US" sz="1400" baseline="-25000" dirty="0">
              <a:solidFill>
                <a:schemeClr val="tx1"/>
              </a:solidFill>
            </a:endParaRPr>
          </a:p>
        </p:txBody>
      </p:sp>
      <p:cxnSp>
        <p:nvCxnSpPr>
          <p:cNvPr id="460" name="Elbow Connector 459">
            <a:extLst>
              <a:ext uri="{FF2B5EF4-FFF2-40B4-BE49-F238E27FC236}">
                <a16:creationId xmlns:a16="http://schemas.microsoft.com/office/drawing/2014/main" id="{319C4E04-61C1-8038-82F5-28DB75B4BDA1}"/>
              </a:ext>
            </a:extLst>
          </p:cNvPr>
          <p:cNvCxnSpPr>
            <a:cxnSpLocks/>
            <a:stCxn id="42" idx="3"/>
            <a:endCxn id="214" idx="0"/>
          </p:cNvCxnSpPr>
          <p:nvPr/>
        </p:nvCxnSpPr>
        <p:spPr>
          <a:xfrm flipV="1">
            <a:off x="6007757" y="577768"/>
            <a:ext cx="3788832" cy="2098735"/>
          </a:xfrm>
          <a:prstGeom prst="bentConnector4">
            <a:avLst>
              <a:gd name="adj1" fmla="val 17405"/>
              <a:gd name="adj2" fmla="val 108471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7" name="TextBox 466">
            <a:extLst>
              <a:ext uri="{FF2B5EF4-FFF2-40B4-BE49-F238E27FC236}">
                <a16:creationId xmlns:a16="http://schemas.microsoft.com/office/drawing/2014/main" id="{09475D5B-6CAD-5641-4AC6-2CC6E82BDAB9}"/>
              </a:ext>
            </a:extLst>
          </p:cNvPr>
          <p:cNvSpPr txBox="1"/>
          <p:nvPr/>
        </p:nvSpPr>
        <p:spPr>
          <a:xfrm>
            <a:off x="8347557" y="1303409"/>
            <a:ext cx="8677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solidFill>
                  <a:schemeClr val="tx2"/>
                </a:solidFill>
              </a:rPr>
              <a:t>Models</a:t>
            </a:r>
            <a:endParaRPr lang="en-US" sz="1400" i="1" baseline="-25000" dirty="0">
              <a:solidFill>
                <a:schemeClr val="tx2"/>
              </a:solidFill>
            </a:endParaRP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9E8AC37E-C7B5-641F-3F48-C6E593B97537}"/>
              </a:ext>
            </a:extLst>
          </p:cNvPr>
          <p:cNvSpPr txBox="1"/>
          <p:nvPr/>
        </p:nvSpPr>
        <p:spPr>
          <a:xfrm>
            <a:off x="8313082" y="2464372"/>
            <a:ext cx="8677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solidFill>
                  <a:schemeClr val="tx2"/>
                </a:solidFill>
              </a:rPr>
              <a:t>Labels</a:t>
            </a:r>
            <a:endParaRPr lang="en-US" sz="1400" i="1" baseline="-25000" dirty="0">
              <a:solidFill>
                <a:schemeClr val="tx2"/>
              </a:solidFill>
            </a:endParaRPr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F2BA13CE-9FE9-513C-098E-4D2E304404B6}"/>
              </a:ext>
            </a:extLst>
          </p:cNvPr>
          <p:cNvSpPr txBox="1"/>
          <p:nvPr/>
        </p:nvSpPr>
        <p:spPr>
          <a:xfrm>
            <a:off x="5241052" y="1890791"/>
            <a:ext cx="7528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</a:t>
            </a:r>
            <a:r>
              <a:rPr lang="en-US" sz="1200" baseline="-25000" dirty="0"/>
              <a:t>2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i="1" dirty="0"/>
              <a:t>Max of</a:t>
            </a:r>
          </a:p>
          <a:p>
            <a:pPr algn="ctr"/>
            <a:r>
              <a:rPr lang="en-US" sz="1200" dirty="0"/>
              <a:t>ARI</a:t>
            </a:r>
            <a:r>
              <a:rPr lang="en-US" sz="1200" baseline="-25000" dirty="0"/>
              <a:t>2_a</a:t>
            </a:r>
          </a:p>
          <a:p>
            <a:pPr algn="ctr"/>
            <a:r>
              <a:rPr lang="en-US" sz="1200" dirty="0"/>
              <a:t>ARI</a:t>
            </a:r>
            <a:r>
              <a:rPr lang="en-US" sz="1200" baseline="-25000" dirty="0"/>
              <a:t>2_b</a:t>
            </a:r>
          </a:p>
          <a:p>
            <a:pPr algn="ctr"/>
            <a:r>
              <a:rPr lang="en-US" sz="1200" dirty="0"/>
              <a:t>…</a:t>
            </a:r>
          </a:p>
        </p:txBody>
      </p: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AEDEC0EE-FDFD-D80D-FFEE-C6DAD09DF6B5}"/>
              </a:ext>
            </a:extLst>
          </p:cNvPr>
          <p:cNvCxnSpPr>
            <a:cxnSpLocks/>
          </p:cNvCxnSpPr>
          <p:nvPr/>
        </p:nvCxnSpPr>
        <p:spPr>
          <a:xfrm>
            <a:off x="5239493" y="1888819"/>
            <a:ext cx="7682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F3915FFB-D843-4441-09B9-4356EAD1C9EC}"/>
              </a:ext>
            </a:extLst>
          </p:cNvPr>
          <p:cNvCxnSpPr>
            <a:cxnSpLocks/>
          </p:cNvCxnSpPr>
          <p:nvPr/>
        </p:nvCxnSpPr>
        <p:spPr>
          <a:xfrm>
            <a:off x="5239493" y="2832544"/>
            <a:ext cx="7544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59B157CC-2B63-6069-2231-3B0770AA5CEC}"/>
              </a:ext>
            </a:extLst>
          </p:cNvPr>
          <p:cNvCxnSpPr>
            <a:cxnSpLocks/>
          </p:cNvCxnSpPr>
          <p:nvPr/>
        </p:nvCxnSpPr>
        <p:spPr>
          <a:xfrm>
            <a:off x="5239493" y="3404486"/>
            <a:ext cx="7544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TextBox 488">
            <a:extLst>
              <a:ext uri="{FF2B5EF4-FFF2-40B4-BE49-F238E27FC236}">
                <a16:creationId xmlns:a16="http://schemas.microsoft.com/office/drawing/2014/main" id="{3EDF32BC-F287-1765-9908-85830A5223FB}"/>
              </a:ext>
            </a:extLst>
          </p:cNvPr>
          <p:cNvSpPr txBox="1"/>
          <p:nvPr/>
        </p:nvSpPr>
        <p:spPr>
          <a:xfrm>
            <a:off x="5252140" y="3414806"/>
            <a:ext cx="7528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</a:t>
            </a:r>
            <a:r>
              <a:rPr lang="en-US" sz="1200" baseline="-25000" dirty="0">
                <a:solidFill>
                  <a:schemeClr val="tx1"/>
                </a:solidFill>
              </a:rPr>
              <a:t>k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i="1" dirty="0"/>
              <a:t>Max of</a:t>
            </a:r>
          </a:p>
          <a:p>
            <a:pPr algn="ctr"/>
            <a:r>
              <a:rPr lang="en-US" sz="1200" dirty="0" err="1"/>
              <a:t>ARI</a:t>
            </a:r>
            <a:r>
              <a:rPr lang="en-US" sz="1200" baseline="-25000" dirty="0" err="1"/>
              <a:t>k_a</a:t>
            </a:r>
            <a:endParaRPr lang="en-US" sz="1200" baseline="-25000" dirty="0"/>
          </a:p>
          <a:p>
            <a:pPr algn="ctr"/>
            <a:r>
              <a:rPr lang="en-US" sz="1200" dirty="0" err="1"/>
              <a:t>ARI</a:t>
            </a:r>
            <a:r>
              <a:rPr lang="en-US" sz="1200" baseline="-25000" dirty="0" err="1"/>
              <a:t>k_b</a:t>
            </a:r>
            <a:endParaRPr lang="en-US" sz="1200" baseline="-25000" dirty="0"/>
          </a:p>
          <a:p>
            <a:pPr algn="ctr"/>
            <a:r>
              <a:rPr lang="en-US" sz="1200" dirty="0"/>
              <a:t>…</a:t>
            </a:r>
          </a:p>
        </p:txBody>
      </p:sp>
      <p:sp>
        <p:nvSpPr>
          <p:cNvPr id="491" name="Oval 490">
            <a:extLst>
              <a:ext uri="{FF2B5EF4-FFF2-40B4-BE49-F238E27FC236}">
                <a16:creationId xmlns:a16="http://schemas.microsoft.com/office/drawing/2014/main" id="{ACC81E67-E98A-99E3-D8CB-026EEB85BD4F}"/>
              </a:ext>
            </a:extLst>
          </p:cNvPr>
          <p:cNvSpPr/>
          <p:nvPr/>
        </p:nvSpPr>
        <p:spPr>
          <a:xfrm>
            <a:off x="5576744" y="3083042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2" name="Oval 491">
            <a:extLst>
              <a:ext uri="{FF2B5EF4-FFF2-40B4-BE49-F238E27FC236}">
                <a16:creationId xmlns:a16="http://schemas.microsoft.com/office/drawing/2014/main" id="{357E6331-ACE2-7E52-5636-BBF0AAF9FF35}"/>
              </a:ext>
            </a:extLst>
          </p:cNvPr>
          <p:cNvSpPr/>
          <p:nvPr/>
        </p:nvSpPr>
        <p:spPr>
          <a:xfrm>
            <a:off x="5576744" y="3231806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3" name="Oval 492">
            <a:extLst>
              <a:ext uri="{FF2B5EF4-FFF2-40B4-BE49-F238E27FC236}">
                <a16:creationId xmlns:a16="http://schemas.microsoft.com/office/drawing/2014/main" id="{853A669D-4CC3-2181-2E0E-2A9127A6609E}"/>
              </a:ext>
            </a:extLst>
          </p:cNvPr>
          <p:cNvSpPr/>
          <p:nvPr/>
        </p:nvSpPr>
        <p:spPr>
          <a:xfrm>
            <a:off x="5576744" y="2936486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97" name="Straight Arrow Connector 496">
            <a:extLst>
              <a:ext uri="{FF2B5EF4-FFF2-40B4-BE49-F238E27FC236}">
                <a16:creationId xmlns:a16="http://schemas.microsoft.com/office/drawing/2014/main" id="{B7952660-DE50-C683-807A-50C69665DE24}"/>
              </a:ext>
            </a:extLst>
          </p:cNvPr>
          <p:cNvCxnSpPr>
            <a:cxnSpLocks/>
            <a:endCxn id="206" idx="0"/>
          </p:cNvCxnSpPr>
          <p:nvPr/>
        </p:nvCxnSpPr>
        <p:spPr>
          <a:xfrm>
            <a:off x="7702268" y="408951"/>
            <a:ext cx="0" cy="194648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1" name="Elbow Connector 500">
            <a:extLst>
              <a:ext uri="{FF2B5EF4-FFF2-40B4-BE49-F238E27FC236}">
                <a16:creationId xmlns:a16="http://schemas.microsoft.com/office/drawing/2014/main" id="{A5262A2D-3644-734A-DC7B-0AF3B13FF3C1}"/>
              </a:ext>
            </a:extLst>
          </p:cNvPr>
          <p:cNvCxnSpPr>
            <a:cxnSpLocks/>
            <a:stCxn id="146" idx="3"/>
            <a:endCxn id="453" idx="1"/>
          </p:cNvCxnSpPr>
          <p:nvPr/>
        </p:nvCxnSpPr>
        <p:spPr>
          <a:xfrm flipV="1">
            <a:off x="5028170" y="1440534"/>
            <a:ext cx="214498" cy="1119626"/>
          </a:xfrm>
          <a:prstGeom prst="bentConnector3">
            <a:avLst>
              <a:gd name="adj1" fmla="val 29939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970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CDBEB8-944B-4FA5-5D27-D4165FB06A83}"/>
              </a:ext>
            </a:extLst>
          </p:cNvPr>
          <p:cNvSpPr/>
          <p:nvPr/>
        </p:nvSpPr>
        <p:spPr>
          <a:xfrm>
            <a:off x="2019899" y="-1"/>
            <a:ext cx="4485124" cy="2747251"/>
          </a:xfrm>
          <a:prstGeom prst="roundRect">
            <a:avLst>
              <a:gd name="adj" fmla="val 9197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 </a:t>
            </a: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0FC74C7C-672F-A56B-E60A-B6A634BE573B}"/>
              </a:ext>
            </a:extLst>
          </p:cNvPr>
          <p:cNvSpPr/>
          <p:nvPr/>
        </p:nvSpPr>
        <p:spPr>
          <a:xfrm>
            <a:off x="11049620" y="1211542"/>
            <a:ext cx="766155" cy="652314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Merge Labels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D69B1F2-29E6-2B98-3383-38BE2B9EB7D3}"/>
              </a:ext>
            </a:extLst>
          </p:cNvPr>
          <p:cNvCxnSpPr>
            <a:cxnSpLocks/>
            <a:stCxn id="130" idx="2"/>
            <a:endCxn id="163" idx="0"/>
          </p:cNvCxnSpPr>
          <p:nvPr/>
        </p:nvCxnSpPr>
        <p:spPr>
          <a:xfrm>
            <a:off x="11432698" y="1863856"/>
            <a:ext cx="2478" cy="511908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7DA55C9-AFAB-470E-C93A-9E28B77BED3A}"/>
              </a:ext>
            </a:extLst>
          </p:cNvPr>
          <p:cNvSpPr/>
          <p:nvPr/>
        </p:nvSpPr>
        <p:spPr>
          <a:xfrm>
            <a:off x="10966599" y="2375764"/>
            <a:ext cx="937153" cy="531052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Final Output: </a:t>
            </a:r>
            <a:r>
              <a:rPr lang="en-US" sz="14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400" dirty="0"/>
              <a:t> </a:t>
            </a:r>
          </a:p>
        </p:txBody>
      </p: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D7EEF8AB-FEF4-3541-F633-0155720DA533}"/>
              </a:ext>
            </a:extLst>
          </p:cNvPr>
          <p:cNvGrpSpPr/>
          <p:nvPr/>
        </p:nvGrpSpPr>
        <p:grpSpPr>
          <a:xfrm>
            <a:off x="91859" y="216626"/>
            <a:ext cx="1871056" cy="2310272"/>
            <a:chOff x="21780" y="565999"/>
            <a:chExt cx="1871056" cy="231027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6DA83E-5DD4-F259-C289-BBF34314CE00}"/>
                </a:ext>
              </a:extLst>
            </p:cNvPr>
            <p:cNvSpPr txBox="1"/>
            <p:nvPr/>
          </p:nvSpPr>
          <p:spPr>
            <a:xfrm>
              <a:off x="228312" y="2253136"/>
              <a:ext cx="7453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Dataset</a:t>
              </a:r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C11379F4-F78C-2DBA-28F5-8A3E0AE9458B}"/>
                </a:ext>
              </a:extLst>
            </p:cNvPr>
            <p:cNvSpPr/>
            <p:nvPr/>
          </p:nvSpPr>
          <p:spPr>
            <a:xfrm>
              <a:off x="1143538" y="1042827"/>
              <a:ext cx="352803" cy="256860"/>
            </a:xfrm>
            <a:prstGeom prst="can">
              <a:avLst/>
            </a:prstGeom>
            <a:solidFill>
              <a:srgbClr val="00B0F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85419F-1FBA-202A-E2EA-74AD0BADC1FC}"/>
                </a:ext>
              </a:extLst>
            </p:cNvPr>
            <p:cNvSpPr txBox="1"/>
            <p:nvPr/>
          </p:nvSpPr>
          <p:spPr>
            <a:xfrm>
              <a:off x="1376238" y="1056299"/>
              <a:ext cx="5101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</a:t>
              </a:r>
              <a:r>
                <a:rPr lang="en-US" sz="1400" baseline="-25000" dirty="0"/>
                <a:t>1</a:t>
              </a:r>
              <a:endParaRPr lang="en-US" sz="1400" dirty="0"/>
            </a:p>
          </p:txBody>
        </p:sp>
        <p:sp>
          <p:nvSpPr>
            <p:cNvPr id="11" name="Can 10">
              <a:extLst>
                <a:ext uri="{FF2B5EF4-FFF2-40B4-BE49-F238E27FC236}">
                  <a16:creationId xmlns:a16="http://schemas.microsoft.com/office/drawing/2014/main" id="{BAEFAF98-F096-E674-BCB5-258452A2D5F7}"/>
                </a:ext>
              </a:extLst>
            </p:cNvPr>
            <p:cNvSpPr/>
            <p:nvPr/>
          </p:nvSpPr>
          <p:spPr>
            <a:xfrm>
              <a:off x="1143538" y="1592705"/>
              <a:ext cx="352803" cy="256860"/>
            </a:xfrm>
            <a:prstGeom prst="can">
              <a:avLst/>
            </a:prstGeom>
            <a:solidFill>
              <a:srgbClr val="0070C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5C0691-A6CF-6862-8993-E35958BB071C}"/>
                </a:ext>
              </a:extLst>
            </p:cNvPr>
            <p:cNvSpPr txBox="1"/>
            <p:nvPr/>
          </p:nvSpPr>
          <p:spPr>
            <a:xfrm>
              <a:off x="1367948" y="1594969"/>
              <a:ext cx="5101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</a:t>
              </a:r>
              <a:r>
                <a:rPr lang="en-US" sz="1400" baseline="-25000" dirty="0"/>
                <a:t>2</a:t>
              </a:r>
              <a:endParaRPr lang="en-US" sz="1400" dirty="0"/>
            </a:p>
          </p:txBody>
        </p:sp>
        <p:sp>
          <p:nvSpPr>
            <p:cNvPr id="13" name="Can 12">
              <a:extLst>
                <a:ext uri="{FF2B5EF4-FFF2-40B4-BE49-F238E27FC236}">
                  <a16:creationId xmlns:a16="http://schemas.microsoft.com/office/drawing/2014/main" id="{2EE4D794-8F58-04B4-0DA9-BE344CAE2B5B}"/>
                </a:ext>
              </a:extLst>
            </p:cNvPr>
            <p:cNvSpPr/>
            <p:nvPr/>
          </p:nvSpPr>
          <p:spPr>
            <a:xfrm>
              <a:off x="1143538" y="2467349"/>
              <a:ext cx="352803" cy="256860"/>
            </a:xfrm>
            <a:prstGeom prst="can">
              <a:avLst/>
            </a:prstGeom>
            <a:solidFill>
              <a:srgbClr val="00206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4326165-BD8F-A071-BFAB-3EB071D8E500}"/>
                </a:ext>
              </a:extLst>
            </p:cNvPr>
            <p:cNvSpPr txBox="1"/>
            <p:nvPr/>
          </p:nvSpPr>
          <p:spPr>
            <a:xfrm>
              <a:off x="1376238" y="2482141"/>
              <a:ext cx="5101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</a:t>
              </a:r>
              <a:r>
                <a:rPr lang="en-US" sz="1400" baseline="-25000" dirty="0"/>
                <a:t>n</a:t>
              </a:r>
              <a:endParaRPr lang="en-US" sz="14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A3E0056-92FB-12B6-714E-0FD703955A7F}"/>
                </a:ext>
              </a:extLst>
            </p:cNvPr>
            <p:cNvSpPr/>
            <p:nvPr/>
          </p:nvSpPr>
          <p:spPr>
            <a:xfrm>
              <a:off x="1276463" y="2142583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7BCF255-F589-8502-35F6-5721E7F5DA04}"/>
                </a:ext>
              </a:extLst>
            </p:cNvPr>
            <p:cNvSpPr/>
            <p:nvPr/>
          </p:nvSpPr>
          <p:spPr>
            <a:xfrm>
              <a:off x="1276463" y="2291347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Can 75">
              <a:extLst>
                <a:ext uri="{FF2B5EF4-FFF2-40B4-BE49-F238E27FC236}">
                  <a16:creationId xmlns:a16="http://schemas.microsoft.com/office/drawing/2014/main" id="{EF809AC9-7EE9-8E83-D02E-E80D5229E12A}"/>
                </a:ext>
              </a:extLst>
            </p:cNvPr>
            <p:cNvSpPr/>
            <p:nvPr/>
          </p:nvSpPr>
          <p:spPr>
            <a:xfrm>
              <a:off x="383689" y="1151766"/>
              <a:ext cx="352803" cy="1077763"/>
            </a:xfrm>
            <a:prstGeom prst="can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7" name="Can 76">
              <a:extLst>
                <a:ext uri="{FF2B5EF4-FFF2-40B4-BE49-F238E27FC236}">
                  <a16:creationId xmlns:a16="http://schemas.microsoft.com/office/drawing/2014/main" id="{C06FA7EF-65B6-D9B0-BF60-1832645925A5}"/>
                </a:ext>
              </a:extLst>
            </p:cNvPr>
            <p:cNvSpPr/>
            <p:nvPr/>
          </p:nvSpPr>
          <p:spPr>
            <a:xfrm>
              <a:off x="384164" y="1357866"/>
              <a:ext cx="352803" cy="256860"/>
            </a:xfrm>
            <a:prstGeom prst="can">
              <a:avLst/>
            </a:prstGeom>
            <a:solidFill>
              <a:srgbClr val="0070C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8" name="Can 77">
              <a:extLst>
                <a:ext uri="{FF2B5EF4-FFF2-40B4-BE49-F238E27FC236}">
                  <a16:creationId xmlns:a16="http://schemas.microsoft.com/office/drawing/2014/main" id="{20AE6116-C0A3-42FA-A760-5181B7C3BA00}"/>
                </a:ext>
              </a:extLst>
            </p:cNvPr>
            <p:cNvSpPr/>
            <p:nvPr/>
          </p:nvSpPr>
          <p:spPr>
            <a:xfrm>
              <a:off x="384896" y="1151767"/>
              <a:ext cx="352803" cy="256860"/>
            </a:xfrm>
            <a:prstGeom prst="can">
              <a:avLst/>
            </a:prstGeom>
            <a:solidFill>
              <a:srgbClr val="00B0F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D256122A-BACC-C29E-B6B3-27D574AC4212}"/>
                </a:ext>
              </a:extLst>
            </p:cNvPr>
            <p:cNvSpPr/>
            <p:nvPr/>
          </p:nvSpPr>
          <p:spPr>
            <a:xfrm>
              <a:off x="288951" y="565999"/>
              <a:ext cx="1449546" cy="2310272"/>
            </a:xfrm>
            <a:prstGeom prst="roundRect">
              <a:avLst>
                <a:gd name="adj" fmla="val 6246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an 18">
              <a:extLst>
                <a:ext uri="{FF2B5EF4-FFF2-40B4-BE49-F238E27FC236}">
                  <a16:creationId xmlns:a16="http://schemas.microsoft.com/office/drawing/2014/main" id="{8B693777-3C7B-AD27-270B-D44D99B903F4}"/>
                </a:ext>
              </a:extLst>
            </p:cNvPr>
            <p:cNvSpPr/>
            <p:nvPr/>
          </p:nvSpPr>
          <p:spPr>
            <a:xfrm>
              <a:off x="384033" y="1965941"/>
              <a:ext cx="352803" cy="256860"/>
            </a:xfrm>
            <a:prstGeom prst="can">
              <a:avLst/>
            </a:prstGeom>
            <a:solidFill>
              <a:srgbClr val="00206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174AF457-E839-E1D1-5041-DC03CE5C781B}"/>
                </a:ext>
              </a:extLst>
            </p:cNvPr>
            <p:cNvCxnSpPr>
              <a:cxnSpLocks/>
              <a:stCxn id="19" idx="4"/>
              <a:endCxn id="13" idx="2"/>
            </p:cNvCxnSpPr>
            <p:nvPr/>
          </p:nvCxnSpPr>
          <p:spPr>
            <a:xfrm>
              <a:off x="736836" y="2094371"/>
              <a:ext cx="406702" cy="501408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E028963D-4227-B591-2C76-1C2A488E291F}"/>
                </a:ext>
              </a:extLst>
            </p:cNvPr>
            <p:cNvCxnSpPr>
              <a:cxnSpLocks/>
              <a:stCxn id="77" idx="4"/>
              <a:endCxn id="11" idx="2"/>
            </p:cNvCxnSpPr>
            <p:nvPr/>
          </p:nvCxnSpPr>
          <p:spPr>
            <a:xfrm>
              <a:off x="736967" y="1486296"/>
              <a:ext cx="406571" cy="234839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F3C6F498-3307-A670-9DF3-EC217B8D421C}"/>
                </a:ext>
              </a:extLst>
            </p:cNvPr>
            <p:cNvCxnSpPr>
              <a:cxnSpLocks/>
              <a:stCxn id="78" idx="4"/>
              <a:endCxn id="7" idx="2"/>
            </p:cNvCxnSpPr>
            <p:nvPr/>
          </p:nvCxnSpPr>
          <p:spPr>
            <a:xfrm flipV="1">
              <a:off x="737699" y="1171257"/>
              <a:ext cx="405839" cy="108940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9FD2EC4-7336-AF0A-138F-04D278CE9CBE}"/>
                </a:ext>
              </a:extLst>
            </p:cNvPr>
            <p:cNvSpPr/>
            <p:nvPr/>
          </p:nvSpPr>
          <p:spPr>
            <a:xfrm>
              <a:off x="528820" y="1657820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717C729-4FE4-2ACD-857C-6D4E539BDA8E}"/>
                </a:ext>
              </a:extLst>
            </p:cNvPr>
            <p:cNvSpPr/>
            <p:nvPr/>
          </p:nvSpPr>
          <p:spPr>
            <a:xfrm>
              <a:off x="1281231" y="1987849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A0053DF-C039-334E-4299-E9AC4AC74578}"/>
                </a:ext>
              </a:extLst>
            </p:cNvPr>
            <p:cNvSpPr txBox="1"/>
            <p:nvPr/>
          </p:nvSpPr>
          <p:spPr>
            <a:xfrm>
              <a:off x="21780" y="577669"/>
              <a:ext cx="187105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/>
                <a:t>Sub-sampling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B3ECC1A-1B1A-7D2E-67E0-1D1984F69952}"/>
                </a:ext>
              </a:extLst>
            </p:cNvPr>
            <p:cNvSpPr/>
            <p:nvPr/>
          </p:nvSpPr>
          <p:spPr>
            <a:xfrm>
              <a:off x="530242" y="1753183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215B496-7EBE-7700-D1A9-FFC6D66EB6E2}"/>
                </a:ext>
              </a:extLst>
            </p:cNvPr>
            <p:cNvSpPr/>
            <p:nvPr/>
          </p:nvSpPr>
          <p:spPr>
            <a:xfrm>
              <a:off x="528820" y="1854250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Can 53">
            <a:extLst>
              <a:ext uri="{FF2B5EF4-FFF2-40B4-BE49-F238E27FC236}">
                <a16:creationId xmlns:a16="http://schemas.microsoft.com/office/drawing/2014/main" id="{FCD2BA0B-9E62-15F2-0F91-203B7F691C22}"/>
              </a:ext>
            </a:extLst>
          </p:cNvPr>
          <p:cNvSpPr/>
          <p:nvPr/>
        </p:nvSpPr>
        <p:spPr>
          <a:xfrm>
            <a:off x="2146949" y="922388"/>
            <a:ext cx="327367" cy="217363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2E96DCA-AB5B-41C5-A386-FA71C06647B8}"/>
              </a:ext>
            </a:extLst>
          </p:cNvPr>
          <p:cNvSpPr txBox="1"/>
          <p:nvPr/>
        </p:nvSpPr>
        <p:spPr>
          <a:xfrm>
            <a:off x="2103377" y="626861"/>
            <a:ext cx="473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1</a:t>
            </a:r>
            <a:endParaRPr lang="en-US" sz="1400" dirty="0"/>
          </a:p>
        </p:txBody>
      </p:sp>
      <p:sp>
        <p:nvSpPr>
          <p:cNvPr id="57" name="Can 56">
            <a:extLst>
              <a:ext uri="{FF2B5EF4-FFF2-40B4-BE49-F238E27FC236}">
                <a16:creationId xmlns:a16="http://schemas.microsoft.com/office/drawing/2014/main" id="{2B760F0A-FA92-C0BD-0A8C-47BF22E25B08}"/>
              </a:ext>
            </a:extLst>
          </p:cNvPr>
          <p:cNvSpPr/>
          <p:nvPr/>
        </p:nvSpPr>
        <p:spPr>
          <a:xfrm>
            <a:off x="2170078" y="1991297"/>
            <a:ext cx="327367" cy="217363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6C2C7B1-2D14-BE2D-0D66-A4E6F83D0F3A}"/>
              </a:ext>
            </a:extLst>
          </p:cNvPr>
          <p:cNvSpPr txBox="1"/>
          <p:nvPr/>
        </p:nvSpPr>
        <p:spPr>
          <a:xfrm>
            <a:off x="2098520" y="1693780"/>
            <a:ext cx="473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2</a:t>
            </a:r>
            <a:endParaRPr lang="en-US" sz="1400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6EEB280-2770-A6CC-EBE1-54F209B714EB}"/>
              </a:ext>
            </a:extLst>
          </p:cNvPr>
          <p:cNvSpPr/>
          <p:nvPr/>
        </p:nvSpPr>
        <p:spPr>
          <a:xfrm>
            <a:off x="2274763" y="2462429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09AD213-6417-0CD7-1C21-7009D0F4CA51}"/>
              </a:ext>
            </a:extLst>
          </p:cNvPr>
          <p:cNvSpPr/>
          <p:nvPr/>
        </p:nvSpPr>
        <p:spPr>
          <a:xfrm>
            <a:off x="2274763" y="2611193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3" name="Card 62">
            <a:extLst>
              <a:ext uri="{FF2B5EF4-FFF2-40B4-BE49-F238E27FC236}">
                <a16:creationId xmlns:a16="http://schemas.microsoft.com/office/drawing/2014/main" id="{0059BA7F-8A8E-AE37-81E2-1752B5C7A4C8}"/>
              </a:ext>
            </a:extLst>
          </p:cNvPr>
          <p:cNvSpPr/>
          <p:nvPr/>
        </p:nvSpPr>
        <p:spPr>
          <a:xfrm flipH="1">
            <a:off x="2729052" y="1140909"/>
            <a:ext cx="1537187" cy="283781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KMeans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Card 63">
            <a:extLst>
              <a:ext uri="{FF2B5EF4-FFF2-40B4-BE49-F238E27FC236}">
                <a16:creationId xmlns:a16="http://schemas.microsoft.com/office/drawing/2014/main" id="{E3CABAFF-164E-7FB6-4D31-A29D463840CB}"/>
              </a:ext>
            </a:extLst>
          </p:cNvPr>
          <p:cNvSpPr/>
          <p:nvPr/>
        </p:nvSpPr>
        <p:spPr>
          <a:xfrm flipH="1">
            <a:off x="2736502" y="1514324"/>
            <a:ext cx="1536052" cy="690559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Parameters: [P</a:t>
            </a:r>
            <a:r>
              <a:rPr lang="en-US" sz="1400" baseline="-25000" dirty="0">
                <a:solidFill>
                  <a:schemeClr val="tx1"/>
                </a:solidFill>
              </a:rPr>
              <a:t>1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r>
              <a:rPr lang="en-US" sz="1400" b="1" dirty="0">
                <a:solidFill>
                  <a:schemeClr val="tx1"/>
                </a:solidFill>
              </a:rPr>
              <a:t>b</a:t>
            </a:r>
            <a:r>
              <a:rPr lang="en-US" sz="1400" dirty="0">
                <a:solidFill>
                  <a:schemeClr val="tx1"/>
                </a:solidFill>
              </a:rPr>
              <a:t>,…]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Card 68">
            <a:extLst>
              <a:ext uri="{FF2B5EF4-FFF2-40B4-BE49-F238E27FC236}">
                <a16:creationId xmlns:a16="http://schemas.microsoft.com/office/drawing/2014/main" id="{08FD33A1-56DB-5624-88E0-4F721E2A7EB9}"/>
              </a:ext>
            </a:extLst>
          </p:cNvPr>
          <p:cNvSpPr/>
          <p:nvPr/>
        </p:nvSpPr>
        <p:spPr>
          <a:xfrm flipH="1">
            <a:off x="2729051" y="2372014"/>
            <a:ext cx="1536051" cy="3003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KMeans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E88DD06-EA11-CDB0-596D-8FD470E5AFAF}"/>
              </a:ext>
            </a:extLst>
          </p:cNvPr>
          <p:cNvSpPr/>
          <p:nvPr/>
        </p:nvSpPr>
        <p:spPr>
          <a:xfrm>
            <a:off x="4665059" y="1351405"/>
            <a:ext cx="1782673" cy="436795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OI_HAPV </a:t>
            </a:r>
          </a:p>
          <a:p>
            <a:pPr algn="ctr"/>
            <a:r>
              <a:rPr lang="en-US" sz="1400" dirty="0"/>
              <a:t>[P</a:t>
            </a:r>
            <a:r>
              <a:rPr lang="en-US" sz="1400" baseline="-25000" dirty="0"/>
              <a:t>1</a:t>
            </a:r>
            <a:r>
              <a:rPr lang="en-US" sz="1400" dirty="0"/>
              <a:t>:a (if </a:t>
            </a:r>
            <a:r>
              <a:rPr lang="en-US" sz="1400" dirty="0" err="1"/>
              <a:t>ARI</a:t>
            </a:r>
            <a:r>
              <a:rPr lang="en-US" sz="1400" baseline="-25000" dirty="0" err="1"/>
              <a:t>a</a:t>
            </a:r>
            <a:r>
              <a:rPr lang="en-US" sz="1400" dirty="0"/>
              <a:t> &gt;</a:t>
            </a:r>
            <a:r>
              <a:rPr lang="en-US" sz="1400" dirty="0" err="1"/>
              <a:t>ARI</a:t>
            </a:r>
            <a:r>
              <a:rPr lang="en-US" sz="1400" baseline="-25000" dirty="0" err="1"/>
              <a:t>b</a:t>
            </a:r>
            <a:r>
              <a:rPr lang="en-US" sz="1400" dirty="0"/>
              <a:t>),…]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DCA61CFA-B9A1-07D6-D986-EA53F22CF4AC}"/>
              </a:ext>
            </a:extLst>
          </p:cNvPr>
          <p:cNvCxnSpPr>
            <a:cxnSpLocks/>
            <a:stCxn id="57" idx="4"/>
            <a:endCxn id="64" idx="3"/>
          </p:cNvCxnSpPr>
          <p:nvPr/>
        </p:nvCxnSpPr>
        <p:spPr>
          <a:xfrm flipV="1">
            <a:off x="2497445" y="1859604"/>
            <a:ext cx="239057" cy="240375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495581A9-5093-9582-A0AB-F7E4C71555F7}"/>
              </a:ext>
            </a:extLst>
          </p:cNvPr>
          <p:cNvCxnSpPr>
            <a:cxnSpLocks/>
            <a:stCxn id="57" idx="4"/>
            <a:endCxn id="69" idx="3"/>
          </p:cNvCxnSpPr>
          <p:nvPr/>
        </p:nvCxnSpPr>
        <p:spPr>
          <a:xfrm>
            <a:off x="2497445" y="2099979"/>
            <a:ext cx="231606" cy="42218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8474AF31-C44B-380E-48A7-A8BF5BA7265C}"/>
              </a:ext>
            </a:extLst>
          </p:cNvPr>
          <p:cNvCxnSpPr>
            <a:cxnSpLocks/>
            <a:stCxn id="54" idx="4"/>
            <a:endCxn id="91" idx="3"/>
          </p:cNvCxnSpPr>
          <p:nvPr/>
        </p:nvCxnSpPr>
        <p:spPr>
          <a:xfrm flipV="1">
            <a:off x="2474316" y="658097"/>
            <a:ext cx="255869" cy="372973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902C9DF2-C821-4925-3A48-954AD83634F9}"/>
              </a:ext>
            </a:extLst>
          </p:cNvPr>
          <p:cNvCxnSpPr>
            <a:cxnSpLocks/>
            <a:stCxn id="54" idx="4"/>
            <a:endCxn id="63" idx="3"/>
          </p:cNvCxnSpPr>
          <p:nvPr/>
        </p:nvCxnSpPr>
        <p:spPr>
          <a:xfrm>
            <a:off x="2474316" y="1031070"/>
            <a:ext cx="254736" cy="25173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1EE25752-D53A-E7C8-E679-6F0A01425BE7}"/>
              </a:ext>
            </a:extLst>
          </p:cNvPr>
          <p:cNvCxnSpPr>
            <a:cxnSpLocks/>
            <a:stCxn id="69" idx="1"/>
            <a:endCxn id="146" idx="2"/>
          </p:cNvCxnSpPr>
          <p:nvPr/>
        </p:nvCxnSpPr>
        <p:spPr>
          <a:xfrm flipV="1">
            <a:off x="4265102" y="2401137"/>
            <a:ext cx="403714" cy="121027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53611628-1F3B-8424-3228-FC43B6C3CC3A}"/>
              </a:ext>
            </a:extLst>
          </p:cNvPr>
          <p:cNvCxnSpPr>
            <a:cxnSpLocks/>
            <a:stCxn id="64" idx="1"/>
            <a:endCxn id="146" idx="0"/>
          </p:cNvCxnSpPr>
          <p:nvPr/>
        </p:nvCxnSpPr>
        <p:spPr>
          <a:xfrm>
            <a:off x="4272554" y="1859604"/>
            <a:ext cx="396262" cy="119348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739015A5-13B6-49BF-C1A9-68CC6227BB75}"/>
              </a:ext>
            </a:extLst>
          </p:cNvPr>
          <p:cNvCxnSpPr>
            <a:cxnSpLocks/>
            <a:stCxn id="94" idx="3"/>
            <a:endCxn id="70" idx="0"/>
          </p:cNvCxnSpPr>
          <p:nvPr/>
        </p:nvCxnSpPr>
        <p:spPr>
          <a:xfrm>
            <a:off x="5028170" y="974969"/>
            <a:ext cx="528226" cy="376436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085CFF60-52ED-9145-A879-87832F97EE76}"/>
              </a:ext>
            </a:extLst>
          </p:cNvPr>
          <p:cNvSpPr/>
          <p:nvPr/>
        </p:nvSpPr>
        <p:spPr>
          <a:xfrm>
            <a:off x="2274763" y="2315873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1" name="Card 90">
            <a:extLst>
              <a:ext uri="{FF2B5EF4-FFF2-40B4-BE49-F238E27FC236}">
                <a16:creationId xmlns:a16="http://schemas.microsoft.com/office/drawing/2014/main" id="{FFD1D88B-83B9-9971-94C6-0B9BC96CDEBC}"/>
              </a:ext>
            </a:extLst>
          </p:cNvPr>
          <p:cNvSpPr/>
          <p:nvPr/>
        </p:nvSpPr>
        <p:spPr>
          <a:xfrm flipH="1">
            <a:off x="2730185" y="326575"/>
            <a:ext cx="1537187" cy="663044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Parameters: [P</a:t>
            </a:r>
            <a:r>
              <a:rPr lang="en-US" sz="1400" baseline="-25000" dirty="0">
                <a:solidFill>
                  <a:schemeClr val="tx1"/>
                </a:solidFill>
              </a:rPr>
              <a:t>1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r>
              <a:rPr lang="en-US" sz="1400" b="1" dirty="0">
                <a:solidFill>
                  <a:schemeClr val="tx1"/>
                </a:solidFill>
              </a:rPr>
              <a:t>a</a:t>
            </a:r>
            <a:r>
              <a:rPr lang="en-US" sz="1400" dirty="0">
                <a:solidFill>
                  <a:schemeClr val="tx1"/>
                </a:solidFill>
              </a:rPr>
              <a:t>,…]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Decision 93">
            <a:extLst>
              <a:ext uri="{FF2B5EF4-FFF2-40B4-BE49-F238E27FC236}">
                <a16:creationId xmlns:a16="http://schemas.microsoft.com/office/drawing/2014/main" id="{FEA9941F-5037-6063-5D11-A8AF16CD47D2}"/>
              </a:ext>
            </a:extLst>
          </p:cNvPr>
          <p:cNvSpPr/>
          <p:nvPr/>
        </p:nvSpPr>
        <p:spPr>
          <a:xfrm>
            <a:off x="4309461" y="778872"/>
            <a:ext cx="718709" cy="392194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7A415E4-6818-0098-65BE-59033244D805}"/>
              </a:ext>
            </a:extLst>
          </p:cNvPr>
          <p:cNvSpPr txBox="1"/>
          <p:nvPr/>
        </p:nvSpPr>
        <p:spPr>
          <a:xfrm>
            <a:off x="4416199" y="797942"/>
            <a:ext cx="517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ARI</a:t>
            </a:r>
            <a:r>
              <a:rPr lang="en-US" sz="1400" baseline="-25000" dirty="0" err="1"/>
              <a:t>a</a:t>
            </a:r>
            <a:endParaRPr lang="en-US" sz="1400" baseline="-25000" dirty="0"/>
          </a:p>
        </p:txBody>
      </p: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01EA3497-5451-3C27-0C2B-54F6CAB41461}"/>
              </a:ext>
            </a:extLst>
          </p:cNvPr>
          <p:cNvCxnSpPr>
            <a:cxnSpLocks/>
            <a:stCxn id="63" idx="1"/>
            <a:endCxn id="94" idx="2"/>
          </p:cNvCxnSpPr>
          <p:nvPr/>
        </p:nvCxnSpPr>
        <p:spPr>
          <a:xfrm flipV="1">
            <a:off x="4266239" y="1171066"/>
            <a:ext cx="402577" cy="111734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B5DA0813-A462-F7D3-154E-E5B6853D6010}"/>
              </a:ext>
            </a:extLst>
          </p:cNvPr>
          <p:cNvCxnSpPr>
            <a:cxnSpLocks/>
            <a:stCxn id="91" idx="1"/>
            <a:endCxn id="94" idx="0"/>
          </p:cNvCxnSpPr>
          <p:nvPr/>
        </p:nvCxnSpPr>
        <p:spPr>
          <a:xfrm>
            <a:off x="4267372" y="658097"/>
            <a:ext cx="401444" cy="120775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6" name="Decision 145">
            <a:extLst>
              <a:ext uri="{FF2B5EF4-FFF2-40B4-BE49-F238E27FC236}">
                <a16:creationId xmlns:a16="http://schemas.microsoft.com/office/drawing/2014/main" id="{EBF5C562-48B7-748D-785C-3078693307F1}"/>
              </a:ext>
            </a:extLst>
          </p:cNvPr>
          <p:cNvSpPr/>
          <p:nvPr/>
        </p:nvSpPr>
        <p:spPr>
          <a:xfrm>
            <a:off x="4309461" y="1978952"/>
            <a:ext cx="718709" cy="422185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F03A5FF-6A32-D373-6AC7-7C93FAE12FF6}"/>
              </a:ext>
            </a:extLst>
          </p:cNvPr>
          <p:cNvSpPr txBox="1"/>
          <p:nvPr/>
        </p:nvSpPr>
        <p:spPr>
          <a:xfrm>
            <a:off x="4402315" y="2042122"/>
            <a:ext cx="553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ARI</a:t>
            </a:r>
            <a:r>
              <a:rPr lang="en-US" sz="1400" baseline="-25000" dirty="0" err="1"/>
              <a:t>b</a:t>
            </a:r>
            <a:endParaRPr lang="en-US" sz="1400" baseline="-25000" dirty="0"/>
          </a:p>
        </p:txBody>
      </p:sp>
      <p:cxnSp>
        <p:nvCxnSpPr>
          <p:cNvPr id="159" name="Elbow Connector 158">
            <a:extLst>
              <a:ext uri="{FF2B5EF4-FFF2-40B4-BE49-F238E27FC236}">
                <a16:creationId xmlns:a16="http://schemas.microsoft.com/office/drawing/2014/main" id="{295FB7ED-14F3-34F0-6097-E543AC183FE4}"/>
              </a:ext>
            </a:extLst>
          </p:cNvPr>
          <p:cNvCxnSpPr>
            <a:cxnSpLocks/>
            <a:stCxn id="146" idx="3"/>
            <a:endCxn id="70" idx="2"/>
          </p:cNvCxnSpPr>
          <p:nvPr/>
        </p:nvCxnSpPr>
        <p:spPr>
          <a:xfrm flipV="1">
            <a:off x="5028170" y="1788200"/>
            <a:ext cx="528226" cy="401845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A417EC42-B088-CC5A-6672-FDBA61184381}"/>
              </a:ext>
            </a:extLst>
          </p:cNvPr>
          <p:cNvCxnSpPr>
            <a:cxnSpLocks/>
            <a:stCxn id="218" idx="3"/>
            <a:endCxn id="197" idx="0"/>
          </p:cNvCxnSpPr>
          <p:nvPr/>
        </p:nvCxnSpPr>
        <p:spPr>
          <a:xfrm>
            <a:off x="7521304" y="2192779"/>
            <a:ext cx="166" cy="13794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621A4216-640B-A298-F672-B6EE706C6841}"/>
              </a:ext>
            </a:extLst>
          </p:cNvPr>
          <p:cNvCxnSpPr>
            <a:cxnSpLocks/>
          </p:cNvCxnSpPr>
          <p:nvPr/>
        </p:nvCxnSpPr>
        <p:spPr>
          <a:xfrm>
            <a:off x="7426756" y="1028845"/>
            <a:ext cx="603" cy="152644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5D37B7C-9685-A28C-ADE6-222C1237DC45}"/>
              </a:ext>
            </a:extLst>
          </p:cNvPr>
          <p:cNvSpPr/>
          <p:nvPr/>
        </p:nvSpPr>
        <p:spPr>
          <a:xfrm>
            <a:off x="6736260" y="2330725"/>
            <a:ext cx="1570420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[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S1_M1</a:t>
            </a:r>
            <a:r>
              <a:rPr lang="en-US" sz="1600" dirty="0"/>
              <a:t>, 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S1_M2</a:t>
            </a:r>
            <a:r>
              <a:rPr lang="en-US" sz="1600" dirty="0"/>
              <a:t>,…]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3C7E377-2E4B-D673-819E-07E8E6B9E62A}"/>
              </a:ext>
            </a:extLst>
          </p:cNvPr>
          <p:cNvSpPr/>
          <p:nvPr/>
        </p:nvSpPr>
        <p:spPr>
          <a:xfrm>
            <a:off x="8557043" y="2330725"/>
            <a:ext cx="1572921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[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S2_M1</a:t>
            </a:r>
            <a:r>
              <a:rPr lang="en-US" sz="1600" dirty="0"/>
              <a:t>, 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S2_M2</a:t>
            </a:r>
            <a:r>
              <a:rPr lang="en-US" sz="1600" dirty="0"/>
              <a:t>,…]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8DE1EC9-B683-F262-F13E-47AB0666BFE8}"/>
              </a:ext>
            </a:extLst>
          </p:cNvPr>
          <p:cNvSpPr/>
          <p:nvPr/>
        </p:nvSpPr>
        <p:spPr>
          <a:xfrm>
            <a:off x="7323030" y="2750384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i="1" baseline="-25000" dirty="0"/>
              <a:t>1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C46CF357-8AD8-CC46-6F22-F10657947B70}"/>
              </a:ext>
            </a:extLst>
          </p:cNvPr>
          <p:cNvCxnSpPr>
            <a:cxnSpLocks/>
            <a:stCxn id="198" idx="2"/>
            <a:endCxn id="201" idx="0"/>
          </p:cNvCxnSpPr>
          <p:nvPr/>
        </p:nvCxnSpPr>
        <p:spPr>
          <a:xfrm>
            <a:off x="9343504" y="2622955"/>
            <a:ext cx="1719" cy="124295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Rectangle 200">
            <a:extLst>
              <a:ext uri="{FF2B5EF4-FFF2-40B4-BE49-F238E27FC236}">
                <a16:creationId xmlns:a16="http://schemas.microsoft.com/office/drawing/2014/main" id="{9D74EFCB-F77E-3EFA-F3F4-0938ABD321FA}"/>
              </a:ext>
            </a:extLst>
          </p:cNvPr>
          <p:cNvSpPr/>
          <p:nvPr/>
        </p:nvSpPr>
        <p:spPr>
          <a:xfrm>
            <a:off x="9146951" y="2747250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i="1" baseline="-25000" dirty="0"/>
              <a:t>2</a:t>
            </a: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C7A78C8A-BC56-80E5-1C6B-AE7971A8E979}"/>
              </a:ext>
            </a:extLst>
          </p:cNvPr>
          <p:cNvSpPr/>
          <p:nvPr/>
        </p:nvSpPr>
        <p:spPr>
          <a:xfrm>
            <a:off x="10220482" y="7312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4" name="Card 203">
            <a:extLst>
              <a:ext uri="{FF2B5EF4-FFF2-40B4-BE49-F238E27FC236}">
                <a16:creationId xmlns:a16="http://schemas.microsoft.com/office/drawing/2014/main" id="{E9CAADC4-C5DA-CCBC-B737-2A1EB1FFAB89}"/>
              </a:ext>
            </a:extLst>
          </p:cNvPr>
          <p:cNvSpPr/>
          <p:nvPr/>
        </p:nvSpPr>
        <p:spPr>
          <a:xfrm flipH="1">
            <a:off x="6819405" y="412473"/>
            <a:ext cx="1402592" cy="616372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205" name="Can 204">
            <a:extLst>
              <a:ext uri="{FF2B5EF4-FFF2-40B4-BE49-F238E27FC236}">
                <a16:creationId xmlns:a16="http://schemas.microsoft.com/office/drawing/2014/main" id="{F07E0133-6040-396E-EA8D-7115CE32F6E1}"/>
              </a:ext>
            </a:extLst>
          </p:cNvPr>
          <p:cNvSpPr/>
          <p:nvPr/>
        </p:nvSpPr>
        <p:spPr>
          <a:xfrm>
            <a:off x="6905591" y="709912"/>
            <a:ext cx="352803" cy="229212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0A592AFE-7F6D-E40B-C98C-F17C4796887F}"/>
              </a:ext>
            </a:extLst>
          </p:cNvPr>
          <p:cNvSpPr txBox="1"/>
          <p:nvPr/>
        </p:nvSpPr>
        <p:spPr>
          <a:xfrm>
            <a:off x="6837073" y="405396"/>
            <a:ext cx="510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1</a:t>
            </a:r>
            <a:endParaRPr lang="en-US" sz="1400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C9DA0F53-D813-E37F-BB3B-CD82507E2234}"/>
              </a:ext>
            </a:extLst>
          </p:cNvPr>
          <p:cNvSpPr txBox="1"/>
          <p:nvPr/>
        </p:nvSpPr>
        <p:spPr>
          <a:xfrm>
            <a:off x="7432305" y="668939"/>
            <a:ext cx="8677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OI_HAPV</a:t>
            </a:r>
            <a:endParaRPr lang="en-US" sz="1400" baseline="-25000" dirty="0">
              <a:solidFill>
                <a:schemeClr val="tx1"/>
              </a:solidFill>
            </a:endParaRPr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77B8ACCA-F394-8153-C2B9-3586170C4712}"/>
              </a:ext>
            </a:extLst>
          </p:cNvPr>
          <p:cNvCxnSpPr>
            <a:cxnSpLocks/>
            <a:stCxn id="207" idx="1"/>
            <a:endCxn id="205" idx="4"/>
          </p:cNvCxnSpPr>
          <p:nvPr/>
        </p:nvCxnSpPr>
        <p:spPr>
          <a:xfrm flipH="1">
            <a:off x="7258394" y="822828"/>
            <a:ext cx="173911" cy="169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" name="Rectangle 208">
            <a:extLst>
              <a:ext uri="{FF2B5EF4-FFF2-40B4-BE49-F238E27FC236}">
                <a16:creationId xmlns:a16="http://schemas.microsoft.com/office/drawing/2014/main" id="{6869D400-A8E0-5AC0-42D5-11121DFE82D0}"/>
              </a:ext>
            </a:extLst>
          </p:cNvPr>
          <p:cNvSpPr/>
          <p:nvPr/>
        </p:nvSpPr>
        <p:spPr>
          <a:xfrm>
            <a:off x="7273822" y="1181489"/>
            <a:ext cx="494963" cy="252599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</a:t>
            </a:r>
            <a:r>
              <a:rPr lang="en-US" sz="1400" baseline="-25000" dirty="0"/>
              <a:t>1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BDA337A8-50BA-D9EA-6BDD-EFE25AEFEC77}"/>
              </a:ext>
            </a:extLst>
          </p:cNvPr>
          <p:cNvCxnSpPr>
            <a:cxnSpLocks/>
            <a:stCxn id="212" idx="2"/>
            <a:endCxn id="217" idx="0"/>
          </p:cNvCxnSpPr>
          <p:nvPr/>
        </p:nvCxnSpPr>
        <p:spPr>
          <a:xfrm>
            <a:off x="9334319" y="1016134"/>
            <a:ext cx="3453" cy="167512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2" name="Card 211">
            <a:extLst>
              <a:ext uri="{FF2B5EF4-FFF2-40B4-BE49-F238E27FC236}">
                <a16:creationId xmlns:a16="http://schemas.microsoft.com/office/drawing/2014/main" id="{41742E91-BBC1-8143-0677-70961C3C7375}"/>
              </a:ext>
            </a:extLst>
          </p:cNvPr>
          <p:cNvSpPr/>
          <p:nvPr/>
        </p:nvSpPr>
        <p:spPr>
          <a:xfrm flipH="1">
            <a:off x="8642735" y="399761"/>
            <a:ext cx="1383168" cy="616373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213" name="Can 212">
            <a:extLst>
              <a:ext uri="{FF2B5EF4-FFF2-40B4-BE49-F238E27FC236}">
                <a16:creationId xmlns:a16="http://schemas.microsoft.com/office/drawing/2014/main" id="{948AB922-8365-1148-6D3D-5648667643BE}"/>
              </a:ext>
            </a:extLst>
          </p:cNvPr>
          <p:cNvSpPr/>
          <p:nvPr/>
        </p:nvSpPr>
        <p:spPr>
          <a:xfrm>
            <a:off x="8720130" y="694880"/>
            <a:ext cx="352803" cy="256860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04BAA516-4B6F-5004-A899-57FE8E4CEBBB}"/>
              </a:ext>
            </a:extLst>
          </p:cNvPr>
          <p:cNvSpPr txBox="1"/>
          <p:nvPr/>
        </p:nvSpPr>
        <p:spPr>
          <a:xfrm>
            <a:off x="8651612" y="391830"/>
            <a:ext cx="510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2</a:t>
            </a:r>
            <a:endParaRPr lang="en-US" sz="1400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549B8AC6-67A4-3C3F-4F99-2B99C5876D11}"/>
              </a:ext>
            </a:extLst>
          </p:cNvPr>
          <p:cNvSpPr txBox="1"/>
          <p:nvPr/>
        </p:nvSpPr>
        <p:spPr>
          <a:xfrm>
            <a:off x="9243371" y="667744"/>
            <a:ext cx="8454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OI_HAPV</a:t>
            </a:r>
            <a:endParaRPr lang="en-US" sz="1400" baseline="-25000" dirty="0">
              <a:solidFill>
                <a:schemeClr val="tx1"/>
              </a:solidFill>
            </a:endParaRPr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E8C6C82A-C4B9-F19B-534A-6B05BABEAF50}"/>
              </a:ext>
            </a:extLst>
          </p:cNvPr>
          <p:cNvCxnSpPr>
            <a:cxnSpLocks/>
            <a:stCxn id="215" idx="1"/>
            <a:endCxn id="213" idx="4"/>
          </p:cNvCxnSpPr>
          <p:nvPr/>
        </p:nvCxnSpPr>
        <p:spPr>
          <a:xfrm flipH="1">
            <a:off x="9072933" y="821633"/>
            <a:ext cx="170438" cy="1677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F2183143-BB99-2894-2DE1-435397E65887}"/>
              </a:ext>
            </a:extLst>
          </p:cNvPr>
          <p:cNvSpPr/>
          <p:nvPr/>
        </p:nvSpPr>
        <p:spPr>
          <a:xfrm>
            <a:off x="9090290" y="1183646"/>
            <a:ext cx="494963" cy="250442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</a:t>
            </a:r>
            <a:r>
              <a:rPr lang="en-US" sz="1400" baseline="-25000" dirty="0"/>
              <a:t>2</a:t>
            </a:r>
          </a:p>
        </p:txBody>
      </p:sp>
      <p:sp>
        <p:nvSpPr>
          <p:cNvPr id="218" name="Can 217">
            <a:extLst>
              <a:ext uri="{FF2B5EF4-FFF2-40B4-BE49-F238E27FC236}">
                <a16:creationId xmlns:a16="http://schemas.microsoft.com/office/drawing/2014/main" id="{89283C21-F9B1-F2B9-49E7-998E7841FC9E}"/>
              </a:ext>
            </a:extLst>
          </p:cNvPr>
          <p:cNvSpPr/>
          <p:nvPr/>
        </p:nvSpPr>
        <p:spPr>
          <a:xfrm>
            <a:off x="7344902" y="1935919"/>
            <a:ext cx="352803" cy="256860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F63E11B-07CD-18AD-E10A-3E1A7D9BEABE}"/>
              </a:ext>
            </a:extLst>
          </p:cNvPr>
          <p:cNvSpPr txBox="1"/>
          <p:nvPr/>
        </p:nvSpPr>
        <p:spPr>
          <a:xfrm>
            <a:off x="6962741" y="1918275"/>
            <a:ext cx="510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1</a:t>
            </a:r>
            <a:endParaRPr lang="en-US" sz="1400" dirty="0"/>
          </a:p>
        </p:txBody>
      </p:sp>
      <p:sp>
        <p:nvSpPr>
          <p:cNvPr id="220" name="Can 219">
            <a:extLst>
              <a:ext uri="{FF2B5EF4-FFF2-40B4-BE49-F238E27FC236}">
                <a16:creationId xmlns:a16="http://schemas.microsoft.com/office/drawing/2014/main" id="{9068FE81-5EBC-E381-B5C6-D1996A0AB17E}"/>
              </a:ext>
            </a:extLst>
          </p:cNvPr>
          <p:cNvSpPr/>
          <p:nvPr/>
        </p:nvSpPr>
        <p:spPr>
          <a:xfrm>
            <a:off x="9168821" y="1935919"/>
            <a:ext cx="352803" cy="256860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2F96FC06-7208-A571-57B0-F078E7ACA6EA}"/>
              </a:ext>
            </a:extLst>
          </p:cNvPr>
          <p:cNvSpPr txBox="1"/>
          <p:nvPr/>
        </p:nvSpPr>
        <p:spPr>
          <a:xfrm>
            <a:off x="8784006" y="1918274"/>
            <a:ext cx="510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2</a:t>
            </a:r>
            <a:endParaRPr lang="en-US" sz="1400" dirty="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390BDDCA-FA99-8EAD-EFA2-F55702C2B8D2}"/>
              </a:ext>
            </a:extLst>
          </p:cNvPr>
          <p:cNvCxnSpPr>
            <a:cxnSpLocks/>
            <a:stCxn id="209" idx="2"/>
            <a:endCxn id="220" idx="1"/>
          </p:cNvCxnSpPr>
          <p:nvPr/>
        </p:nvCxnSpPr>
        <p:spPr>
          <a:xfrm>
            <a:off x="7521304" y="1434088"/>
            <a:ext cx="1823919" cy="50183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EEF3FF39-F0A1-8FB6-5188-1BED4A751DE7}"/>
              </a:ext>
            </a:extLst>
          </p:cNvPr>
          <p:cNvCxnSpPr>
            <a:cxnSpLocks/>
            <a:stCxn id="209" idx="2"/>
            <a:endCxn id="218" idx="1"/>
          </p:cNvCxnSpPr>
          <p:nvPr/>
        </p:nvCxnSpPr>
        <p:spPr>
          <a:xfrm>
            <a:off x="7521304" y="1434088"/>
            <a:ext cx="0" cy="50183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CFA48A5-7FD3-8634-B04E-9F7CD10D3BF0}"/>
              </a:ext>
            </a:extLst>
          </p:cNvPr>
          <p:cNvCxnSpPr>
            <a:cxnSpLocks/>
            <a:stCxn id="217" idx="2"/>
            <a:endCxn id="220" idx="1"/>
          </p:cNvCxnSpPr>
          <p:nvPr/>
        </p:nvCxnSpPr>
        <p:spPr>
          <a:xfrm>
            <a:off x="9337772" y="1434088"/>
            <a:ext cx="7451" cy="50183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A163F04-F0E5-8D80-1AF7-4342631E26F5}"/>
              </a:ext>
            </a:extLst>
          </p:cNvPr>
          <p:cNvCxnSpPr>
            <a:cxnSpLocks/>
            <a:stCxn id="217" idx="2"/>
            <a:endCxn id="218" idx="1"/>
          </p:cNvCxnSpPr>
          <p:nvPr/>
        </p:nvCxnSpPr>
        <p:spPr>
          <a:xfrm flipH="1">
            <a:off x="7521304" y="1434088"/>
            <a:ext cx="1816468" cy="50183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FFDA63F1-AF9A-1624-85E2-B25A4DCA400C}"/>
              </a:ext>
            </a:extLst>
          </p:cNvPr>
          <p:cNvCxnSpPr>
            <a:cxnSpLocks/>
            <a:stCxn id="220" idx="3"/>
            <a:endCxn id="198" idx="0"/>
          </p:cNvCxnSpPr>
          <p:nvPr/>
        </p:nvCxnSpPr>
        <p:spPr>
          <a:xfrm flipH="1">
            <a:off x="9343504" y="2192779"/>
            <a:ext cx="1719" cy="13794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7" name="Oval 226">
            <a:extLst>
              <a:ext uri="{FF2B5EF4-FFF2-40B4-BE49-F238E27FC236}">
                <a16:creationId xmlns:a16="http://schemas.microsoft.com/office/drawing/2014/main" id="{DE0A1277-3941-A958-551F-004537DBD53F}"/>
              </a:ext>
            </a:extLst>
          </p:cNvPr>
          <p:cNvSpPr/>
          <p:nvPr/>
        </p:nvSpPr>
        <p:spPr>
          <a:xfrm>
            <a:off x="10443506" y="7312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20F3DC74-0B99-8281-E407-90AB6FB8E069}"/>
              </a:ext>
            </a:extLst>
          </p:cNvPr>
          <p:cNvSpPr/>
          <p:nvPr/>
        </p:nvSpPr>
        <p:spPr>
          <a:xfrm>
            <a:off x="10668435" y="7312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A6C78296-93E4-451E-1E69-05B5653AAC0E}"/>
              </a:ext>
            </a:extLst>
          </p:cNvPr>
          <p:cNvSpPr/>
          <p:nvPr/>
        </p:nvSpPr>
        <p:spPr>
          <a:xfrm>
            <a:off x="10220482" y="1245069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8EF627E1-DBB4-8DA8-956A-7DD5A48A4AB0}"/>
              </a:ext>
            </a:extLst>
          </p:cNvPr>
          <p:cNvSpPr/>
          <p:nvPr/>
        </p:nvSpPr>
        <p:spPr>
          <a:xfrm>
            <a:off x="10443506" y="1245069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B4C98857-631F-7ACE-FDEA-AE715B34C47F}"/>
              </a:ext>
            </a:extLst>
          </p:cNvPr>
          <p:cNvSpPr/>
          <p:nvPr/>
        </p:nvSpPr>
        <p:spPr>
          <a:xfrm>
            <a:off x="10668435" y="1245069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7303D4E3-FCB3-DF54-C5D7-69287A8373CB}"/>
              </a:ext>
            </a:extLst>
          </p:cNvPr>
          <p:cNvSpPr/>
          <p:nvPr/>
        </p:nvSpPr>
        <p:spPr>
          <a:xfrm>
            <a:off x="10215470" y="243336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0925660A-0A62-B714-499F-84871B461FF4}"/>
              </a:ext>
            </a:extLst>
          </p:cNvPr>
          <p:cNvSpPr/>
          <p:nvPr/>
        </p:nvSpPr>
        <p:spPr>
          <a:xfrm>
            <a:off x="10438494" y="243336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70EB75DC-4451-C9F3-B551-6057B7877598}"/>
              </a:ext>
            </a:extLst>
          </p:cNvPr>
          <p:cNvSpPr/>
          <p:nvPr/>
        </p:nvSpPr>
        <p:spPr>
          <a:xfrm>
            <a:off x="10663423" y="243336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8E4B71E9-1EE2-FB0B-3B8B-29BF36BD1AA0}"/>
              </a:ext>
            </a:extLst>
          </p:cNvPr>
          <p:cNvSpPr/>
          <p:nvPr/>
        </p:nvSpPr>
        <p:spPr>
          <a:xfrm>
            <a:off x="10216559" y="28505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04EBB380-C1F3-249A-4839-C6DA097A4938}"/>
              </a:ext>
            </a:extLst>
          </p:cNvPr>
          <p:cNvSpPr/>
          <p:nvPr/>
        </p:nvSpPr>
        <p:spPr>
          <a:xfrm>
            <a:off x="10439583" y="28505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E26C06F9-E9A1-C6CB-BBFF-118331E4A4D4}"/>
              </a:ext>
            </a:extLst>
          </p:cNvPr>
          <p:cNvSpPr/>
          <p:nvPr/>
        </p:nvSpPr>
        <p:spPr>
          <a:xfrm>
            <a:off x="10664512" y="28505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B020543D-3E2D-1FD5-0E69-921FF0111E87}"/>
              </a:ext>
            </a:extLst>
          </p:cNvPr>
          <p:cNvCxnSpPr>
            <a:cxnSpLocks/>
            <a:endCxn id="218" idx="1"/>
          </p:cNvCxnSpPr>
          <p:nvPr/>
        </p:nvCxnSpPr>
        <p:spPr>
          <a:xfrm flipH="1">
            <a:off x="7521304" y="1431377"/>
            <a:ext cx="2973697" cy="504542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FE8042C3-4B00-7BA1-E4EF-7CDB47F02DE7}"/>
              </a:ext>
            </a:extLst>
          </p:cNvPr>
          <p:cNvCxnSpPr>
            <a:cxnSpLocks/>
            <a:endCxn id="220" idx="1"/>
          </p:cNvCxnSpPr>
          <p:nvPr/>
        </p:nvCxnSpPr>
        <p:spPr>
          <a:xfrm flipH="1">
            <a:off x="9345223" y="1461238"/>
            <a:ext cx="1149778" cy="47468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2D9EBBED-8436-44D0-7827-933B975A08A8}"/>
              </a:ext>
            </a:extLst>
          </p:cNvPr>
          <p:cNvCxnSpPr>
            <a:cxnSpLocks/>
            <a:stCxn id="197" idx="2"/>
            <a:endCxn id="199" idx="0"/>
          </p:cNvCxnSpPr>
          <p:nvPr/>
        </p:nvCxnSpPr>
        <p:spPr>
          <a:xfrm flipH="1">
            <a:off x="7521302" y="2622955"/>
            <a:ext cx="168" cy="12742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Rounded Rectangle 240">
            <a:extLst>
              <a:ext uri="{FF2B5EF4-FFF2-40B4-BE49-F238E27FC236}">
                <a16:creationId xmlns:a16="http://schemas.microsoft.com/office/drawing/2014/main" id="{9CCA7D4B-CD33-B966-2932-114F4A55BACE}"/>
              </a:ext>
            </a:extLst>
          </p:cNvPr>
          <p:cNvSpPr/>
          <p:nvPr/>
        </p:nvSpPr>
        <p:spPr>
          <a:xfrm>
            <a:off x="6700819" y="-2188"/>
            <a:ext cx="4144639" cy="3083836"/>
          </a:xfrm>
          <a:prstGeom prst="roundRect">
            <a:avLst>
              <a:gd name="adj" fmla="val 7066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00521CD7-8795-6A5E-62A0-73C130FCAB59}"/>
              </a:ext>
            </a:extLst>
          </p:cNvPr>
          <p:cNvCxnSpPr>
            <a:cxnSpLocks/>
            <a:stCxn id="40" idx="3"/>
            <a:endCxn id="34" idx="1"/>
          </p:cNvCxnSpPr>
          <p:nvPr/>
        </p:nvCxnSpPr>
        <p:spPr>
          <a:xfrm>
            <a:off x="1808576" y="1371762"/>
            <a:ext cx="211323" cy="1863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7" name="TextBox 336">
            <a:extLst>
              <a:ext uri="{FF2B5EF4-FFF2-40B4-BE49-F238E27FC236}">
                <a16:creationId xmlns:a16="http://schemas.microsoft.com/office/drawing/2014/main" id="{0AF8C454-753A-D771-FA72-BAE9D0FEDE84}"/>
              </a:ext>
            </a:extLst>
          </p:cNvPr>
          <p:cNvSpPr txBox="1"/>
          <p:nvPr/>
        </p:nvSpPr>
        <p:spPr>
          <a:xfrm>
            <a:off x="2068548" y="2984"/>
            <a:ext cx="49255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Determine HAPV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B817BA91-5C19-C98E-3BE9-E075A7AE70AA}"/>
              </a:ext>
            </a:extLst>
          </p:cNvPr>
          <p:cNvSpPr txBox="1"/>
          <p:nvPr/>
        </p:nvSpPr>
        <p:spPr>
          <a:xfrm>
            <a:off x="6700818" y="10761"/>
            <a:ext cx="42548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Generate Labels</a:t>
            </a:r>
          </a:p>
        </p:txBody>
      </p: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DEFC9B8B-AE30-B682-B029-D989B12779F2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6505023" y="1373625"/>
            <a:ext cx="211323" cy="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Arrow Connector 425">
            <a:extLst>
              <a:ext uri="{FF2B5EF4-FFF2-40B4-BE49-F238E27FC236}">
                <a16:creationId xmlns:a16="http://schemas.microsoft.com/office/drawing/2014/main" id="{CFB2CC0F-F141-3A43-C2BE-DCF3F852CE97}"/>
              </a:ext>
            </a:extLst>
          </p:cNvPr>
          <p:cNvCxnSpPr>
            <a:cxnSpLocks/>
            <a:stCxn id="241" idx="3"/>
            <a:endCxn id="130" idx="1"/>
          </p:cNvCxnSpPr>
          <p:nvPr/>
        </p:nvCxnSpPr>
        <p:spPr>
          <a:xfrm flipV="1">
            <a:off x="10845458" y="1537699"/>
            <a:ext cx="204162" cy="2031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2" name="Elbow Connector 471">
            <a:extLst>
              <a:ext uri="{FF2B5EF4-FFF2-40B4-BE49-F238E27FC236}">
                <a16:creationId xmlns:a16="http://schemas.microsoft.com/office/drawing/2014/main" id="{35DB2C3F-BDAB-9E35-5144-4DAB9078F144}"/>
              </a:ext>
            </a:extLst>
          </p:cNvPr>
          <p:cNvCxnSpPr>
            <a:cxnSpLocks/>
            <a:stCxn id="40" idx="2"/>
          </p:cNvCxnSpPr>
          <p:nvPr/>
        </p:nvCxnSpPr>
        <p:spPr>
          <a:xfrm rot="16200000" flipH="1">
            <a:off x="3696869" y="-86169"/>
            <a:ext cx="390882" cy="5617015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366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CDBEB8-944B-4FA5-5D27-D4165FB06A83}"/>
              </a:ext>
            </a:extLst>
          </p:cNvPr>
          <p:cNvSpPr/>
          <p:nvPr/>
        </p:nvSpPr>
        <p:spPr>
          <a:xfrm>
            <a:off x="2019899" y="-1"/>
            <a:ext cx="4485124" cy="2622955"/>
          </a:xfrm>
          <a:prstGeom prst="roundRect">
            <a:avLst>
              <a:gd name="adj" fmla="val 9197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 </a:t>
            </a: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0FC74C7C-672F-A56B-E60A-B6A634BE573B}"/>
              </a:ext>
            </a:extLst>
          </p:cNvPr>
          <p:cNvSpPr/>
          <p:nvPr/>
        </p:nvSpPr>
        <p:spPr>
          <a:xfrm>
            <a:off x="11208727" y="1117597"/>
            <a:ext cx="937153" cy="652314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Merge Labels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D69B1F2-29E6-2B98-3383-38BE2B9EB7D3}"/>
              </a:ext>
            </a:extLst>
          </p:cNvPr>
          <p:cNvCxnSpPr>
            <a:cxnSpLocks/>
            <a:stCxn id="130" idx="2"/>
            <a:endCxn id="163" idx="0"/>
          </p:cNvCxnSpPr>
          <p:nvPr/>
        </p:nvCxnSpPr>
        <p:spPr>
          <a:xfrm flipH="1">
            <a:off x="11675702" y="1769911"/>
            <a:ext cx="1602" cy="511908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7DA55C9-AFAB-470E-C93A-9E28B77BED3A}"/>
              </a:ext>
            </a:extLst>
          </p:cNvPr>
          <p:cNvSpPr/>
          <p:nvPr/>
        </p:nvSpPr>
        <p:spPr>
          <a:xfrm>
            <a:off x="11207125" y="2281819"/>
            <a:ext cx="937153" cy="531052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Final Output: </a:t>
            </a:r>
            <a:r>
              <a:rPr lang="en-US" sz="14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400" dirty="0"/>
              <a:t> </a:t>
            </a:r>
          </a:p>
        </p:txBody>
      </p: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D7EEF8AB-FEF4-3541-F633-0155720DA533}"/>
              </a:ext>
            </a:extLst>
          </p:cNvPr>
          <p:cNvGrpSpPr/>
          <p:nvPr/>
        </p:nvGrpSpPr>
        <p:grpSpPr>
          <a:xfrm>
            <a:off x="91859" y="153996"/>
            <a:ext cx="1871056" cy="2310272"/>
            <a:chOff x="21780" y="565999"/>
            <a:chExt cx="1871056" cy="231027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6DA83E-5DD4-F259-C289-BBF34314CE00}"/>
                </a:ext>
              </a:extLst>
            </p:cNvPr>
            <p:cNvSpPr txBox="1"/>
            <p:nvPr/>
          </p:nvSpPr>
          <p:spPr>
            <a:xfrm>
              <a:off x="228312" y="2253136"/>
              <a:ext cx="7453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Dataset</a:t>
              </a:r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C11379F4-F78C-2DBA-28F5-8A3E0AE9458B}"/>
                </a:ext>
              </a:extLst>
            </p:cNvPr>
            <p:cNvSpPr/>
            <p:nvPr/>
          </p:nvSpPr>
          <p:spPr>
            <a:xfrm>
              <a:off x="1143538" y="1042827"/>
              <a:ext cx="352803" cy="256860"/>
            </a:xfrm>
            <a:prstGeom prst="can">
              <a:avLst/>
            </a:prstGeom>
            <a:solidFill>
              <a:srgbClr val="00B0F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85419F-1FBA-202A-E2EA-74AD0BADC1FC}"/>
                </a:ext>
              </a:extLst>
            </p:cNvPr>
            <p:cNvSpPr txBox="1"/>
            <p:nvPr/>
          </p:nvSpPr>
          <p:spPr>
            <a:xfrm>
              <a:off x="1376238" y="1056299"/>
              <a:ext cx="5101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</a:t>
              </a:r>
              <a:r>
                <a:rPr lang="en-US" sz="1400" baseline="-25000" dirty="0"/>
                <a:t>1</a:t>
              </a:r>
              <a:endParaRPr lang="en-US" sz="1400" dirty="0"/>
            </a:p>
          </p:txBody>
        </p:sp>
        <p:sp>
          <p:nvSpPr>
            <p:cNvPr id="11" name="Can 10">
              <a:extLst>
                <a:ext uri="{FF2B5EF4-FFF2-40B4-BE49-F238E27FC236}">
                  <a16:creationId xmlns:a16="http://schemas.microsoft.com/office/drawing/2014/main" id="{BAEFAF98-F096-E674-BCB5-258452A2D5F7}"/>
                </a:ext>
              </a:extLst>
            </p:cNvPr>
            <p:cNvSpPr/>
            <p:nvPr/>
          </p:nvSpPr>
          <p:spPr>
            <a:xfrm>
              <a:off x="1143538" y="1592705"/>
              <a:ext cx="352803" cy="256860"/>
            </a:xfrm>
            <a:prstGeom prst="can">
              <a:avLst/>
            </a:prstGeom>
            <a:solidFill>
              <a:srgbClr val="0070C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5C0691-A6CF-6862-8993-E35958BB071C}"/>
                </a:ext>
              </a:extLst>
            </p:cNvPr>
            <p:cNvSpPr txBox="1"/>
            <p:nvPr/>
          </p:nvSpPr>
          <p:spPr>
            <a:xfrm>
              <a:off x="1367948" y="1594969"/>
              <a:ext cx="5101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</a:t>
              </a:r>
              <a:r>
                <a:rPr lang="en-US" sz="1400" baseline="-25000" dirty="0"/>
                <a:t>2</a:t>
              </a:r>
              <a:endParaRPr lang="en-US" sz="1400" dirty="0"/>
            </a:p>
          </p:txBody>
        </p:sp>
        <p:sp>
          <p:nvSpPr>
            <p:cNvPr id="13" name="Can 12">
              <a:extLst>
                <a:ext uri="{FF2B5EF4-FFF2-40B4-BE49-F238E27FC236}">
                  <a16:creationId xmlns:a16="http://schemas.microsoft.com/office/drawing/2014/main" id="{2EE4D794-8F58-04B4-0DA9-BE344CAE2B5B}"/>
                </a:ext>
              </a:extLst>
            </p:cNvPr>
            <p:cNvSpPr/>
            <p:nvPr/>
          </p:nvSpPr>
          <p:spPr>
            <a:xfrm>
              <a:off x="1143538" y="2467349"/>
              <a:ext cx="352803" cy="256860"/>
            </a:xfrm>
            <a:prstGeom prst="can">
              <a:avLst/>
            </a:prstGeom>
            <a:solidFill>
              <a:srgbClr val="00206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4326165-BD8F-A071-BFAB-3EB071D8E500}"/>
                </a:ext>
              </a:extLst>
            </p:cNvPr>
            <p:cNvSpPr txBox="1"/>
            <p:nvPr/>
          </p:nvSpPr>
          <p:spPr>
            <a:xfrm>
              <a:off x="1376238" y="2482141"/>
              <a:ext cx="5101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</a:t>
              </a:r>
              <a:r>
                <a:rPr lang="en-US" sz="1400" baseline="-25000" dirty="0"/>
                <a:t>n</a:t>
              </a:r>
              <a:endParaRPr lang="en-US" sz="14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A3E0056-92FB-12B6-714E-0FD703955A7F}"/>
                </a:ext>
              </a:extLst>
            </p:cNvPr>
            <p:cNvSpPr/>
            <p:nvPr/>
          </p:nvSpPr>
          <p:spPr>
            <a:xfrm>
              <a:off x="1276463" y="2142583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7BCF255-F589-8502-35F6-5721E7F5DA04}"/>
                </a:ext>
              </a:extLst>
            </p:cNvPr>
            <p:cNvSpPr/>
            <p:nvPr/>
          </p:nvSpPr>
          <p:spPr>
            <a:xfrm>
              <a:off x="1276463" y="2291347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Can 75">
              <a:extLst>
                <a:ext uri="{FF2B5EF4-FFF2-40B4-BE49-F238E27FC236}">
                  <a16:creationId xmlns:a16="http://schemas.microsoft.com/office/drawing/2014/main" id="{EF809AC9-7EE9-8E83-D02E-E80D5229E12A}"/>
                </a:ext>
              </a:extLst>
            </p:cNvPr>
            <p:cNvSpPr/>
            <p:nvPr/>
          </p:nvSpPr>
          <p:spPr>
            <a:xfrm>
              <a:off x="383689" y="1151766"/>
              <a:ext cx="352803" cy="1077763"/>
            </a:xfrm>
            <a:prstGeom prst="can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7" name="Can 76">
              <a:extLst>
                <a:ext uri="{FF2B5EF4-FFF2-40B4-BE49-F238E27FC236}">
                  <a16:creationId xmlns:a16="http://schemas.microsoft.com/office/drawing/2014/main" id="{C06FA7EF-65B6-D9B0-BF60-1832645925A5}"/>
                </a:ext>
              </a:extLst>
            </p:cNvPr>
            <p:cNvSpPr/>
            <p:nvPr/>
          </p:nvSpPr>
          <p:spPr>
            <a:xfrm>
              <a:off x="384164" y="1357866"/>
              <a:ext cx="352803" cy="256860"/>
            </a:xfrm>
            <a:prstGeom prst="can">
              <a:avLst/>
            </a:prstGeom>
            <a:solidFill>
              <a:srgbClr val="0070C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8" name="Can 77">
              <a:extLst>
                <a:ext uri="{FF2B5EF4-FFF2-40B4-BE49-F238E27FC236}">
                  <a16:creationId xmlns:a16="http://schemas.microsoft.com/office/drawing/2014/main" id="{20AE6116-C0A3-42FA-A760-5181B7C3BA00}"/>
                </a:ext>
              </a:extLst>
            </p:cNvPr>
            <p:cNvSpPr/>
            <p:nvPr/>
          </p:nvSpPr>
          <p:spPr>
            <a:xfrm>
              <a:off x="384896" y="1151767"/>
              <a:ext cx="352803" cy="256860"/>
            </a:xfrm>
            <a:prstGeom prst="can">
              <a:avLst/>
            </a:prstGeom>
            <a:solidFill>
              <a:srgbClr val="00B0F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D256122A-BACC-C29E-B6B3-27D574AC4212}"/>
                </a:ext>
              </a:extLst>
            </p:cNvPr>
            <p:cNvSpPr/>
            <p:nvPr/>
          </p:nvSpPr>
          <p:spPr>
            <a:xfrm>
              <a:off x="288951" y="565999"/>
              <a:ext cx="1449546" cy="2310272"/>
            </a:xfrm>
            <a:prstGeom prst="roundRect">
              <a:avLst>
                <a:gd name="adj" fmla="val 6246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an 18">
              <a:extLst>
                <a:ext uri="{FF2B5EF4-FFF2-40B4-BE49-F238E27FC236}">
                  <a16:creationId xmlns:a16="http://schemas.microsoft.com/office/drawing/2014/main" id="{8B693777-3C7B-AD27-270B-D44D99B903F4}"/>
                </a:ext>
              </a:extLst>
            </p:cNvPr>
            <p:cNvSpPr/>
            <p:nvPr/>
          </p:nvSpPr>
          <p:spPr>
            <a:xfrm>
              <a:off x="384033" y="1965941"/>
              <a:ext cx="352803" cy="256860"/>
            </a:xfrm>
            <a:prstGeom prst="can">
              <a:avLst/>
            </a:prstGeom>
            <a:solidFill>
              <a:srgbClr val="00206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174AF457-E839-E1D1-5041-DC03CE5C781B}"/>
                </a:ext>
              </a:extLst>
            </p:cNvPr>
            <p:cNvCxnSpPr>
              <a:cxnSpLocks/>
              <a:stCxn id="19" idx="4"/>
              <a:endCxn id="13" idx="2"/>
            </p:cNvCxnSpPr>
            <p:nvPr/>
          </p:nvCxnSpPr>
          <p:spPr>
            <a:xfrm>
              <a:off x="736836" y="2094371"/>
              <a:ext cx="406702" cy="501408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E028963D-4227-B591-2C76-1C2A488E291F}"/>
                </a:ext>
              </a:extLst>
            </p:cNvPr>
            <p:cNvCxnSpPr>
              <a:cxnSpLocks/>
              <a:stCxn id="77" idx="4"/>
              <a:endCxn id="11" idx="2"/>
            </p:cNvCxnSpPr>
            <p:nvPr/>
          </p:nvCxnSpPr>
          <p:spPr>
            <a:xfrm>
              <a:off x="736967" y="1486296"/>
              <a:ext cx="406571" cy="234839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F3C6F498-3307-A670-9DF3-EC217B8D421C}"/>
                </a:ext>
              </a:extLst>
            </p:cNvPr>
            <p:cNvCxnSpPr>
              <a:cxnSpLocks/>
              <a:stCxn id="78" idx="4"/>
              <a:endCxn id="7" idx="2"/>
            </p:cNvCxnSpPr>
            <p:nvPr/>
          </p:nvCxnSpPr>
          <p:spPr>
            <a:xfrm flipV="1">
              <a:off x="737699" y="1171257"/>
              <a:ext cx="405839" cy="108940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9FD2EC4-7336-AF0A-138F-04D278CE9CBE}"/>
                </a:ext>
              </a:extLst>
            </p:cNvPr>
            <p:cNvSpPr/>
            <p:nvPr/>
          </p:nvSpPr>
          <p:spPr>
            <a:xfrm>
              <a:off x="528820" y="1657820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717C729-4FE4-2ACD-857C-6D4E539BDA8E}"/>
                </a:ext>
              </a:extLst>
            </p:cNvPr>
            <p:cNvSpPr/>
            <p:nvPr/>
          </p:nvSpPr>
          <p:spPr>
            <a:xfrm>
              <a:off x="1281231" y="1987849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A0053DF-C039-334E-4299-E9AC4AC74578}"/>
                </a:ext>
              </a:extLst>
            </p:cNvPr>
            <p:cNvSpPr txBox="1"/>
            <p:nvPr/>
          </p:nvSpPr>
          <p:spPr>
            <a:xfrm>
              <a:off x="21780" y="577669"/>
              <a:ext cx="187105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/>
                <a:t>Sub-sampling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B3ECC1A-1B1A-7D2E-67E0-1D1984F69952}"/>
                </a:ext>
              </a:extLst>
            </p:cNvPr>
            <p:cNvSpPr/>
            <p:nvPr/>
          </p:nvSpPr>
          <p:spPr>
            <a:xfrm>
              <a:off x="530242" y="1753183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215B496-7EBE-7700-D1A9-FFC6D66EB6E2}"/>
                </a:ext>
              </a:extLst>
            </p:cNvPr>
            <p:cNvSpPr/>
            <p:nvPr/>
          </p:nvSpPr>
          <p:spPr>
            <a:xfrm>
              <a:off x="528820" y="1854250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Can 53">
            <a:extLst>
              <a:ext uri="{FF2B5EF4-FFF2-40B4-BE49-F238E27FC236}">
                <a16:creationId xmlns:a16="http://schemas.microsoft.com/office/drawing/2014/main" id="{FCD2BA0B-9E62-15F2-0F91-203B7F691C22}"/>
              </a:ext>
            </a:extLst>
          </p:cNvPr>
          <p:cNvSpPr/>
          <p:nvPr/>
        </p:nvSpPr>
        <p:spPr>
          <a:xfrm>
            <a:off x="2146949" y="922388"/>
            <a:ext cx="327367" cy="217363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2E96DCA-AB5B-41C5-A386-FA71C06647B8}"/>
              </a:ext>
            </a:extLst>
          </p:cNvPr>
          <p:cNvSpPr txBox="1"/>
          <p:nvPr/>
        </p:nvSpPr>
        <p:spPr>
          <a:xfrm>
            <a:off x="2103377" y="626861"/>
            <a:ext cx="473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1</a:t>
            </a:r>
            <a:endParaRPr lang="en-US" sz="1400" dirty="0"/>
          </a:p>
        </p:txBody>
      </p:sp>
      <p:sp>
        <p:nvSpPr>
          <p:cNvPr id="57" name="Can 56">
            <a:extLst>
              <a:ext uri="{FF2B5EF4-FFF2-40B4-BE49-F238E27FC236}">
                <a16:creationId xmlns:a16="http://schemas.microsoft.com/office/drawing/2014/main" id="{2B760F0A-FA92-C0BD-0A8C-47BF22E25B08}"/>
              </a:ext>
            </a:extLst>
          </p:cNvPr>
          <p:cNvSpPr/>
          <p:nvPr/>
        </p:nvSpPr>
        <p:spPr>
          <a:xfrm>
            <a:off x="2170078" y="1822196"/>
            <a:ext cx="327367" cy="217363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6C2C7B1-2D14-BE2D-0D66-A4E6F83D0F3A}"/>
              </a:ext>
            </a:extLst>
          </p:cNvPr>
          <p:cNvSpPr txBox="1"/>
          <p:nvPr/>
        </p:nvSpPr>
        <p:spPr>
          <a:xfrm>
            <a:off x="2098520" y="1524679"/>
            <a:ext cx="473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2</a:t>
            </a:r>
            <a:endParaRPr lang="en-US" sz="1400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6EEB280-2770-A6CC-EBE1-54F209B714EB}"/>
              </a:ext>
            </a:extLst>
          </p:cNvPr>
          <p:cNvSpPr/>
          <p:nvPr/>
        </p:nvSpPr>
        <p:spPr>
          <a:xfrm>
            <a:off x="2274763" y="2293328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09AD213-6417-0CD7-1C21-7009D0F4CA51}"/>
              </a:ext>
            </a:extLst>
          </p:cNvPr>
          <p:cNvSpPr/>
          <p:nvPr/>
        </p:nvSpPr>
        <p:spPr>
          <a:xfrm>
            <a:off x="2274763" y="2442092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3" name="Card 62">
            <a:extLst>
              <a:ext uri="{FF2B5EF4-FFF2-40B4-BE49-F238E27FC236}">
                <a16:creationId xmlns:a16="http://schemas.microsoft.com/office/drawing/2014/main" id="{0059BA7F-8A8E-AE37-81E2-1752B5C7A4C8}"/>
              </a:ext>
            </a:extLst>
          </p:cNvPr>
          <p:cNvSpPr/>
          <p:nvPr/>
        </p:nvSpPr>
        <p:spPr>
          <a:xfrm flipH="1">
            <a:off x="2729052" y="1065753"/>
            <a:ext cx="1537187" cy="283781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KMeans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Card 63">
            <a:extLst>
              <a:ext uri="{FF2B5EF4-FFF2-40B4-BE49-F238E27FC236}">
                <a16:creationId xmlns:a16="http://schemas.microsoft.com/office/drawing/2014/main" id="{E3CABAFF-164E-7FB6-4D31-A29D463840CB}"/>
              </a:ext>
            </a:extLst>
          </p:cNvPr>
          <p:cNvSpPr/>
          <p:nvPr/>
        </p:nvSpPr>
        <p:spPr>
          <a:xfrm flipH="1">
            <a:off x="2730187" y="1442601"/>
            <a:ext cx="1536052" cy="683998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Parameters: [P</a:t>
            </a:r>
            <a:r>
              <a:rPr lang="en-US" sz="1400" baseline="-25000" dirty="0">
                <a:solidFill>
                  <a:schemeClr val="tx1"/>
                </a:solidFill>
              </a:rPr>
              <a:t>1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r>
              <a:rPr lang="en-US" sz="1400" b="1" dirty="0">
                <a:solidFill>
                  <a:schemeClr val="tx1"/>
                </a:solidFill>
              </a:rPr>
              <a:t>b</a:t>
            </a:r>
            <a:r>
              <a:rPr lang="en-US" sz="1400" dirty="0">
                <a:solidFill>
                  <a:schemeClr val="tx1"/>
                </a:solidFill>
              </a:rPr>
              <a:t>,…]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Card 68">
            <a:extLst>
              <a:ext uri="{FF2B5EF4-FFF2-40B4-BE49-F238E27FC236}">
                <a16:creationId xmlns:a16="http://schemas.microsoft.com/office/drawing/2014/main" id="{08FD33A1-56DB-5624-88E0-4F721E2A7EB9}"/>
              </a:ext>
            </a:extLst>
          </p:cNvPr>
          <p:cNvSpPr/>
          <p:nvPr/>
        </p:nvSpPr>
        <p:spPr>
          <a:xfrm flipH="1">
            <a:off x="2729051" y="2202913"/>
            <a:ext cx="1536051" cy="3003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KMeans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E88DD06-EA11-CDB0-596D-8FD470E5AFAF}"/>
              </a:ext>
            </a:extLst>
          </p:cNvPr>
          <p:cNvSpPr/>
          <p:nvPr/>
        </p:nvSpPr>
        <p:spPr>
          <a:xfrm>
            <a:off x="4665060" y="1288775"/>
            <a:ext cx="1772840" cy="436795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OI</a:t>
            </a:r>
            <a:r>
              <a:rPr lang="en-US" sz="1400" baseline="-25000" dirty="0"/>
              <a:t>HAPV</a:t>
            </a:r>
            <a:r>
              <a:rPr lang="en-US" sz="1400" dirty="0"/>
              <a:t> </a:t>
            </a:r>
          </a:p>
          <a:p>
            <a:pPr algn="ctr"/>
            <a:r>
              <a:rPr lang="en-US" sz="1400" dirty="0"/>
              <a:t>[P</a:t>
            </a:r>
            <a:r>
              <a:rPr lang="en-US" sz="1400" baseline="-25000" dirty="0"/>
              <a:t>1</a:t>
            </a:r>
            <a:r>
              <a:rPr lang="en-US" sz="1400" dirty="0"/>
              <a:t>:a (if </a:t>
            </a:r>
            <a:r>
              <a:rPr lang="en-US" sz="1400" dirty="0" err="1"/>
              <a:t>ARI</a:t>
            </a:r>
            <a:r>
              <a:rPr lang="en-US" sz="1400" baseline="-25000" dirty="0" err="1"/>
              <a:t>a</a:t>
            </a:r>
            <a:r>
              <a:rPr lang="en-US" sz="1400" dirty="0"/>
              <a:t> &gt;</a:t>
            </a:r>
            <a:r>
              <a:rPr lang="en-US" sz="1400" dirty="0" err="1"/>
              <a:t>ARI</a:t>
            </a:r>
            <a:r>
              <a:rPr lang="en-US" sz="1400" baseline="-25000" dirty="0" err="1"/>
              <a:t>b</a:t>
            </a:r>
            <a:r>
              <a:rPr lang="en-US" sz="1400" dirty="0"/>
              <a:t>),…]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DCA61CFA-B9A1-07D6-D986-EA53F22CF4AC}"/>
              </a:ext>
            </a:extLst>
          </p:cNvPr>
          <p:cNvCxnSpPr>
            <a:cxnSpLocks/>
            <a:stCxn id="57" idx="4"/>
            <a:endCxn id="64" idx="3"/>
          </p:cNvCxnSpPr>
          <p:nvPr/>
        </p:nvCxnSpPr>
        <p:spPr>
          <a:xfrm flipV="1">
            <a:off x="2497445" y="1784600"/>
            <a:ext cx="232742" cy="146278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495581A9-5093-9582-A0AB-F7E4C71555F7}"/>
              </a:ext>
            </a:extLst>
          </p:cNvPr>
          <p:cNvCxnSpPr>
            <a:cxnSpLocks/>
            <a:stCxn id="57" idx="4"/>
            <a:endCxn id="69" idx="3"/>
          </p:cNvCxnSpPr>
          <p:nvPr/>
        </p:nvCxnSpPr>
        <p:spPr>
          <a:xfrm>
            <a:off x="2497445" y="1930878"/>
            <a:ext cx="231606" cy="42218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8474AF31-C44B-380E-48A7-A8BF5BA7265C}"/>
              </a:ext>
            </a:extLst>
          </p:cNvPr>
          <p:cNvCxnSpPr>
            <a:cxnSpLocks/>
            <a:stCxn id="54" idx="4"/>
            <a:endCxn id="91" idx="3"/>
          </p:cNvCxnSpPr>
          <p:nvPr/>
        </p:nvCxnSpPr>
        <p:spPr>
          <a:xfrm flipV="1">
            <a:off x="2474316" y="658097"/>
            <a:ext cx="255869" cy="372973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902C9DF2-C821-4925-3A48-954AD83634F9}"/>
              </a:ext>
            </a:extLst>
          </p:cNvPr>
          <p:cNvCxnSpPr>
            <a:cxnSpLocks/>
            <a:stCxn id="54" idx="4"/>
            <a:endCxn id="63" idx="3"/>
          </p:cNvCxnSpPr>
          <p:nvPr/>
        </p:nvCxnSpPr>
        <p:spPr>
          <a:xfrm>
            <a:off x="2474316" y="1031070"/>
            <a:ext cx="254736" cy="17657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1EE25752-D53A-E7C8-E679-6F0A01425BE7}"/>
              </a:ext>
            </a:extLst>
          </p:cNvPr>
          <p:cNvCxnSpPr>
            <a:cxnSpLocks/>
            <a:stCxn id="69" idx="1"/>
            <a:endCxn id="146" idx="2"/>
          </p:cNvCxnSpPr>
          <p:nvPr/>
        </p:nvCxnSpPr>
        <p:spPr>
          <a:xfrm flipV="1">
            <a:off x="4265102" y="2218372"/>
            <a:ext cx="403714" cy="134691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53611628-1F3B-8424-3228-FC43B6C3CC3A}"/>
              </a:ext>
            </a:extLst>
          </p:cNvPr>
          <p:cNvCxnSpPr>
            <a:cxnSpLocks/>
            <a:stCxn id="64" idx="1"/>
            <a:endCxn id="146" idx="0"/>
          </p:cNvCxnSpPr>
          <p:nvPr/>
        </p:nvCxnSpPr>
        <p:spPr>
          <a:xfrm>
            <a:off x="4266239" y="1784600"/>
            <a:ext cx="402577" cy="143318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739015A5-13B6-49BF-C1A9-68CC6227BB75}"/>
              </a:ext>
            </a:extLst>
          </p:cNvPr>
          <p:cNvCxnSpPr>
            <a:cxnSpLocks/>
            <a:stCxn id="94" idx="3"/>
            <a:endCxn id="70" idx="0"/>
          </p:cNvCxnSpPr>
          <p:nvPr/>
        </p:nvCxnSpPr>
        <p:spPr>
          <a:xfrm>
            <a:off x="5028170" y="937703"/>
            <a:ext cx="523310" cy="351072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085CFF60-52ED-9145-A879-87832F97EE76}"/>
              </a:ext>
            </a:extLst>
          </p:cNvPr>
          <p:cNvSpPr/>
          <p:nvPr/>
        </p:nvSpPr>
        <p:spPr>
          <a:xfrm>
            <a:off x="2274763" y="2146772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1" name="Card 90">
            <a:extLst>
              <a:ext uri="{FF2B5EF4-FFF2-40B4-BE49-F238E27FC236}">
                <a16:creationId xmlns:a16="http://schemas.microsoft.com/office/drawing/2014/main" id="{FFD1D88B-83B9-9971-94C6-0B9BC96CDEBC}"/>
              </a:ext>
            </a:extLst>
          </p:cNvPr>
          <p:cNvSpPr/>
          <p:nvPr/>
        </p:nvSpPr>
        <p:spPr>
          <a:xfrm flipH="1">
            <a:off x="2730185" y="326575"/>
            <a:ext cx="1537187" cy="663044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Parameters: [P</a:t>
            </a:r>
            <a:r>
              <a:rPr lang="en-US" sz="1400" baseline="-25000" dirty="0">
                <a:solidFill>
                  <a:schemeClr val="tx1"/>
                </a:solidFill>
              </a:rPr>
              <a:t>1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r>
              <a:rPr lang="en-US" sz="1400" b="1" dirty="0">
                <a:solidFill>
                  <a:schemeClr val="tx1"/>
                </a:solidFill>
              </a:rPr>
              <a:t>a</a:t>
            </a:r>
            <a:r>
              <a:rPr lang="en-US" sz="1400" dirty="0">
                <a:solidFill>
                  <a:schemeClr val="tx1"/>
                </a:solidFill>
              </a:rPr>
              <a:t>,…]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Decision 93">
            <a:extLst>
              <a:ext uri="{FF2B5EF4-FFF2-40B4-BE49-F238E27FC236}">
                <a16:creationId xmlns:a16="http://schemas.microsoft.com/office/drawing/2014/main" id="{FEA9941F-5037-6063-5D11-A8AF16CD47D2}"/>
              </a:ext>
            </a:extLst>
          </p:cNvPr>
          <p:cNvSpPr/>
          <p:nvPr/>
        </p:nvSpPr>
        <p:spPr>
          <a:xfrm>
            <a:off x="4309461" y="789152"/>
            <a:ext cx="718709" cy="297102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7A415E4-6818-0098-65BE-59033244D805}"/>
              </a:ext>
            </a:extLst>
          </p:cNvPr>
          <p:cNvSpPr txBox="1"/>
          <p:nvPr/>
        </p:nvSpPr>
        <p:spPr>
          <a:xfrm>
            <a:off x="4416199" y="766627"/>
            <a:ext cx="517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ARI</a:t>
            </a:r>
            <a:r>
              <a:rPr lang="en-US" sz="1400" baseline="-25000" dirty="0" err="1"/>
              <a:t>a</a:t>
            </a:r>
            <a:endParaRPr lang="en-US" sz="1400" baseline="-25000" dirty="0"/>
          </a:p>
        </p:txBody>
      </p: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01EA3497-5451-3C27-0C2B-54F6CAB41461}"/>
              </a:ext>
            </a:extLst>
          </p:cNvPr>
          <p:cNvCxnSpPr>
            <a:cxnSpLocks/>
            <a:stCxn id="63" idx="1"/>
            <a:endCxn id="94" idx="2"/>
          </p:cNvCxnSpPr>
          <p:nvPr/>
        </p:nvCxnSpPr>
        <p:spPr>
          <a:xfrm flipV="1">
            <a:off x="4266239" y="1086254"/>
            <a:ext cx="402577" cy="12139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B5DA0813-A462-F7D3-154E-E5B6853D6010}"/>
              </a:ext>
            </a:extLst>
          </p:cNvPr>
          <p:cNvCxnSpPr>
            <a:cxnSpLocks/>
            <a:stCxn id="91" idx="1"/>
            <a:endCxn id="94" idx="0"/>
          </p:cNvCxnSpPr>
          <p:nvPr/>
        </p:nvCxnSpPr>
        <p:spPr>
          <a:xfrm>
            <a:off x="4267372" y="658097"/>
            <a:ext cx="401444" cy="131055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6" name="Decision 145">
            <a:extLst>
              <a:ext uri="{FF2B5EF4-FFF2-40B4-BE49-F238E27FC236}">
                <a16:creationId xmlns:a16="http://schemas.microsoft.com/office/drawing/2014/main" id="{EBF5C562-48B7-748D-785C-3078693307F1}"/>
              </a:ext>
            </a:extLst>
          </p:cNvPr>
          <p:cNvSpPr/>
          <p:nvPr/>
        </p:nvSpPr>
        <p:spPr>
          <a:xfrm>
            <a:off x="4309461" y="1927918"/>
            <a:ext cx="718709" cy="290454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F03A5FF-6A32-D373-6AC7-7C93FAE12FF6}"/>
              </a:ext>
            </a:extLst>
          </p:cNvPr>
          <p:cNvSpPr txBox="1"/>
          <p:nvPr/>
        </p:nvSpPr>
        <p:spPr>
          <a:xfrm>
            <a:off x="4402315" y="1902625"/>
            <a:ext cx="553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ARI</a:t>
            </a:r>
            <a:r>
              <a:rPr lang="en-US" sz="1400" baseline="-25000" dirty="0" err="1"/>
              <a:t>b</a:t>
            </a:r>
            <a:endParaRPr lang="en-US" sz="1400" baseline="-25000" dirty="0"/>
          </a:p>
        </p:txBody>
      </p:sp>
      <p:cxnSp>
        <p:nvCxnSpPr>
          <p:cNvPr id="159" name="Elbow Connector 158">
            <a:extLst>
              <a:ext uri="{FF2B5EF4-FFF2-40B4-BE49-F238E27FC236}">
                <a16:creationId xmlns:a16="http://schemas.microsoft.com/office/drawing/2014/main" id="{295FB7ED-14F3-34F0-6097-E543AC183FE4}"/>
              </a:ext>
            </a:extLst>
          </p:cNvPr>
          <p:cNvCxnSpPr>
            <a:cxnSpLocks/>
            <a:stCxn id="146" idx="3"/>
            <a:endCxn id="70" idx="2"/>
          </p:cNvCxnSpPr>
          <p:nvPr/>
        </p:nvCxnSpPr>
        <p:spPr>
          <a:xfrm flipV="1">
            <a:off x="5028170" y="1725570"/>
            <a:ext cx="523310" cy="347575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A417EC42-B088-CC5A-6672-FDBA61184381}"/>
              </a:ext>
            </a:extLst>
          </p:cNvPr>
          <p:cNvCxnSpPr>
            <a:cxnSpLocks/>
            <a:stCxn id="218" idx="3"/>
            <a:endCxn id="197" idx="0"/>
          </p:cNvCxnSpPr>
          <p:nvPr/>
        </p:nvCxnSpPr>
        <p:spPr>
          <a:xfrm>
            <a:off x="7573556" y="2192779"/>
            <a:ext cx="55" cy="13794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621A4216-640B-A298-F672-B6EE706C6841}"/>
              </a:ext>
            </a:extLst>
          </p:cNvPr>
          <p:cNvCxnSpPr>
            <a:cxnSpLocks/>
            <a:stCxn id="204" idx="2"/>
            <a:endCxn id="209" idx="0"/>
          </p:cNvCxnSpPr>
          <p:nvPr/>
        </p:nvCxnSpPr>
        <p:spPr>
          <a:xfrm>
            <a:off x="7571765" y="1028845"/>
            <a:ext cx="1791" cy="152644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5D37B7C-9685-A28C-ADE6-222C1237DC45}"/>
              </a:ext>
            </a:extLst>
          </p:cNvPr>
          <p:cNvSpPr/>
          <p:nvPr/>
        </p:nvSpPr>
        <p:spPr>
          <a:xfrm>
            <a:off x="6869931" y="2330725"/>
            <a:ext cx="1407360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[</a:t>
            </a:r>
            <a:r>
              <a:rPr lang="en-US" sz="14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400" dirty="0"/>
              <a:t> </a:t>
            </a:r>
            <a:r>
              <a:rPr lang="en-US" sz="1400" baseline="-25000" dirty="0"/>
              <a:t>S1_M1</a:t>
            </a:r>
            <a:r>
              <a:rPr lang="en-US" sz="1400" dirty="0"/>
              <a:t>, </a:t>
            </a:r>
            <a:r>
              <a:rPr lang="en-US" sz="14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400" dirty="0"/>
              <a:t> </a:t>
            </a:r>
            <a:r>
              <a:rPr lang="en-US" sz="1400" baseline="-25000" dirty="0"/>
              <a:t>S1_M2</a:t>
            </a:r>
            <a:r>
              <a:rPr lang="en-US" sz="1400" dirty="0"/>
              <a:t>,…]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3C7E377-2E4B-D673-819E-07E8E6B9E62A}"/>
              </a:ext>
            </a:extLst>
          </p:cNvPr>
          <p:cNvSpPr/>
          <p:nvPr/>
        </p:nvSpPr>
        <p:spPr>
          <a:xfrm>
            <a:off x="8693437" y="2330725"/>
            <a:ext cx="1407360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[</a:t>
            </a:r>
            <a:r>
              <a:rPr lang="en-US" sz="14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400" dirty="0"/>
              <a:t> </a:t>
            </a:r>
            <a:r>
              <a:rPr lang="en-US" sz="1400" baseline="-25000" dirty="0"/>
              <a:t>S2_M1</a:t>
            </a:r>
            <a:r>
              <a:rPr lang="en-US" sz="1400" dirty="0"/>
              <a:t>, </a:t>
            </a:r>
            <a:r>
              <a:rPr lang="en-US" sz="14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400" dirty="0"/>
              <a:t> </a:t>
            </a:r>
            <a:r>
              <a:rPr lang="en-US" sz="1400" baseline="-25000" dirty="0"/>
              <a:t>S2_M2</a:t>
            </a:r>
            <a:r>
              <a:rPr lang="en-US" sz="1400" dirty="0"/>
              <a:t>,…]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8DE1EC9-B683-F262-F13E-47AB0666BFE8}"/>
              </a:ext>
            </a:extLst>
          </p:cNvPr>
          <p:cNvSpPr/>
          <p:nvPr/>
        </p:nvSpPr>
        <p:spPr>
          <a:xfrm>
            <a:off x="7375282" y="2750384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400" i="1" baseline="-25000" dirty="0"/>
              <a:t>1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C46CF357-8AD8-CC46-6F22-F10657947B70}"/>
              </a:ext>
            </a:extLst>
          </p:cNvPr>
          <p:cNvCxnSpPr>
            <a:cxnSpLocks/>
            <a:stCxn id="198" idx="2"/>
            <a:endCxn id="201" idx="0"/>
          </p:cNvCxnSpPr>
          <p:nvPr/>
        </p:nvCxnSpPr>
        <p:spPr>
          <a:xfrm>
            <a:off x="9397117" y="2622955"/>
            <a:ext cx="358" cy="124295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Rectangle 200">
            <a:extLst>
              <a:ext uri="{FF2B5EF4-FFF2-40B4-BE49-F238E27FC236}">
                <a16:creationId xmlns:a16="http://schemas.microsoft.com/office/drawing/2014/main" id="{9D74EFCB-F77E-3EFA-F3F4-0938ABD321FA}"/>
              </a:ext>
            </a:extLst>
          </p:cNvPr>
          <p:cNvSpPr/>
          <p:nvPr/>
        </p:nvSpPr>
        <p:spPr>
          <a:xfrm>
            <a:off x="9199203" y="2747250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400" i="1" baseline="-25000" dirty="0"/>
              <a:t>2</a:t>
            </a: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C7A78C8A-BC56-80E5-1C6B-AE7971A8E979}"/>
              </a:ext>
            </a:extLst>
          </p:cNvPr>
          <p:cNvSpPr/>
          <p:nvPr/>
        </p:nvSpPr>
        <p:spPr>
          <a:xfrm>
            <a:off x="10329241" y="7312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4" name="Card 203">
            <a:extLst>
              <a:ext uri="{FF2B5EF4-FFF2-40B4-BE49-F238E27FC236}">
                <a16:creationId xmlns:a16="http://schemas.microsoft.com/office/drawing/2014/main" id="{E9CAADC4-C5DA-CCBC-B737-2A1EB1FFAB89}"/>
              </a:ext>
            </a:extLst>
          </p:cNvPr>
          <p:cNvSpPr/>
          <p:nvPr/>
        </p:nvSpPr>
        <p:spPr>
          <a:xfrm flipH="1">
            <a:off x="6971865" y="412473"/>
            <a:ext cx="1199800" cy="616372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205" name="Can 204">
            <a:extLst>
              <a:ext uri="{FF2B5EF4-FFF2-40B4-BE49-F238E27FC236}">
                <a16:creationId xmlns:a16="http://schemas.microsoft.com/office/drawing/2014/main" id="{F07E0133-6040-396E-EA8D-7115CE32F6E1}"/>
              </a:ext>
            </a:extLst>
          </p:cNvPr>
          <p:cNvSpPr/>
          <p:nvPr/>
        </p:nvSpPr>
        <p:spPr>
          <a:xfrm>
            <a:off x="7051788" y="709912"/>
            <a:ext cx="352803" cy="229212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0A592AFE-7F6D-E40B-C98C-F17C4796887F}"/>
              </a:ext>
            </a:extLst>
          </p:cNvPr>
          <p:cNvSpPr txBox="1"/>
          <p:nvPr/>
        </p:nvSpPr>
        <p:spPr>
          <a:xfrm>
            <a:off x="6983270" y="405396"/>
            <a:ext cx="510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1</a:t>
            </a:r>
            <a:endParaRPr lang="en-US" sz="1400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C9DA0F53-D813-E37F-BB3B-CD82507E2234}"/>
              </a:ext>
            </a:extLst>
          </p:cNvPr>
          <p:cNvSpPr txBox="1"/>
          <p:nvPr/>
        </p:nvSpPr>
        <p:spPr>
          <a:xfrm>
            <a:off x="7578502" y="668939"/>
            <a:ext cx="6478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OI</a:t>
            </a:r>
            <a:r>
              <a:rPr lang="en-US" sz="1400" baseline="-25000" dirty="0">
                <a:solidFill>
                  <a:schemeClr val="tx1"/>
                </a:solidFill>
              </a:rPr>
              <a:t>HAPV</a:t>
            </a:r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77B8ACCA-F394-8153-C2B9-3586170C4712}"/>
              </a:ext>
            </a:extLst>
          </p:cNvPr>
          <p:cNvCxnSpPr>
            <a:cxnSpLocks/>
            <a:stCxn id="207" idx="1"/>
            <a:endCxn id="205" idx="4"/>
          </p:cNvCxnSpPr>
          <p:nvPr/>
        </p:nvCxnSpPr>
        <p:spPr>
          <a:xfrm flipH="1">
            <a:off x="7404591" y="822828"/>
            <a:ext cx="173911" cy="169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" name="Rectangle 208">
            <a:extLst>
              <a:ext uri="{FF2B5EF4-FFF2-40B4-BE49-F238E27FC236}">
                <a16:creationId xmlns:a16="http://schemas.microsoft.com/office/drawing/2014/main" id="{6869D400-A8E0-5AC0-42D5-11121DFE82D0}"/>
              </a:ext>
            </a:extLst>
          </p:cNvPr>
          <p:cNvSpPr/>
          <p:nvPr/>
        </p:nvSpPr>
        <p:spPr>
          <a:xfrm>
            <a:off x="7326074" y="1181489"/>
            <a:ext cx="494963" cy="252599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</a:t>
            </a:r>
            <a:r>
              <a:rPr lang="en-US" sz="1400" baseline="-25000" dirty="0"/>
              <a:t>1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BDA337A8-50BA-D9EA-6BDD-EFE25AEFEC77}"/>
              </a:ext>
            </a:extLst>
          </p:cNvPr>
          <p:cNvCxnSpPr>
            <a:cxnSpLocks/>
            <a:stCxn id="212" idx="2"/>
            <a:endCxn id="217" idx="0"/>
          </p:cNvCxnSpPr>
          <p:nvPr/>
        </p:nvCxnSpPr>
        <p:spPr>
          <a:xfrm>
            <a:off x="9388832" y="1016134"/>
            <a:ext cx="1192" cy="167512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2" name="Card 211">
            <a:extLst>
              <a:ext uri="{FF2B5EF4-FFF2-40B4-BE49-F238E27FC236}">
                <a16:creationId xmlns:a16="http://schemas.microsoft.com/office/drawing/2014/main" id="{41742E91-BBC1-8143-0677-70961C3C7375}"/>
              </a:ext>
            </a:extLst>
          </p:cNvPr>
          <p:cNvSpPr/>
          <p:nvPr/>
        </p:nvSpPr>
        <p:spPr>
          <a:xfrm flipH="1">
            <a:off x="8788933" y="399761"/>
            <a:ext cx="1199799" cy="616373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213" name="Can 212">
            <a:extLst>
              <a:ext uri="{FF2B5EF4-FFF2-40B4-BE49-F238E27FC236}">
                <a16:creationId xmlns:a16="http://schemas.microsoft.com/office/drawing/2014/main" id="{948AB922-8365-1148-6D3D-5648667643BE}"/>
              </a:ext>
            </a:extLst>
          </p:cNvPr>
          <p:cNvSpPr/>
          <p:nvPr/>
        </p:nvSpPr>
        <p:spPr>
          <a:xfrm>
            <a:off x="8866327" y="694880"/>
            <a:ext cx="352803" cy="256860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04BAA516-4B6F-5004-A899-57FE8E4CEBBB}"/>
              </a:ext>
            </a:extLst>
          </p:cNvPr>
          <p:cNvSpPr txBox="1"/>
          <p:nvPr/>
        </p:nvSpPr>
        <p:spPr>
          <a:xfrm>
            <a:off x="8797809" y="391830"/>
            <a:ext cx="510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2</a:t>
            </a:r>
            <a:endParaRPr lang="en-US" sz="1400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549B8AC6-67A4-3C3F-4F99-2B99C5876D11}"/>
              </a:ext>
            </a:extLst>
          </p:cNvPr>
          <p:cNvSpPr txBox="1"/>
          <p:nvPr/>
        </p:nvSpPr>
        <p:spPr>
          <a:xfrm>
            <a:off x="9389568" y="667744"/>
            <a:ext cx="6199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OI</a:t>
            </a:r>
            <a:r>
              <a:rPr lang="en-US" sz="1400" baseline="-25000" dirty="0">
                <a:solidFill>
                  <a:schemeClr val="tx1"/>
                </a:solidFill>
              </a:rPr>
              <a:t>HAPV</a:t>
            </a:r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E8C6C82A-C4B9-F19B-534A-6B05BABEAF50}"/>
              </a:ext>
            </a:extLst>
          </p:cNvPr>
          <p:cNvCxnSpPr>
            <a:cxnSpLocks/>
            <a:stCxn id="215" idx="1"/>
            <a:endCxn id="213" idx="4"/>
          </p:cNvCxnSpPr>
          <p:nvPr/>
        </p:nvCxnSpPr>
        <p:spPr>
          <a:xfrm flipH="1">
            <a:off x="9219130" y="821633"/>
            <a:ext cx="170438" cy="1677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F2183143-BB99-2894-2DE1-435397E65887}"/>
              </a:ext>
            </a:extLst>
          </p:cNvPr>
          <p:cNvSpPr/>
          <p:nvPr/>
        </p:nvSpPr>
        <p:spPr>
          <a:xfrm>
            <a:off x="9142542" y="1183646"/>
            <a:ext cx="494963" cy="250442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</a:t>
            </a:r>
            <a:r>
              <a:rPr lang="en-US" sz="1400" baseline="-25000" dirty="0"/>
              <a:t>2</a:t>
            </a:r>
          </a:p>
        </p:txBody>
      </p:sp>
      <p:sp>
        <p:nvSpPr>
          <p:cNvPr id="218" name="Can 217">
            <a:extLst>
              <a:ext uri="{FF2B5EF4-FFF2-40B4-BE49-F238E27FC236}">
                <a16:creationId xmlns:a16="http://schemas.microsoft.com/office/drawing/2014/main" id="{89283C21-F9B1-F2B9-49E7-998E7841FC9E}"/>
              </a:ext>
            </a:extLst>
          </p:cNvPr>
          <p:cNvSpPr/>
          <p:nvPr/>
        </p:nvSpPr>
        <p:spPr>
          <a:xfrm>
            <a:off x="7397154" y="1935919"/>
            <a:ext cx="352803" cy="256860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F63E11B-07CD-18AD-E10A-3E1A7D9BEABE}"/>
              </a:ext>
            </a:extLst>
          </p:cNvPr>
          <p:cNvSpPr txBox="1"/>
          <p:nvPr/>
        </p:nvSpPr>
        <p:spPr>
          <a:xfrm>
            <a:off x="7014993" y="1918275"/>
            <a:ext cx="510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1</a:t>
            </a:r>
            <a:endParaRPr lang="en-US" sz="1400" dirty="0"/>
          </a:p>
        </p:txBody>
      </p:sp>
      <p:sp>
        <p:nvSpPr>
          <p:cNvPr id="220" name="Can 219">
            <a:extLst>
              <a:ext uri="{FF2B5EF4-FFF2-40B4-BE49-F238E27FC236}">
                <a16:creationId xmlns:a16="http://schemas.microsoft.com/office/drawing/2014/main" id="{9068FE81-5EBC-E381-B5C6-D1996A0AB17E}"/>
              </a:ext>
            </a:extLst>
          </p:cNvPr>
          <p:cNvSpPr/>
          <p:nvPr/>
        </p:nvSpPr>
        <p:spPr>
          <a:xfrm>
            <a:off x="9221073" y="1935919"/>
            <a:ext cx="352803" cy="256860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2F96FC06-7208-A571-57B0-F078E7ACA6EA}"/>
              </a:ext>
            </a:extLst>
          </p:cNvPr>
          <p:cNvSpPr txBox="1"/>
          <p:nvPr/>
        </p:nvSpPr>
        <p:spPr>
          <a:xfrm>
            <a:off x="8836258" y="1918274"/>
            <a:ext cx="510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2</a:t>
            </a:r>
            <a:endParaRPr lang="en-US" sz="1400" dirty="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390BDDCA-FA99-8EAD-EFA2-F55702C2B8D2}"/>
              </a:ext>
            </a:extLst>
          </p:cNvPr>
          <p:cNvCxnSpPr>
            <a:cxnSpLocks/>
            <a:stCxn id="209" idx="2"/>
            <a:endCxn id="220" idx="1"/>
          </p:cNvCxnSpPr>
          <p:nvPr/>
        </p:nvCxnSpPr>
        <p:spPr>
          <a:xfrm>
            <a:off x="7573556" y="1434088"/>
            <a:ext cx="1823919" cy="50183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EEF3FF39-F0A1-8FB6-5188-1BED4A751DE7}"/>
              </a:ext>
            </a:extLst>
          </p:cNvPr>
          <p:cNvCxnSpPr>
            <a:cxnSpLocks/>
            <a:stCxn id="209" idx="2"/>
            <a:endCxn id="218" idx="1"/>
          </p:cNvCxnSpPr>
          <p:nvPr/>
        </p:nvCxnSpPr>
        <p:spPr>
          <a:xfrm>
            <a:off x="7573556" y="1434088"/>
            <a:ext cx="0" cy="50183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CFA48A5-7FD3-8634-B04E-9F7CD10D3BF0}"/>
              </a:ext>
            </a:extLst>
          </p:cNvPr>
          <p:cNvCxnSpPr>
            <a:cxnSpLocks/>
            <a:stCxn id="217" idx="2"/>
            <a:endCxn id="220" idx="1"/>
          </p:cNvCxnSpPr>
          <p:nvPr/>
        </p:nvCxnSpPr>
        <p:spPr>
          <a:xfrm>
            <a:off x="9390024" y="1434088"/>
            <a:ext cx="7451" cy="50183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A163F04-F0E5-8D80-1AF7-4342631E26F5}"/>
              </a:ext>
            </a:extLst>
          </p:cNvPr>
          <p:cNvCxnSpPr>
            <a:cxnSpLocks/>
            <a:stCxn id="217" idx="2"/>
            <a:endCxn id="218" idx="1"/>
          </p:cNvCxnSpPr>
          <p:nvPr/>
        </p:nvCxnSpPr>
        <p:spPr>
          <a:xfrm flipH="1">
            <a:off x="7573556" y="1434088"/>
            <a:ext cx="1816468" cy="50183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FFDA63F1-AF9A-1624-85E2-B25A4DCA400C}"/>
              </a:ext>
            </a:extLst>
          </p:cNvPr>
          <p:cNvCxnSpPr>
            <a:cxnSpLocks/>
            <a:stCxn id="220" idx="3"/>
            <a:endCxn id="198" idx="0"/>
          </p:cNvCxnSpPr>
          <p:nvPr/>
        </p:nvCxnSpPr>
        <p:spPr>
          <a:xfrm flipH="1">
            <a:off x="9397117" y="2192779"/>
            <a:ext cx="358" cy="13794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7" name="Oval 226">
            <a:extLst>
              <a:ext uri="{FF2B5EF4-FFF2-40B4-BE49-F238E27FC236}">
                <a16:creationId xmlns:a16="http://schemas.microsoft.com/office/drawing/2014/main" id="{DE0A1277-3941-A958-551F-004537DBD53F}"/>
              </a:ext>
            </a:extLst>
          </p:cNvPr>
          <p:cNvSpPr/>
          <p:nvPr/>
        </p:nvSpPr>
        <p:spPr>
          <a:xfrm>
            <a:off x="10552265" y="7312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20F3DC74-0B99-8281-E407-90AB6FB8E069}"/>
              </a:ext>
            </a:extLst>
          </p:cNvPr>
          <p:cNvSpPr/>
          <p:nvPr/>
        </p:nvSpPr>
        <p:spPr>
          <a:xfrm>
            <a:off x="10777194" y="7312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A6C78296-93E4-451E-1E69-05B5653AAC0E}"/>
              </a:ext>
            </a:extLst>
          </p:cNvPr>
          <p:cNvSpPr/>
          <p:nvPr/>
        </p:nvSpPr>
        <p:spPr>
          <a:xfrm>
            <a:off x="10329241" y="1245069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8EF627E1-DBB4-8DA8-956A-7DD5A48A4AB0}"/>
              </a:ext>
            </a:extLst>
          </p:cNvPr>
          <p:cNvSpPr/>
          <p:nvPr/>
        </p:nvSpPr>
        <p:spPr>
          <a:xfrm>
            <a:off x="10552265" y="1245069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B4C98857-631F-7ACE-FDEA-AE715B34C47F}"/>
              </a:ext>
            </a:extLst>
          </p:cNvPr>
          <p:cNvSpPr/>
          <p:nvPr/>
        </p:nvSpPr>
        <p:spPr>
          <a:xfrm>
            <a:off x="10777194" y="1245069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7303D4E3-FCB3-DF54-C5D7-69287A8373CB}"/>
              </a:ext>
            </a:extLst>
          </p:cNvPr>
          <p:cNvSpPr/>
          <p:nvPr/>
        </p:nvSpPr>
        <p:spPr>
          <a:xfrm>
            <a:off x="10324229" y="243336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0925660A-0A62-B714-499F-84871B461FF4}"/>
              </a:ext>
            </a:extLst>
          </p:cNvPr>
          <p:cNvSpPr/>
          <p:nvPr/>
        </p:nvSpPr>
        <p:spPr>
          <a:xfrm>
            <a:off x="10547253" y="243336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70EB75DC-4451-C9F3-B551-6057B7877598}"/>
              </a:ext>
            </a:extLst>
          </p:cNvPr>
          <p:cNvSpPr/>
          <p:nvPr/>
        </p:nvSpPr>
        <p:spPr>
          <a:xfrm>
            <a:off x="10772182" y="243336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8E4B71E9-1EE2-FB0B-3B8B-29BF36BD1AA0}"/>
              </a:ext>
            </a:extLst>
          </p:cNvPr>
          <p:cNvSpPr/>
          <p:nvPr/>
        </p:nvSpPr>
        <p:spPr>
          <a:xfrm>
            <a:off x="10325318" y="28505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04EBB380-C1F3-249A-4839-C6DA097A4938}"/>
              </a:ext>
            </a:extLst>
          </p:cNvPr>
          <p:cNvSpPr/>
          <p:nvPr/>
        </p:nvSpPr>
        <p:spPr>
          <a:xfrm>
            <a:off x="10548342" y="28505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E26C06F9-E9A1-C6CB-BBFF-118331E4A4D4}"/>
              </a:ext>
            </a:extLst>
          </p:cNvPr>
          <p:cNvSpPr/>
          <p:nvPr/>
        </p:nvSpPr>
        <p:spPr>
          <a:xfrm>
            <a:off x="10773271" y="28505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B020543D-3E2D-1FD5-0E69-921FF0111E87}"/>
              </a:ext>
            </a:extLst>
          </p:cNvPr>
          <p:cNvCxnSpPr>
            <a:cxnSpLocks/>
            <a:endCxn id="218" idx="1"/>
          </p:cNvCxnSpPr>
          <p:nvPr/>
        </p:nvCxnSpPr>
        <p:spPr>
          <a:xfrm flipH="1">
            <a:off x="7573556" y="1431377"/>
            <a:ext cx="2973697" cy="504542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FE8042C3-4B00-7BA1-E4EF-7CDB47F02DE7}"/>
              </a:ext>
            </a:extLst>
          </p:cNvPr>
          <p:cNvCxnSpPr>
            <a:cxnSpLocks/>
            <a:endCxn id="220" idx="1"/>
          </p:cNvCxnSpPr>
          <p:nvPr/>
        </p:nvCxnSpPr>
        <p:spPr>
          <a:xfrm flipH="1">
            <a:off x="9397475" y="1461238"/>
            <a:ext cx="1149778" cy="47468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2D9EBBED-8436-44D0-7827-933B975A08A8}"/>
              </a:ext>
            </a:extLst>
          </p:cNvPr>
          <p:cNvCxnSpPr>
            <a:cxnSpLocks/>
            <a:stCxn id="197" idx="2"/>
            <a:endCxn id="199" idx="0"/>
          </p:cNvCxnSpPr>
          <p:nvPr/>
        </p:nvCxnSpPr>
        <p:spPr>
          <a:xfrm flipH="1">
            <a:off x="7573554" y="2622955"/>
            <a:ext cx="57" cy="12742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Rounded Rectangle 240">
            <a:extLst>
              <a:ext uri="{FF2B5EF4-FFF2-40B4-BE49-F238E27FC236}">
                <a16:creationId xmlns:a16="http://schemas.microsoft.com/office/drawing/2014/main" id="{9CCA7D4B-CD33-B966-2932-114F4A55BACE}"/>
              </a:ext>
            </a:extLst>
          </p:cNvPr>
          <p:cNvSpPr/>
          <p:nvPr/>
        </p:nvSpPr>
        <p:spPr>
          <a:xfrm>
            <a:off x="6700819" y="-2188"/>
            <a:ext cx="4254822" cy="3083836"/>
          </a:xfrm>
          <a:prstGeom prst="roundRect">
            <a:avLst>
              <a:gd name="adj" fmla="val 7066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00521CD7-8795-6A5E-62A0-73C130FCAB59}"/>
              </a:ext>
            </a:extLst>
          </p:cNvPr>
          <p:cNvCxnSpPr>
            <a:cxnSpLocks/>
            <a:stCxn id="40" idx="3"/>
            <a:endCxn id="34" idx="1"/>
          </p:cNvCxnSpPr>
          <p:nvPr/>
        </p:nvCxnSpPr>
        <p:spPr>
          <a:xfrm>
            <a:off x="1808576" y="1309132"/>
            <a:ext cx="211323" cy="2345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7" name="TextBox 336">
            <a:extLst>
              <a:ext uri="{FF2B5EF4-FFF2-40B4-BE49-F238E27FC236}">
                <a16:creationId xmlns:a16="http://schemas.microsoft.com/office/drawing/2014/main" id="{0AF8C454-753A-D771-FA72-BAE9D0FEDE84}"/>
              </a:ext>
            </a:extLst>
          </p:cNvPr>
          <p:cNvSpPr txBox="1"/>
          <p:nvPr/>
        </p:nvSpPr>
        <p:spPr>
          <a:xfrm>
            <a:off x="2068548" y="2984"/>
            <a:ext cx="49255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Determine HAPV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B817BA91-5C19-C98E-3BE9-E075A7AE70AA}"/>
              </a:ext>
            </a:extLst>
          </p:cNvPr>
          <p:cNvSpPr txBox="1"/>
          <p:nvPr/>
        </p:nvSpPr>
        <p:spPr>
          <a:xfrm>
            <a:off x="6700818" y="10761"/>
            <a:ext cx="42548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Generate Labels</a:t>
            </a:r>
          </a:p>
        </p:txBody>
      </p: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DEFC9B8B-AE30-B682-B029-D989B12779F2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6505023" y="1239587"/>
            <a:ext cx="195795" cy="7189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Arrow Connector 425">
            <a:extLst>
              <a:ext uri="{FF2B5EF4-FFF2-40B4-BE49-F238E27FC236}">
                <a16:creationId xmlns:a16="http://schemas.microsoft.com/office/drawing/2014/main" id="{CFB2CC0F-F141-3A43-C2BE-DCF3F852CE97}"/>
              </a:ext>
            </a:extLst>
          </p:cNvPr>
          <p:cNvCxnSpPr>
            <a:cxnSpLocks/>
            <a:endCxn id="130" idx="1"/>
          </p:cNvCxnSpPr>
          <p:nvPr/>
        </p:nvCxnSpPr>
        <p:spPr>
          <a:xfrm>
            <a:off x="10955641" y="1443754"/>
            <a:ext cx="253086" cy="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2" name="Elbow Connector 471">
            <a:extLst>
              <a:ext uri="{FF2B5EF4-FFF2-40B4-BE49-F238E27FC236}">
                <a16:creationId xmlns:a16="http://schemas.microsoft.com/office/drawing/2014/main" id="{35DB2C3F-BDAB-9E35-5144-4DAB9078F144}"/>
              </a:ext>
            </a:extLst>
          </p:cNvPr>
          <p:cNvCxnSpPr>
            <a:cxnSpLocks/>
            <a:stCxn id="40" idx="2"/>
          </p:cNvCxnSpPr>
          <p:nvPr/>
        </p:nvCxnSpPr>
        <p:spPr>
          <a:xfrm rot="16200000" flipH="1">
            <a:off x="3696869" y="-148799"/>
            <a:ext cx="390882" cy="5617015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740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CDBEB8-944B-4FA5-5D27-D4165FB06A83}"/>
              </a:ext>
            </a:extLst>
          </p:cNvPr>
          <p:cNvSpPr/>
          <p:nvPr/>
        </p:nvSpPr>
        <p:spPr>
          <a:xfrm>
            <a:off x="2019899" y="0"/>
            <a:ext cx="4485124" cy="2479174"/>
          </a:xfrm>
          <a:prstGeom prst="roundRect">
            <a:avLst>
              <a:gd name="adj" fmla="val 9197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 </a:t>
            </a: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0FC74C7C-672F-A56B-E60A-B6A634BE573B}"/>
              </a:ext>
            </a:extLst>
          </p:cNvPr>
          <p:cNvSpPr/>
          <p:nvPr/>
        </p:nvSpPr>
        <p:spPr>
          <a:xfrm>
            <a:off x="11208727" y="1117597"/>
            <a:ext cx="937153" cy="652314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Merge Labels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D69B1F2-29E6-2B98-3383-38BE2B9EB7D3}"/>
              </a:ext>
            </a:extLst>
          </p:cNvPr>
          <p:cNvCxnSpPr>
            <a:cxnSpLocks/>
            <a:stCxn id="130" idx="2"/>
            <a:endCxn id="163" idx="0"/>
          </p:cNvCxnSpPr>
          <p:nvPr/>
        </p:nvCxnSpPr>
        <p:spPr>
          <a:xfrm flipH="1">
            <a:off x="11675702" y="1769911"/>
            <a:ext cx="1602" cy="511908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7DA55C9-AFAB-470E-C93A-9E28B77BED3A}"/>
              </a:ext>
            </a:extLst>
          </p:cNvPr>
          <p:cNvSpPr/>
          <p:nvPr/>
        </p:nvSpPr>
        <p:spPr>
          <a:xfrm>
            <a:off x="11207125" y="2281819"/>
            <a:ext cx="937153" cy="531052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Final Output: </a:t>
            </a:r>
            <a:r>
              <a:rPr lang="en-US" sz="14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400" dirty="0"/>
              <a:t> </a:t>
            </a:r>
          </a:p>
        </p:txBody>
      </p: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D7EEF8AB-FEF4-3541-F633-0155720DA533}"/>
              </a:ext>
            </a:extLst>
          </p:cNvPr>
          <p:cNvGrpSpPr/>
          <p:nvPr/>
        </p:nvGrpSpPr>
        <p:grpSpPr>
          <a:xfrm>
            <a:off x="91859" y="88678"/>
            <a:ext cx="1871056" cy="2310272"/>
            <a:chOff x="21780" y="565999"/>
            <a:chExt cx="1871056" cy="231027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6DA83E-5DD4-F259-C289-BBF34314CE00}"/>
                </a:ext>
              </a:extLst>
            </p:cNvPr>
            <p:cNvSpPr txBox="1"/>
            <p:nvPr/>
          </p:nvSpPr>
          <p:spPr>
            <a:xfrm>
              <a:off x="228312" y="2253136"/>
              <a:ext cx="6847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Dataset</a:t>
              </a:r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C11379F4-F78C-2DBA-28F5-8A3E0AE9458B}"/>
                </a:ext>
              </a:extLst>
            </p:cNvPr>
            <p:cNvSpPr/>
            <p:nvPr/>
          </p:nvSpPr>
          <p:spPr>
            <a:xfrm>
              <a:off x="1143538" y="1042827"/>
              <a:ext cx="352803" cy="256860"/>
            </a:xfrm>
            <a:prstGeom prst="can">
              <a:avLst/>
            </a:prstGeom>
            <a:solidFill>
              <a:srgbClr val="00B0F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85419F-1FBA-202A-E2EA-74AD0BADC1FC}"/>
                </a:ext>
              </a:extLst>
            </p:cNvPr>
            <p:cNvSpPr txBox="1"/>
            <p:nvPr/>
          </p:nvSpPr>
          <p:spPr>
            <a:xfrm>
              <a:off x="1376238" y="1056299"/>
              <a:ext cx="5101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</a:t>
              </a:r>
              <a:r>
                <a:rPr lang="en-US" sz="1200" baseline="-25000" dirty="0"/>
                <a:t>1</a:t>
              </a:r>
              <a:endParaRPr lang="en-US" sz="1200" dirty="0"/>
            </a:p>
          </p:txBody>
        </p:sp>
        <p:sp>
          <p:nvSpPr>
            <p:cNvPr id="11" name="Can 10">
              <a:extLst>
                <a:ext uri="{FF2B5EF4-FFF2-40B4-BE49-F238E27FC236}">
                  <a16:creationId xmlns:a16="http://schemas.microsoft.com/office/drawing/2014/main" id="{BAEFAF98-F096-E674-BCB5-258452A2D5F7}"/>
                </a:ext>
              </a:extLst>
            </p:cNvPr>
            <p:cNvSpPr/>
            <p:nvPr/>
          </p:nvSpPr>
          <p:spPr>
            <a:xfrm>
              <a:off x="1143538" y="1592705"/>
              <a:ext cx="352803" cy="256860"/>
            </a:xfrm>
            <a:prstGeom prst="can">
              <a:avLst/>
            </a:prstGeom>
            <a:solidFill>
              <a:srgbClr val="0070C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5C0691-A6CF-6862-8993-E35958BB071C}"/>
                </a:ext>
              </a:extLst>
            </p:cNvPr>
            <p:cNvSpPr txBox="1"/>
            <p:nvPr/>
          </p:nvSpPr>
          <p:spPr>
            <a:xfrm>
              <a:off x="1367948" y="1594969"/>
              <a:ext cx="5101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</a:t>
              </a:r>
              <a:r>
                <a:rPr lang="en-US" sz="1200" baseline="-25000" dirty="0"/>
                <a:t>2</a:t>
              </a:r>
              <a:endParaRPr lang="en-US" sz="1200" dirty="0"/>
            </a:p>
          </p:txBody>
        </p:sp>
        <p:sp>
          <p:nvSpPr>
            <p:cNvPr id="13" name="Can 12">
              <a:extLst>
                <a:ext uri="{FF2B5EF4-FFF2-40B4-BE49-F238E27FC236}">
                  <a16:creationId xmlns:a16="http://schemas.microsoft.com/office/drawing/2014/main" id="{2EE4D794-8F58-04B4-0DA9-BE344CAE2B5B}"/>
                </a:ext>
              </a:extLst>
            </p:cNvPr>
            <p:cNvSpPr/>
            <p:nvPr/>
          </p:nvSpPr>
          <p:spPr>
            <a:xfrm>
              <a:off x="1143538" y="2467349"/>
              <a:ext cx="352803" cy="256860"/>
            </a:xfrm>
            <a:prstGeom prst="can">
              <a:avLst/>
            </a:prstGeom>
            <a:solidFill>
              <a:srgbClr val="00206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4326165-BD8F-A071-BFAB-3EB071D8E500}"/>
                </a:ext>
              </a:extLst>
            </p:cNvPr>
            <p:cNvSpPr txBox="1"/>
            <p:nvPr/>
          </p:nvSpPr>
          <p:spPr>
            <a:xfrm>
              <a:off x="1376238" y="2482141"/>
              <a:ext cx="5101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</a:t>
              </a:r>
              <a:r>
                <a:rPr lang="en-US" sz="1200" baseline="-25000" dirty="0"/>
                <a:t>n</a:t>
              </a:r>
              <a:endParaRPr lang="en-US" sz="12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A3E0056-92FB-12B6-714E-0FD703955A7F}"/>
                </a:ext>
              </a:extLst>
            </p:cNvPr>
            <p:cNvSpPr/>
            <p:nvPr/>
          </p:nvSpPr>
          <p:spPr>
            <a:xfrm>
              <a:off x="1276463" y="2142583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7BCF255-F589-8502-35F6-5721E7F5DA04}"/>
                </a:ext>
              </a:extLst>
            </p:cNvPr>
            <p:cNvSpPr/>
            <p:nvPr/>
          </p:nvSpPr>
          <p:spPr>
            <a:xfrm>
              <a:off x="1276463" y="2291347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Can 75">
              <a:extLst>
                <a:ext uri="{FF2B5EF4-FFF2-40B4-BE49-F238E27FC236}">
                  <a16:creationId xmlns:a16="http://schemas.microsoft.com/office/drawing/2014/main" id="{EF809AC9-7EE9-8E83-D02E-E80D5229E12A}"/>
                </a:ext>
              </a:extLst>
            </p:cNvPr>
            <p:cNvSpPr/>
            <p:nvPr/>
          </p:nvSpPr>
          <p:spPr>
            <a:xfrm>
              <a:off x="383689" y="1151766"/>
              <a:ext cx="352803" cy="1077763"/>
            </a:xfrm>
            <a:prstGeom prst="can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7" name="Can 76">
              <a:extLst>
                <a:ext uri="{FF2B5EF4-FFF2-40B4-BE49-F238E27FC236}">
                  <a16:creationId xmlns:a16="http://schemas.microsoft.com/office/drawing/2014/main" id="{C06FA7EF-65B6-D9B0-BF60-1832645925A5}"/>
                </a:ext>
              </a:extLst>
            </p:cNvPr>
            <p:cNvSpPr/>
            <p:nvPr/>
          </p:nvSpPr>
          <p:spPr>
            <a:xfrm>
              <a:off x="384164" y="1357866"/>
              <a:ext cx="352803" cy="256860"/>
            </a:xfrm>
            <a:prstGeom prst="can">
              <a:avLst/>
            </a:prstGeom>
            <a:solidFill>
              <a:srgbClr val="0070C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8" name="Can 77">
              <a:extLst>
                <a:ext uri="{FF2B5EF4-FFF2-40B4-BE49-F238E27FC236}">
                  <a16:creationId xmlns:a16="http://schemas.microsoft.com/office/drawing/2014/main" id="{20AE6116-C0A3-42FA-A760-5181B7C3BA00}"/>
                </a:ext>
              </a:extLst>
            </p:cNvPr>
            <p:cNvSpPr/>
            <p:nvPr/>
          </p:nvSpPr>
          <p:spPr>
            <a:xfrm>
              <a:off x="384896" y="1151767"/>
              <a:ext cx="352803" cy="256860"/>
            </a:xfrm>
            <a:prstGeom prst="can">
              <a:avLst/>
            </a:prstGeom>
            <a:solidFill>
              <a:srgbClr val="00B0F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D256122A-BACC-C29E-B6B3-27D574AC4212}"/>
                </a:ext>
              </a:extLst>
            </p:cNvPr>
            <p:cNvSpPr/>
            <p:nvPr/>
          </p:nvSpPr>
          <p:spPr>
            <a:xfrm>
              <a:off x="288951" y="565999"/>
              <a:ext cx="1449546" cy="2310272"/>
            </a:xfrm>
            <a:prstGeom prst="roundRect">
              <a:avLst>
                <a:gd name="adj" fmla="val 6246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an 18">
              <a:extLst>
                <a:ext uri="{FF2B5EF4-FFF2-40B4-BE49-F238E27FC236}">
                  <a16:creationId xmlns:a16="http://schemas.microsoft.com/office/drawing/2014/main" id="{8B693777-3C7B-AD27-270B-D44D99B903F4}"/>
                </a:ext>
              </a:extLst>
            </p:cNvPr>
            <p:cNvSpPr/>
            <p:nvPr/>
          </p:nvSpPr>
          <p:spPr>
            <a:xfrm>
              <a:off x="384033" y="1965941"/>
              <a:ext cx="352803" cy="256860"/>
            </a:xfrm>
            <a:prstGeom prst="can">
              <a:avLst/>
            </a:prstGeom>
            <a:solidFill>
              <a:srgbClr val="00206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174AF457-E839-E1D1-5041-DC03CE5C781B}"/>
                </a:ext>
              </a:extLst>
            </p:cNvPr>
            <p:cNvCxnSpPr>
              <a:cxnSpLocks/>
              <a:stCxn id="19" idx="4"/>
              <a:endCxn id="13" idx="2"/>
            </p:cNvCxnSpPr>
            <p:nvPr/>
          </p:nvCxnSpPr>
          <p:spPr>
            <a:xfrm>
              <a:off x="736836" y="2094371"/>
              <a:ext cx="406702" cy="501408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E028963D-4227-B591-2C76-1C2A488E291F}"/>
                </a:ext>
              </a:extLst>
            </p:cNvPr>
            <p:cNvCxnSpPr>
              <a:cxnSpLocks/>
              <a:stCxn id="77" idx="4"/>
              <a:endCxn id="11" idx="2"/>
            </p:cNvCxnSpPr>
            <p:nvPr/>
          </p:nvCxnSpPr>
          <p:spPr>
            <a:xfrm>
              <a:off x="736967" y="1486296"/>
              <a:ext cx="406571" cy="234839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F3C6F498-3307-A670-9DF3-EC217B8D421C}"/>
                </a:ext>
              </a:extLst>
            </p:cNvPr>
            <p:cNvCxnSpPr>
              <a:cxnSpLocks/>
              <a:stCxn id="78" idx="4"/>
              <a:endCxn id="7" idx="2"/>
            </p:cNvCxnSpPr>
            <p:nvPr/>
          </p:nvCxnSpPr>
          <p:spPr>
            <a:xfrm flipV="1">
              <a:off x="737699" y="1171257"/>
              <a:ext cx="405839" cy="108940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9FD2EC4-7336-AF0A-138F-04D278CE9CBE}"/>
                </a:ext>
              </a:extLst>
            </p:cNvPr>
            <p:cNvSpPr/>
            <p:nvPr/>
          </p:nvSpPr>
          <p:spPr>
            <a:xfrm>
              <a:off x="528820" y="1657820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717C729-4FE4-2ACD-857C-6D4E539BDA8E}"/>
                </a:ext>
              </a:extLst>
            </p:cNvPr>
            <p:cNvSpPr/>
            <p:nvPr/>
          </p:nvSpPr>
          <p:spPr>
            <a:xfrm>
              <a:off x="1281231" y="1987849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A0053DF-C039-334E-4299-E9AC4AC74578}"/>
                </a:ext>
              </a:extLst>
            </p:cNvPr>
            <p:cNvSpPr txBox="1"/>
            <p:nvPr/>
          </p:nvSpPr>
          <p:spPr>
            <a:xfrm>
              <a:off x="21780" y="577669"/>
              <a:ext cx="187105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/>
                <a:t>Sub-sampling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B3ECC1A-1B1A-7D2E-67E0-1D1984F69952}"/>
                </a:ext>
              </a:extLst>
            </p:cNvPr>
            <p:cNvSpPr/>
            <p:nvPr/>
          </p:nvSpPr>
          <p:spPr>
            <a:xfrm>
              <a:off x="530242" y="1753183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215B496-7EBE-7700-D1A9-FFC6D66EB6E2}"/>
                </a:ext>
              </a:extLst>
            </p:cNvPr>
            <p:cNvSpPr/>
            <p:nvPr/>
          </p:nvSpPr>
          <p:spPr>
            <a:xfrm>
              <a:off x="528820" y="1854250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Can 53">
            <a:extLst>
              <a:ext uri="{FF2B5EF4-FFF2-40B4-BE49-F238E27FC236}">
                <a16:creationId xmlns:a16="http://schemas.microsoft.com/office/drawing/2014/main" id="{FCD2BA0B-9E62-15F2-0F91-203B7F691C22}"/>
              </a:ext>
            </a:extLst>
          </p:cNvPr>
          <p:cNvSpPr/>
          <p:nvPr/>
        </p:nvSpPr>
        <p:spPr>
          <a:xfrm>
            <a:off x="2146949" y="785818"/>
            <a:ext cx="327367" cy="217363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2E96DCA-AB5B-41C5-A386-FA71C06647B8}"/>
              </a:ext>
            </a:extLst>
          </p:cNvPr>
          <p:cNvSpPr txBox="1"/>
          <p:nvPr/>
        </p:nvSpPr>
        <p:spPr>
          <a:xfrm>
            <a:off x="2103377" y="490291"/>
            <a:ext cx="473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</a:t>
            </a:r>
            <a:r>
              <a:rPr lang="en-US" sz="1200" baseline="-25000" dirty="0"/>
              <a:t>1</a:t>
            </a:r>
            <a:endParaRPr lang="en-US" sz="1200" dirty="0"/>
          </a:p>
        </p:txBody>
      </p:sp>
      <p:sp>
        <p:nvSpPr>
          <p:cNvPr id="57" name="Can 56">
            <a:extLst>
              <a:ext uri="{FF2B5EF4-FFF2-40B4-BE49-F238E27FC236}">
                <a16:creationId xmlns:a16="http://schemas.microsoft.com/office/drawing/2014/main" id="{2B760F0A-FA92-C0BD-0A8C-47BF22E25B08}"/>
              </a:ext>
            </a:extLst>
          </p:cNvPr>
          <p:cNvSpPr/>
          <p:nvPr/>
        </p:nvSpPr>
        <p:spPr>
          <a:xfrm>
            <a:off x="2170078" y="1685626"/>
            <a:ext cx="327367" cy="217363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6C2C7B1-2D14-BE2D-0D66-A4E6F83D0F3A}"/>
              </a:ext>
            </a:extLst>
          </p:cNvPr>
          <p:cNvSpPr txBox="1"/>
          <p:nvPr/>
        </p:nvSpPr>
        <p:spPr>
          <a:xfrm>
            <a:off x="2098520" y="1388109"/>
            <a:ext cx="473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</a:t>
            </a:r>
            <a:r>
              <a:rPr lang="en-US" sz="1200" baseline="-25000" dirty="0"/>
              <a:t>2</a:t>
            </a:r>
            <a:endParaRPr lang="en-US" sz="1200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6EEB280-2770-A6CC-EBE1-54F209B714EB}"/>
              </a:ext>
            </a:extLst>
          </p:cNvPr>
          <p:cNvSpPr/>
          <p:nvPr/>
        </p:nvSpPr>
        <p:spPr>
          <a:xfrm>
            <a:off x="2274763" y="2156758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09AD213-6417-0CD7-1C21-7009D0F4CA51}"/>
              </a:ext>
            </a:extLst>
          </p:cNvPr>
          <p:cNvSpPr/>
          <p:nvPr/>
        </p:nvSpPr>
        <p:spPr>
          <a:xfrm>
            <a:off x="2274763" y="2305522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3" name="Card 62">
            <a:extLst>
              <a:ext uri="{FF2B5EF4-FFF2-40B4-BE49-F238E27FC236}">
                <a16:creationId xmlns:a16="http://schemas.microsoft.com/office/drawing/2014/main" id="{0059BA7F-8A8E-AE37-81E2-1752B5C7A4C8}"/>
              </a:ext>
            </a:extLst>
          </p:cNvPr>
          <p:cNvSpPr/>
          <p:nvPr/>
        </p:nvSpPr>
        <p:spPr>
          <a:xfrm flipH="1">
            <a:off x="2729052" y="969738"/>
            <a:ext cx="1537187" cy="283781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KMeans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4" name="Card 63">
            <a:extLst>
              <a:ext uri="{FF2B5EF4-FFF2-40B4-BE49-F238E27FC236}">
                <a16:creationId xmlns:a16="http://schemas.microsoft.com/office/drawing/2014/main" id="{E3CABAFF-164E-7FB6-4D31-A29D463840CB}"/>
              </a:ext>
            </a:extLst>
          </p:cNvPr>
          <p:cNvSpPr/>
          <p:nvPr/>
        </p:nvSpPr>
        <p:spPr>
          <a:xfrm flipH="1">
            <a:off x="2730187" y="1344467"/>
            <a:ext cx="1536052" cy="431053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OI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Parameters: [P</a:t>
            </a:r>
            <a:r>
              <a:rPr lang="en-US" sz="1200" baseline="-25000" dirty="0">
                <a:solidFill>
                  <a:schemeClr val="tx1"/>
                </a:solidFill>
              </a:rPr>
              <a:t>1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  <a:r>
              <a:rPr lang="en-US" sz="1200" b="1" dirty="0">
                <a:solidFill>
                  <a:schemeClr val="tx1"/>
                </a:solidFill>
              </a:rPr>
              <a:t>b</a:t>
            </a:r>
            <a:r>
              <a:rPr lang="en-US" sz="1200" dirty="0">
                <a:solidFill>
                  <a:schemeClr val="tx1"/>
                </a:solidFill>
              </a:rPr>
              <a:t>,…]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9" name="Card 68">
            <a:extLst>
              <a:ext uri="{FF2B5EF4-FFF2-40B4-BE49-F238E27FC236}">
                <a16:creationId xmlns:a16="http://schemas.microsoft.com/office/drawing/2014/main" id="{08FD33A1-56DB-5624-88E0-4F721E2A7EB9}"/>
              </a:ext>
            </a:extLst>
          </p:cNvPr>
          <p:cNvSpPr/>
          <p:nvPr/>
        </p:nvSpPr>
        <p:spPr>
          <a:xfrm flipH="1">
            <a:off x="2729051" y="1894151"/>
            <a:ext cx="1536051" cy="3003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KMeans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E88DD06-EA11-CDB0-596D-8FD470E5AFAF}"/>
              </a:ext>
            </a:extLst>
          </p:cNvPr>
          <p:cNvSpPr/>
          <p:nvPr/>
        </p:nvSpPr>
        <p:spPr>
          <a:xfrm>
            <a:off x="4867736" y="1104701"/>
            <a:ext cx="1554265" cy="436795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OI</a:t>
            </a:r>
            <a:r>
              <a:rPr lang="en-US" sz="1200" baseline="-25000" dirty="0"/>
              <a:t>HAPV</a:t>
            </a:r>
            <a:r>
              <a:rPr lang="en-US" sz="1200" dirty="0"/>
              <a:t> </a:t>
            </a:r>
          </a:p>
          <a:p>
            <a:pPr algn="ctr"/>
            <a:r>
              <a:rPr lang="en-US" sz="1200" dirty="0"/>
              <a:t>[P</a:t>
            </a:r>
            <a:r>
              <a:rPr lang="en-US" sz="1200" baseline="-25000" dirty="0"/>
              <a:t>1</a:t>
            </a:r>
            <a:r>
              <a:rPr lang="en-US" sz="1200" dirty="0"/>
              <a:t>:a (if </a:t>
            </a:r>
            <a:r>
              <a:rPr lang="en-US" sz="1200" dirty="0" err="1"/>
              <a:t>ARI</a:t>
            </a:r>
            <a:r>
              <a:rPr lang="en-US" sz="1200" baseline="-25000" dirty="0" err="1"/>
              <a:t>a</a:t>
            </a:r>
            <a:r>
              <a:rPr lang="en-US" sz="1200" dirty="0"/>
              <a:t> &gt;</a:t>
            </a:r>
            <a:r>
              <a:rPr lang="en-US" sz="1200" dirty="0" err="1"/>
              <a:t>ARI</a:t>
            </a:r>
            <a:r>
              <a:rPr lang="en-US" sz="1200" baseline="-25000" dirty="0" err="1"/>
              <a:t>b</a:t>
            </a:r>
            <a:r>
              <a:rPr lang="en-US" sz="1200" dirty="0"/>
              <a:t>),…]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DCA61CFA-B9A1-07D6-D986-EA53F22CF4AC}"/>
              </a:ext>
            </a:extLst>
          </p:cNvPr>
          <p:cNvCxnSpPr>
            <a:cxnSpLocks/>
            <a:stCxn id="57" idx="4"/>
            <a:endCxn id="64" idx="3"/>
          </p:cNvCxnSpPr>
          <p:nvPr/>
        </p:nvCxnSpPr>
        <p:spPr>
          <a:xfrm flipV="1">
            <a:off x="2497445" y="1559994"/>
            <a:ext cx="232742" cy="234314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495581A9-5093-9582-A0AB-F7E4C71555F7}"/>
              </a:ext>
            </a:extLst>
          </p:cNvPr>
          <p:cNvCxnSpPr>
            <a:cxnSpLocks/>
            <a:stCxn id="57" idx="4"/>
            <a:endCxn id="69" idx="3"/>
          </p:cNvCxnSpPr>
          <p:nvPr/>
        </p:nvCxnSpPr>
        <p:spPr>
          <a:xfrm>
            <a:off x="2497445" y="1794308"/>
            <a:ext cx="231606" cy="249993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8474AF31-C44B-380E-48A7-A8BF5BA7265C}"/>
              </a:ext>
            </a:extLst>
          </p:cNvPr>
          <p:cNvCxnSpPr>
            <a:cxnSpLocks/>
            <a:stCxn id="54" idx="4"/>
            <a:endCxn id="91" idx="3"/>
          </p:cNvCxnSpPr>
          <p:nvPr/>
        </p:nvCxnSpPr>
        <p:spPr>
          <a:xfrm flipV="1">
            <a:off x="2474316" y="630935"/>
            <a:ext cx="255870" cy="263565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902C9DF2-C821-4925-3A48-954AD83634F9}"/>
              </a:ext>
            </a:extLst>
          </p:cNvPr>
          <p:cNvCxnSpPr>
            <a:cxnSpLocks/>
            <a:stCxn id="54" idx="4"/>
            <a:endCxn id="63" idx="3"/>
          </p:cNvCxnSpPr>
          <p:nvPr/>
        </p:nvCxnSpPr>
        <p:spPr>
          <a:xfrm>
            <a:off x="2474316" y="894500"/>
            <a:ext cx="254736" cy="21712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1EE25752-D53A-E7C8-E679-6F0A01425BE7}"/>
              </a:ext>
            </a:extLst>
          </p:cNvPr>
          <p:cNvCxnSpPr>
            <a:cxnSpLocks/>
            <a:stCxn id="69" idx="1"/>
            <a:endCxn id="146" idx="2"/>
          </p:cNvCxnSpPr>
          <p:nvPr/>
        </p:nvCxnSpPr>
        <p:spPr>
          <a:xfrm flipV="1">
            <a:off x="4265102" y="1926598"/>
            <a:ext cx="403714" cy="117703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53611628-1F3B-8424-3228-FC43B6C3CC3A}"/>
              </a:ext>
            </a:extLst>
          </p:cNvPr>
          <p:cNvCxnSpPr>
            <a:cxnSpLocks/>
            <a:stCxn id="64" idx="1"/>
            <a:endCxn id="146" idx="0"/>
          </p:cNvCxnSpPr>
          <p:nvPr/>
        </p:nvCxnSpPr>
        <p:spPr>
          <a:xfrm>
            <a:off x="4266239" y="1559994"/>
            <a:ext cx="402577" cy="118537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739015A5-13B6-49BF-C1A9-68CC6227BB75}"/>
              </a:ext>
            </a:extLst>
          </p:cNvPr>
          <p:cNvCxnSpPr>
            <a:cxnSpLocks/>
            <a:stCxn id="94" idx="3"/>
            <a:endCxn id="70" idx="0"/>
          </p:cNvCxnSpPr>
          <p:nvPr/>
        </p:nvCxnSpPr>
        <p:spPr>
          <a:xfrm>
            <a:off x="5034230" y="861114"/>
            <a:ext cx="610639" cy="243587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085CFF60-52ED-9145-A879-87832F97EE76}"/>
              </a:ext>
            </a:extLst>
          </p:cNvPr>
          <p:cNvSpPr/>
          <p:nvPr/>
        </p:nvSpPr>
        <p:spPr>
          <a:xfrm>
            <a:off x="2274763" y="2010202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1" name="Card 90">
            <a:extLst>
              <a:ext uri="{FF2B5EF4-FFF2-40B4-BE49-F238E27FC236}">
                <a16:creationId xmlns:a16="http://schemas.microsoft.com/office/drawing/2014/main" id="{FFD1D88B-83B9-9971-94C6-0B9BC96CDEBC}"/>
              </a:ext>
            </a:extLst>
          </p:cNvPr>
          <p:cNvSpPr/>
          <p:nvPr/>
        </p:nvSpPr>
        <p:spPr>
          <a:xfrm flipH="1">
            <a:off x="2730186" y="408821"/>
            <a:ext cx="1537187" cy="444228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OI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Parameters: [P</a:t>
            </a:r>
            <a:r>
              <a:rPr lang="en-US" sz="1200" baseline="-25000" dirty="0">
                <a:solidFill>
                  <a:schemeClr val="tx1"/>
                </a:solidFill>
              </a:rPr>
              <a:t>1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  <a:r>
              <a:rPr lang="en-US" sz="1200" b="1" dirty="0">
                <a:solidFill>
                  <a:schemeClr val="tx1"/>
                </a:solidFill>
              </a:rPr>
              <a:t>a</a:t>
            </a:r>
            <a:r>
              <a:rPr lang="en-US" sz="1200" dirty="0">
                <a:solidFill>
                  <a:schemeClr val="tx1"/>
                </a:solidFill>
              </a:rPr>
              <a:t>,…]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4" name="Decision 93">
            <a:extLst>
              <a:ext uri="{FF2B5EF4-FFF2-40B4-BE49-F238E27FC236}">
                <a16:creationId xmlns:a16="http://schemas.microsoft.com/office/drawing/2014/main" id="{FEA9941F-5037-6063-5D11-A8AF16CD47D2}"/>
              </a:ext>
            </a:extLst>
          </p:cNvPr>
          <p:cNvSpPr/>
          <p:nvPr/>
        </p:nvSpPr>
        <p:spPr>
          <a:xfrm>
            <a:off x="4315520" y="742853"/>
            <a:ext cx="718710" cy="236521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7A415E4-6818-0098-65BE-59033244D805}"/>
              </a:ext>
            </a:extLst>
          </p:cNvPr>
          <p:cNvSpPr txBox="1"/>
          <p:nvPr/>
        </p:nvSpPr>
        <p:spPr>
          <a:xfrm>
            <a:off x="4420524" y="697562"/>
            <a:ext cx="517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ARI</a:t>
            </a:r>
            <a:r>
              <a:rPr lang="en-US" sz="1200" baseline="-25000" dirty="0" err="1"/>
              <a:t>a</a:t>
            </a:r>
            <a:endParaRPr lang="en-US" sz="1200" baseline="-25000" dirty="0"/>
          </a:p>
        </p:txBody>
      </p: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01EA3497-5451-3C27-0C2B-54F6CAB41461}"/>
              </a:ext>
            </a:extLst>
          </p:cNvPr>
          <p:cNvCxnSpPr>
            <a:cxnSpLocks/>
            <a:stCxn id="63" idx="1"/>
            <a:endCxn id="94" idx="2"/>
          </p:cNvCxnSpPr>
          <p:nvPr/>
        </p:nvCxnSpPr>
        <p:spPr>
          <a:xfrm flipV="1">
            <a:off x="4266239" y="979374"/>
            <a:ext cx="408636" cy="132255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B5DA0813-A462-F7D3-154E-E5B6853D6010}"/>
              </a:ext>
            </a:extLst>
          </p:cNvPr>
          <p:cNvCxnSpPr>
            <a:cxnSpLocks/>
            <a:stCxn id="91" idx="1"/>
            <a:endCxn id="94" idx="0"/>
          </p:cNvCxnSpPr>
          <p:nvPr/>
        </p:nvCxnSpPr>
        <p:spPr>
          <a:xfrm>
            <a:off x="4267373" y="630935"/>
            <a:ext cx="407502" cy="111918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6" name="Decision 145">
            <a:extLst>
              <a:ext uri="{FF2B5EF4-FFF2-40B4-BE49-F238E27FC236}">
                <a16:creationId xmlns:a16="http://schemas.microsoft.com/office/drawing/2014/main" id="{EBF5C562-48B7-748D-785C-3078693307F1}"/>
              </a:ext>
            </a:extLst>
          </p:cNvPr>
          <p:cNvSpPr/>
          <p:nvPr/>
        </p:nvSpPr>
        <p:spPr>
          <a:xfrm>
            <a:off x="4309461" y="1678531"/>
            <a:ext cx="718709" cy="248067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F03A5FF-6A32-D373-6AC7-7C93FAE12FF6}"/>
              </a:ext>
            </a:extLst>
          </p:cNvPr>
          <p:cNvSpPr txBox="1"/>
          <p:nvPr/>
        </p:nvSpPr>
        <p:spPr>
          <a:xfrm>
            <a:off x="4402315" y="1641362"/>
            <a:ext cx="5537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ARI</a:t>
            </a:r>
            <a:r>
              <a:rPr lang="en-US" sz="1200" baseline="-25000" dirty="0" err="1"/>
              <a:t>b</a:t>
            </a:r>
            <a:endParaRPr lang="en-US" sz="1200" baseline="-25000" dirty="0"/>
          </a:p>
        </p:txBody>
      </p:sp>
      <p:cxnSp>
        <p:nvCxnSpPr>
          <p:cNvPr id="159" name="Elbow Connector 158">
            <a:extLst>
              <a:ext uri="{FF2B5EF4-FFF2-40B4-BE49-F238E27FC236}">
                <a16:creationId xmlns:a16="http://schemas.microsoft.com/office/drawing/2014/main" id="{295FB7ED-14F3-34F0-6097-E543AC183FE4}"/>
              </a:ext>
            </a:extLst>
          </p:cNvPr>
          <p:cNvCxnSpPr>
            <a:cxnSpLocks/>
            <a:stCxn id="146" idx="3"/>
            <a:endCxn id="70" idx="2"/>
          </p:cNvCxnSpPr>
          <p:nvPr/>
        </p:nvCxnSpPr>
        <p:spPr>
          <a:xfrm flipV="1">
            <a:off x="5028170" y="1541496"/>
            <a:ext cx="616699" cy="261069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A417EC42-B088-CC5A-6672-FDBA61184381}"/>
              </a:ext>
            </a:extLst>
          </p:cNvPr>
          <p:cNvCxnSpPr>
            <a:cxnSpLocks/>
            <a:stCxn id="218" idx="3"/>
            <a:endCxn id="197" idx="0"/>
          </p:cNvCxnSpPr>
          <p:nvPr/>
        </p:nvCxnSpPr>
        <p:spPr>
          <a:xfrm flipH="1">
            <a:off x="7573555" y="2192779"/>
            <a:ext cx="1" cy="13794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621A4216-640B-A298-F672-B6EE706C6841}"/>
              </a:ext>
            </a:extLst>
          </p:cNvPr>
          <p:cNvCxnSpPr>
            <a:cxnSpLocks/>
            <a:stCxn id="204" idx="2"/>
            <a:endCxn id="209" idx="0"/>
          </p:cNvCxnSpPr>
          <p:nvPr/>
        </p:nvCxnSpPr>
        <p:spPr>
          <a:xfrm>
            <a:off x="7571678" y="1028848"/>
            <a:ext cx="1878" cy="15264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5D37B7C-9685-A28C-ADE6-222C1237DC45}"/>
              </a:ext>
            </a:extLst>
          </p:cNvPr>
          <p:cNvSpPr/>
          <p:nvPr/>
        </p:nvSpPr>
        <p:spPr>
          <a:xfrm>
            <a:off x="6777991" y="2330725"/>
            <a:ext cx="1591127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[</a:t>
            </a:r>
            <a:r>
              <a:rPr lang="en-US" sz="12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200" dirty="0"/>
              <a:t> </a:t>
            </a:r>
            <a:r>
              <a:rPr lang="en-US" sz="1200" baseline="-25000" dirty="0"/>
              <a:t>S1_M1</a:t>
            </a:r>
            <a:r>
              <a:rPr lang="en-US" sz="1200" dirty="0"/>
              <a:t>, </a:t>
            </a:r>
            <a:r>
              <a:rPr lang="en-US" sz="12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200" dirty="0"/>
              <a:t> </a:t>
            </a:r>
            <a:r>
              <a:rPr lang="en-US" sz="1200" baseline="-25000" dirty="0"/>
              <a:t>S1_M2</a:t>
            </a:r>
            <a:r>
              <a:rPr lang="en-US" sz="1200" dirty="0"/>
              <a:t>,…]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3C7E377-2E4B-D673-819E-07E8E6B9E62A}"/>
              </a:ext>
            </a:extLst>
          </p:cNvPr>
          <p:cNvSpPr/>
          <p:nvPr/>
        </p:nvSpPr>
        <p:spPr>
          <a:xfrm>
            <a:off x="8601911" y="2330725"/>
            <a:ext cx="1591127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[</a:t>
            </a:r>
            <a:r>
              <a:rPr lang="en-US" sz="12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200" dirty="0"/>
              <a:t> </a:t>
            </a:r>
            <a:r>
              <a:rPr lang="en-US" sz="1200" baseline="-25000" dirty="0"/>
              <a:t>S2_M1</a:t>
            </a:r>
            <a:r>
              <a:rPr lang="en-US" sz="1200" dirty="0"/>
              <a:t>, </a:t>
            </a:r>
            <a:r>
              <a:rPr lang="en-US" sz="12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200" dirty="0"/>
              <a:t> </a:t>
            </a:r>
            <a:r>
              <a:rPr lang="en-US" sz="1200" baseline="-25000" dirty="0"/>
              <a:t>S2_M2</a:t>
            </a:r>
            <a:r>
              <a:rPr lang="en-US" sz="1200" dirty="0"/>
              <a:t>,…]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8DE1EC9-B683-F262-F13E-47AB0666BFE8}"/>
              </a:ext>
            </a:extLst>
          </p:cNvPr>
          <p:cNvSpPr/>
          <p:nvPr/>
        </p:nvSpPr>
        <p:spPr>
          <a:xfrm>
            <a:off x="7375282" y="2750384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200" i="1" baseline="-25000" dirty="0"/>
              <a:t>1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C46CF357-8AD8-CC46-6F22-F10657947B70}"/>
              </a:ext>
            </a:extLst>
          </p:cNvPr>
          <p:cNvCxnSpPr>
            <a:cxnSpLocks/>
            <a:stCxn id="198" idx="2"/>
            <a:endCxn id="201" idx="0"/>
          </p:cNvCxnSpPr>
          <p:nvPr/>
        </p:nvCxnSpPr>
        <p:spPr>
          <a:xfrm>
            <a:off x="9397475" y="2622955"/>
            <a:ext cx="0" cy="124295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Rectangle 200">
            <a:extLst>
              <a:ext uri="{FF2B5EF4-FFF2-40B4-BE49-F238E27FC236}">
                <a16:creationId xmlns:a16="http://schemas.microsoft.com/office/drawing/2014/main" id="{9D74EFCB-F77E-3EFA-F3F4-0938ABD321FA}"/>
              </a:ext>
            </a:extLst>
          </p:cNvPr>
          <p:cNvSpPr/>
          <p:nvPr/>
        </p:nvSpPr>
        <p:spPr>
          <a:xfrm>
            <a:off x="9199203" y="2747250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200" i="1" baseline="-25000" dirty="0"/>
              <a:t>2</a:t>
            </a: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C7A78C8A-BC56-80E5-1C6B-AE7971A8E979}"/>
              </a:ext>
            </a:extLst>
          </p:cNvPr>
          <p:cNvSpPr/>
          <p:nvPr/>
        </p:nvSpPr>
        <p:spPr>
          <a:xfrm>
            <a:off x="10329241" y="7312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601311A3-BEC4-C9A9-23AF-95F7AF4309F7}"/>
              </a:ext>
            </a:extLst>
          </p:cNvPr>
          <p:cNvGrpSpPr/>
          <p:nvPr/>
        </p:nvGrpSpPr>
        <p:grpSpPr>
          <a:xfrm>
            <a:off x="7030895" y="405398"/>
            <a:ext cx="1156051" cy="623450"/>
            <a:chOff x="3242998" y="2991379"/>
            <a:chExt cx="1156051" cy="698651"/>
          </a:xfrm>
        </p:grpSpPr>
        <p:sp>
          <p:nvSpPr>
            <p:cNvPr id="204" name="Card 203">
              <a:extLst>
                <a:ext uri="{FF2B5EF4-FFF2-40B4-BE49-F238E27FC236}">
                  <a16:creationId xmlns:a16="http://schemas.microsoft.com/office/drawing/2014/main" id="{E9CAADC4-C5DA-CCBC-B737-2A1EB1FFAB89}"/>
                </a:ext>
              </a:extLst>
            </p:cNvPr>
            <p:cNvSpPr/>
            <p:nvPr/>
          </p:nvSpPr>
          <p:spPr>
            <a:xfrm flipH="1">
              <a:off x="3242998" y="2999310"/>
              <a:ext cx="1081567" cy="690720"/>
            </a:xfrm>
            <a:prstGeom prst="flowChartPunchedCard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05" name="Can 204">
              <a:extLst>
                <a:ext uri="{FF2B5EF4-FFF2-40B4-BE49-F238E27FC236}">
                  <a16:creationId xmlns:a16="http://schemas.microsoft.com/office/drawing/2014/main" id="{F07E0133-6040-396E-EA8D-7115CE32F6E1}"/>
                </a:ext>
              </a:extLst>
            </p:cNvPr>
            <p:cNvSpPr/>
            <p:nvPr/>
          </p:nvSpPr>
          <p:spPr>
            <a:xfrm>
              <a:off x="3311516" y="3332626"/>
              <a:ext cx="352803" cy="256860"/>
            </a:xfrm>
            <a:prstGeom prst="can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A592AFE-7F6D-E40B-C98C-F17C4796887F}"/>
                </a:ext>
              </a:extLst>
            </p:cNvPr>
            <p:cNvSpPr txBox="1"/>
            <p:nvPr/>
          </p:nvSpPr>
          <p:spPr>
            <a:xfrm>
              <a:off x="3242998" y="2991379"/>
              <a:ext cx="5101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</a:t>
              </a:r>
              <a:r>
                <a:rPr lang="en-US" sz="1200" baseline="-25000" dirty="0"/>
                <a:t>1</a:t>
              </a:r>
              <a:endParaRPr lang="en-US" sz="1200" dirty="0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9DA0F53-D813-E37F-BB3B-CD82507E2234}"/>
                </a:ext>
              </a:extLst>
            </p:cNvPr>
            <p:cNvSpPr txBox="1"/>
            <p:nvPr/>
          </p:nvSpPr>
          <p:spPr>
            <a:xfrm>
              <a:off x="3838230" y="3308059"/>
              <a:ext cx="560819" cy="3104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OI</a:t>
              </a:r>
              <a:r>
                <a:rPr lang="en-US" sz="1200" baseline="-25000" dirty="0">
                  <a:solidFill>
                    <a:schemeClr val="tx1"/>
                  </a:solidFill>
                </a:rPr>
                <a:t>HAPV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77B8ACCA-F394-8153-C2B9-3586170C4712}"/>
                </a:ext>
              </a:extLst>
            </p:cNvPr>
            <p:cNvCxnSpPr>
              <a:cxnSpLocks/>
              <a:stCxn id="207" idx="1"/>
              <a:endCxn id="205" idx="4"/>
            </p:cNvCxnSpPr>
            <p:nvPr/>
          </p:nvCxnSpPr>
          <p:spPr>
            <a:xfrm flipH="1" flipV="1">
              <a:off x="3664319" y="3461056"/>
              <a:ext cx="173911" cy="2209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" name="Rectangle 208">
            <a:extLst>
              <a:ext uri="{FF2B5EF4-FFF2-40B4-BE49-F238E27FC236}">
                <a16:creationId xmlns:a16="http://schemas.microsoft.com/office/drawing/2014/main" id="{6869D400-A8E0-5AC0-42D5-11121DFE82D0}"/>
              </a:ext>
            </a:extLst>
          </p:cNvPr>
          <p:cNvSpPr/>
          <p:nvPr/>
        </p:nvSpPr>
        <p:spPr>
          <a:xfrm>
            <a:off x="7326074" y="1181489"/>
            <a:ext cx="494963" cy="252599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</a:t>
            </a:r>
            <a:r>
              <a:rPr lang="en-US" sz="1200" baseline="-25000" dirty="0"/>
              <a:t>1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BDA337A8-50BA-D9EA-6BDD-EFE25AEFEC77}"/>
              </a:ext>
            </a:extLst>
          </p:cNvPr>
          <p:cNvCxnSpPr>
            <a:cxnSpLocks/>
            <a:stCxn id="212" idx="2"/>
            <a:endCxn id="217" idx="0"/>
          </p:cNvCxnSpPr>
          <p:nvPr/>
        </p:nvCxnSpPr>
        <p:spPr>
          <a:xfrm flipH="1">
            <a:off x="9390024" y="1016134"/>
            <a:ext cx="1658" cy="167512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042055C3-625F-48BA-A71D-B0B40D496616}"/>
              </a:ext>
            </a:extLst>
          </p:cNvPr>
          <p:cNvGrpSpPr/>
          <p:nvPr/>
        </p:nvGrpSpPr>
        <p:grpSpPr>
          <a:xfrm>
            <a:off x="8845432" y="391830"/>
            <a:ext cx="1174162" cy="624304"/>
            <a:chOff x="3242996" y="2991379"/>
            <a:chExt cx="1174162" cy="624304"/>
          </a:xfrm>
        </p:grpSpPr>
        <p:sp>
          <p:nvSpPr>
            <p:cNvPr id="212" name="Card 211">
              <a:extLst>
                <a:ext uri="{FF2B5EF4-FFF2-40B4-BE49-F238E27FC236}">
                  <a16:creationId xmlns:a16="http://schemas.microsoft.com/office/drawing/2014/main" id="{41742E91-BBC1-8143-0677-70961C3C7375}"/>
                </a:ext>
              </a:extLst>
            </p:cNvPr>
            <p:cNvSpPr/>
            <p:nvPr/>
          </p:nvSpPr>
          <p:spPr>
            <a:xfrm flipH="1">
              <a:off x="3242996" y="2999310"/>
              <a:ext cx="1092500" cy="616373"/>
            </a:xfrm>
            <a:prstGeom prst="flowChartPunchedCard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13" name="Can 212">
              <a:extLst>
                <a:ext uri="{FF2B5EF4-FFF2-40B4-BE49-F238E27FC236}">
                  <a16:creationId xmlns:a16="http://schemas.microsoft.com/office/drawing/2014/main" id="{948AB922-8365-1148-6D3D-5648667643BE}"/>
                </a:ext>
              </a:extLst>
            </p:cNvPr>
            <p:cNvSpPr/>
            <p:nvPr/>
          </p:nvSpPr>
          <p:spPr>
            <a:xfrm>
              <a:off x="3311516" y="3294429"/>
              <a:ext cx="352803" cy="256860"/>
            </a:xfrm>
            <a:prstGeom prst="can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04BAA516-4B6F-5004-A899-57FE8E4CEBBB}"/>
                </a:ext>
              </a:extLst>
            </p:cNvPr>
            <p:cNvSpPr txBox="1"/>
            <p:nvPr/>
          </p:nvSpPr>
          <p:spPr>
            <a:xfrm>
              <a:off x="3242998" y="2991379"/>
              <a:ext cx="5101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</a:t>
              </a:r>
              <a:r>
                <a:rPr lang="en-US" sz="1200" baseline="-25000" dirty="0"/>
                <a:t>2</a:t>
              </a:r>
              <a:endParaRPr lang="en-US" sz="1200" dirty="0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549B8AC6-67A4-3C3F-4F99-2B99C5876D11}"/>
                </a:ext>
              </a:extLst>
            </p:cNvPr>
            <p:cNvSpPr txBox="1"/>
            <p:nvPr/>
          </p:nvSpPr>
          <p:spPr>
            <a:xfrm>
              <a:off x="3834758" y="3286343"/>
              <a:ext cx="5824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OI</a:t>
              </a:r>
              <a:r>
                <a:rPr lang="en-US" sz="1200" baseline="-25000" dirty="0">
                  <a:solidFill>
                    <a:schemeClr val="tx1"/>
                  </a:solidFill>
                </a:rPr>
                <a:t>HAPV</a:t>
              </a:r>
            </a:p>
          </p:txBody>
        </p: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E8C6C82A-C4B9-F19B-534A-6B05BABEAF50}"/>
                </a:ext>
              </a:extLst>
            </p:cNvPr>
            <p:cNvCxnSpPr>
              <a:cxnSpLocks/>
              <a:stCxn id="215" idx="1"/>
              <a:endCxn id="213" idx="4"/>
            </p:cNvCxnSpPr>
            <p:nvPr/>
          </p:nvCxnSpPr>
          <p:spPr>
            <a:xfrm flipH="1" flipV="1">
              <a:off x="3664319" y="3422859"/>
              <a:ext cx="170439" cy="1984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7" name="Rectangle 216">
            <a:extLst>
              <a:ext uri="{FF2B5EF4-FFF2-40B4-BE49-F238E27FC236}">
                <a16:creationId xmlns:a16="http://schemas.microsoft.com/office/drawing/2014/main" id="{F2183143-BB99-2894-2DE1-435397E65887}"/>
              </a:ext>
            </a:extLst>
          </p:cNvPr>
          <p:cNvSpPr/>
          <p:nvPr/>
        </p:nvSpPr>
        <p:spPr>
          <a:xfrm>
            <a:off x="9142542" y="1183646"/>
            <a:ext cx="494963" cy="250442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</a:t>
            </a:r>
            <a:r>
              <a:rPr lang="en-US" sz="1200" baseline="-25000" dirty="0"/>
              <a:t>2</a:t>
            </a:r>
          </a:p>
        </p:txBody>
      </p:sp>
      <p:sp>
        <p:nvSpPr>
          <p:cNvPr id="218" name="Can 217">
            <a:extLst>
              <a:ext uri="{FF2B5EF4-FFF2-40B4-BE49-F238E27FC236}">
                <a16:creationId xmlns:a16="http://schemas.microsoft.com/office/drawing/2014/main" id="{89283C21-F9B1-F2B9-49E7-998E7841FC9E}"/>
              </a:ext>
            </a:extLst>
          </p:cNvPr>
          <p:cNvSpPr/>
          <p:nvPr/>
        </p:nvSpPr>
        <p:spPr>
          <a:xfrm>
            <a:off x="7397154" y="1935919"/>
            <a:ext cx="352803" cy="256860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F63E11B-07CD-18AD-E10A-3E1A7D9BEABE}"/>
              </a:ext>
            </a:extLst>
          </p:cNvPr>
          <p:cNvSpPr txBox="1"/>
          <p:nvPr/>
        </p:nvSpPr>
        <p:spPr>
          <a:xfrm>
            <a:off x="7014993" y="1918275"/>
            <a:ext cx="510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</a:t>
            </a:r>
            <a:r>
              <a:rPr lang="en-US" sz="1200" baseline="-25000" dirty="0"/>
              <a:t>1</a:t>
            </a:r>
            <a:endParaRPr lang="en-US" sz="1200" dirty="0"/>
          </a:p>
        </p:txBody>
      </p:sp>
      <p:sp>
        <p:nvSpPr>
          <p:cNvPr id="220" name="Can 219">
            <a:extLst>
              <a:ext uri="{FF2B5EF4-FFF2-40B4-BE49-F238E27FC236}">
                <a16:creationId xmlns:a16="http://schemas.microsoft.com/office/drawing/2014/main" id="{9068FE81-5EBC-E381-B5C6-D1996A0AB17E}"/>
              </a:ext>
            </a:extLst>
          </p:cNvPr>
          <p:cNvSpPr/>
          <p:nvPr/>
        </p:nvSpPr>
        <p:spPr>
          <a:xfrm>
            <a:off x="9221073" y="1935919"/>
            <a:ext cx="352803" cy="256860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2F96FC06-7208-A571-57B0-F078E7ACA6EA}"/>
              </a:ext>
            </a:extLst>
          </p:cNvPr>
          <p:cNvSpPr txBox="1"/>
          <p:nvPr/>
        </p:nvSpPr>
        <p:spPr>
          <a:xfrm>
            <a:off x="8836258" y="1918274"/>
            <a:ext cx="510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</a:t>
            </a:r>
            <a:r>
              <a:rPr lang="en-US" sz="1200" baseline="-25000" dirty="0"/>
              <a:t>2</a:t>
            </a:r>
            <a:endParaRPr lang="en-US" sz="1200" dirty="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390BDDCA-FA99-8EAD-EFA2-F55702C2B8D2}"/>
              </a:ext>
            </a:extLst>
          </p:cNvPr>
          <p:cNvCxnSpPr>
            <a:cxnSpLocks/>
            <a:stCxn id="209" idx="2"/>
            <a:endCxn id="220" idx="1"/>
          </p:cNvCxnSpPr>
          <p:nvPr/>
        </p:nvCxnSpPr>
        <p:spPr>
          <a:xfrm>
            <a:off x="7573556" y="1434088"/>
            <a:ext cx="1823919" cy="50183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EEF3FF39-F0A1-8FB6-5188-1BED4A751DE7}"/>
              </a:ext>
            </a:extLst>
          </p:cNvPr>
          <p:cNvCxnSpPr>
            <a:cxnSpLocks/>
            <a:stCxn id="209" idx="2"/>
            <a:endCxn id="218" idx="1"/>
          </p:cNvCxnSpPr>
          <p:nvPr/>
        </p:nvCxnSpPr>
        <p:spPr>
          <a:xfrm>
            <a:off x="7573556" y="1434088"/>
            <a:ext cx="0" cy="50183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CFA48A5-7FD3-8634-B04E-9F7CD10D3BF0}"/>
              </a:ext>
            </a:extLst>
          </p:cNvPr>
          <p:cNvCxnSpPr>
            <a:cxnSpLocks/>
            <a:stCxn id="217" idx="2"/>
            <a:endCxn id="220" idx="1"/>
          </p:cNvCxnSpPr>
          <p:nvPr/>
        </p:nvCxnSpPr>
        <p:spPr>
          <a:xfrm>
            <a:off x="9390024" y="1434088"/>
            <a:ext cx="7451" cy="50183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A163F04-F0E5-8D80-1AF7-4342631E26F5}"/>
              </a:ext>
            </a:extLst>
          </p:cNvPr>
          <p:cNvCxnSpPr>
            <a:cxnSpLocks/>
            <a:stCxn id="217" idx="2"/>
            <a:endCxn id="218" idx="1"/>
          </p:cNvCxnSpPr>
          <p:nvPr/>
        </p:nvCxnSpPr>
        <p:spPr>
          <a:xfrm flipH="1">
            <a:off x="7573556" y="1434088"/>
            <a:ext cx="1816468" cy="50183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FFDA63F1-AF9A-1624-85E2-B25A4DCA400C}"/>
              </a:ext>
            </a:extLst>
          </p:cNvPr>
          <p:cNvCxnSpPr>
            <a:cxnSpLocks/>
            <a:stCxn id="220" idx="3"/>
            <a:endCxn id="198" idx="0"/>
          </p:cNvCxnSpPr>
          <p:nvPr/>
        </p:nvCxnSpPr>
        <p:spPr>
          <a:xfrm>
            <a:off x="9397475" y="2192779"/>
            <a:ext cx="0" cy="13794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7" name="Oval 226">
            <a:extLst>
              <a:ext uri="{FF2B5EF4-FFF2-40B4-BE49-F238E27FC236}">
                <a16:creationId xmlns:a16="http://schemas.microsoft.com/office/drawing/2014/main" id="{DE0A1277-3941-A958-551F-004537DBD53F}"/>
              </a:ext>
            </a:extLst>
          </p:cNvPr>
          <p:cNvSpPr/>
          <p:nvPr/>
        </p:nvSpPr>
        <p:spPr>
          <a:xfrm>
            <a:off x="10552265" y="7312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20F3DC74-0B99-8281-E407-90AB6FB8E069}"/>
              </a:ext>
            </a:extLst>
          </p:cNvPr>
          <p:cNvSpPr/>
          <p:nvPr/>
        </p:nvSpPr>
        <p:spPr>
          <a:xfrm>
            <a:off x="10777194" y="7312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A6C78296-93E4-451E-1E69-05B5653AAC0E}"/>
              </a:ext>
            </a:extLst>
          </p:cNvPr>
          <p:cNvSpPr/>
          <p:nvPr/>
        </p:nvSpPr>
        <p:spPr>
          <a:xfrm>
            <a:off x="10329241" y="1245069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8EF627E1-DBB4-8DA8-956A-7DD5A48A4AB0}"/>
              </a:ext>
            </a:extLst>
          </p:cNvPr>
          <p:cNvSpPr/>
          <p:nvPr/>
        </p:nvSpPr>
        <p:spPr>
          <a:xfrm>
            <a:off x="10552265" y="1245069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B4C98857-631F-7ACE-FDEA-AE715B34C47F}"/>
              </a:ext>
            </a:extLst>
          </p:cNvPr>
          <p:cNvSpPr/>
          <p:nvPr/>
        </p:nvSpPr>
        <p:spPr>
          <a:xfrm>
            <a:off x="10777194" y="1245069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7303D4E3-FCB3-DF54-C5D7-69287A8373CB}"/>
              </a:ext>
            </a:extLst>
          </p:cNvPr>
          <p:cNvSpPr/>
          <p:nvPr/>
        </p:nvSpPr>
        <p:spPr>
          <a:xfrm>
            <a:off x="10324229" y="243336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0925660A-0A62-B714-499F-84871B461FF4}"/>
              </a:ext>
            </a:extLst>
          </p:cNvPr>
          <p:cNvSpPr/>
          <p:nvPr/>
        </p:nvSpPr>
        <p:spPr>
          <a:xfrm>
            <a:off x="10547253" y="243336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70EB75DC-4451-C9F3-B551-6057B7877598}"/>
              </a:ext>
            </a:extLst>
          </p:cNvPr>
          <p:cNvSpPr/>
          <p:nvPr/>
        </p:nvSpPr>
        <p:spPr>
          <a:xfrm>
            <a:off x="10772182" y="243336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8E4B71E9-1EE2-FB0B-3B8B-29BF36BD1AA0}"/>
              </a:ext>
            </a:extLst>
          </p:cNvPr>
          <p:cNvSpPr/>
          <p:nvPr/>
        </p:nvSpPr>
        <p:spPr>
          <a:xfrm>
            <a:off x="10325318" y="28505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04EBB380-C1F3-249A-4839-C6DA097A4938}"/>
              </a:ext>
            </a:extLst>
          </p:cNvPr>
          <p:cNvSpPr/>
          <p:nvPr/>
        </p:nvSpPr>
        <p:spPr>
          <a:xfrm>
            <a:off x="10548342" y="28505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E26C06F9-E9A1-C6CB-BBFF-118331E4A4D4}"/>
              </a:ext>
            </a:extLst>
          </p:cNvPr>
          <p:cNvSpPr/>
          <p:nvPr/>
        </p:nvSpPr>
        <p:spPr>
          <a:xfrm>
            <a:off x="10773271" y="28505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B020543D-3E2D-1FD5-0E69-921FF0111E87}"/>
              </a:ext>
            </a:extLst>
          </p:cNvPr>
          <p:cNvCxnSpPr>
            <a:cxnSpLocks/>
            <a:endCxn id="218" idx="1"/>
          </p:cNvCxnSpPr>
          <p:nvPr/>
        </p:nvCxnSpPr>
        <p:spPr>
          <a:xfrm flipH="1">
            <a:off x="7573556" y="1431377"/>
            <a:ext cx="2973697" cy="504542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FE8042C3-4B00-7BA1-E4EF-7CDB47F02DE7}"/>
              </a:ext>
            </a:extLst>
          </p:cNvPr>
          <p:cNvCxnSpPr>
            <a:cxnSpLocks/>
            <a:endCxn id="220" idx="1"/>
          </p:cNvCxnSpPr>
          <p:nvPr/>
        </p:nvCxnSpPr>
        <p:spPr>
          <a:xfrm flipH="1">
            <a:off x="9397475" y="1461238"/>
            <a:ext cx="1149778" cy="47468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2D9EBBED-8436-44D0-7827-933B975A08A8}"/>
              </a:ext>
            </a:extLst>
          </p:cNvPr>
          <p:cNvCxnSpPr>
            <a:cxnSpLocks/>
            <a:stCxn id="197" idx="2"/>
            <a:endCxn id="199" idx="0"/>
          </p:cNvCxnSpPr>
          <p:nvPr/>
        </p:nvCxnSpPr>
        <p:spPr>
          <a:xfrm flipH="1">
            <a:off x="7573554" y="2622955"/>
            <a:ext cx="1" cy="12742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Rounded Rectangle 240">
            <a:extLst>
              <a:ext uri="{FF2B5EF4-FFF2-40B4-BE49-F238E27FC236}">
                <a16:creationId xmlns:a16="http://schemas.microsoft.com/office/drawing/2014/main" id="{9CCA7D4B-CD33-B966-2932-114F4A55BACE}"/>
              </a:ext>
            </a:extLst>
          </p:cNvPr>
          <p:cNvSpPr/>
          <p:nvPr/>
        </p:nvSpPr>
        <p:spPr>
          <a:xfrm>
            <a:off x="6700819" y="-2188"/>
            <a:ext cx="4254822" cy="3083836"/>
          </a:xfrm>
          <a:prstGeom prst="roundRect">
            <a:avLst>
              <a:gd name="adj" fmla="val 7066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00521CD7-8795-6A5E-62A0-73C130FCAB59}"/>
              </a:ext>
            </a:extLst>
          </p:cNvPr>
          <p:cNvCxnSpPr>
            <a:cxnSpLocks/>
            <a:stCxn id="40" idx="3"/>
            <a:endCxn id="34" idx="1"/>
          </p:cNvCxnSpPr>
          <p:nvPr/>
        </p:nvCxnSpPr>
        <p:spPr>
          <a:xfrm flipV="1">
            <a:off x="1808576" y="1239587"/>
            <a:ext cx="211323" cy="4227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7" name="TextBox 336">
            <a:extLst>
              <a:ext uri="{FF2B5EF4-FFF2-40B4-BE49-F238E27FC236}">
                <a16:creationId xmlns:a16="http://schemas.microsoft.com/office/drawing/2014/main" id="{0AF8C454-753A-D771-FA72-BAE9D0FEDE84}"/>
              </a:ext>
            </a:extLst>
          </p:cNvPr>
          <p:cNvSpPr txBox="1"/>
          <p:nvPr/>
        </p:nvSpPr>
        <p:spPr>
          <a:xfrm>
            <a:off x="2068548" y="2984"/>
            <a:ext cx="49255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Determine HAPV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B817BA91-5C19-C98E-3BE9-E075A7AE70AA}"/>
              </a:ext>
            </a:extLst>
          </p:cNvPr>
          <p:cNvSpPr txBox="1"/>
          <p:nvPr/>
        </p:nvSpPr>
        <p:spPr>
          <a:xfrm>
            <a:off x="6700818" y="10761"/>
            <a:ext cx="42548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Generate Labels</a:t>
            </a:r>
          </a:p>
        </p:txBody>
      </p: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DEFC9B8B-AE30-B682-B029-D989B12779F2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6505023" y="1239587"/>
            <a:ext cx="195795" cy="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Arrow Connector 425">
            <a:extLst>
              <a:ext uri="{FF2B5EF4-FFF2-40B4-BE49-F238E27FC236}">
                <a16:creationId xmlns:a16="http://schemas.microsoft.com/office/drawing/2014/main" id="{CFB2CC0F-F141-3A43-C2BE-DCF3F852CE97}"/>
              </a:ext>
            </a:extLst>
          </p:cNvPr>
          <p:cNvCxnSpPr>
            <a:cxnSpLocks/>
            <a:endCxn id="130" idx="1"/>
          </p:cNvCxnSpPr>
          <p:nvPr/>
        </p:nvCxnSpPr>
        <p:spPr>
          <a:xfrm>
            <a:off x="10955641" y="1443754"/>
            <a:ext cx="253086" cy="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2" name="Elbow Connector 471">
            <a:extLst>
              <a:ext uri="{FF2B5EF4-FFF2-40B4-BE49-F238E27FC236}">
                <a16:creationId xmlns:a16="http://schemas.microsoft.com/office/drawing/2014/main" id="{35DB2C3F-BDAB-9E35-5144-4DAB9078F144}"/>
              </a:ext>
            </a:extLst>
          </p:cNvPr>
          <p:cNvCxnSpPr>
            <a:cxnSpLocks/>
            <a:stCxn id="40" idx="2"/>
          </p:cNvCxnSpPr>
          <p:nvPr/>
        </p:nvCxnSpPr>
        <p:spPr>
          <a:xfrm rot="16200000" flipH="1">
            <a:off x="3696869" y="-214117"/>
            <a:ext cx="390882" cy="5617015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831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CDBEB8-944B-4FA5-5D27-D4165FB06A83}"/>
              </a:ext>
            </a:extLst>
          </p:cNvPr>
          <p:cNvSpPr/>
          <p:nvPr/>
        </p:nvSpPr>
        <p:spPr>
          <a:xfrm>
            <a:off x="3941296" y="266217"/>
            <a:ext cx="4688220" cy="2577884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 </a:t>
            </a: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0FC74C7C-672F-A56B-E60A-B6A634BE573B}"/>
              </a:ext>
            </a:extLst>
          </p:cNvPr>
          <p:cNvSpPr/>
          <p:nvPr/>
        </p:nvSpPr>
        <p:spPr>
          <a:xfrm>
            <a:off x="6695834" y="4511609"/>
            <a:ext cx="1933682" cy="652314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Merge Labels</a:t>
            </a:r>
          </a:p>
          <a:p>
            <a:pPr algn="ctr"/>
            <a:r>
              <a:rPr lang="en-US" sz="1200" dirty="0"/>
              <a:t>(</a:t>
            </a:r>
            <a:r>
              <a:rPr lang="en-US" sz="12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200" i="1" baseline="-25000" dirty="0"/>
              <a:t>1, </a:t>
            </a:r>
            <a:r>
              <a:rPr lang="en-US" sz="12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200" i="1" baseline="-25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2</a:t>
            </a:r>
            <a:r>
              <a:rPr lang="en-US" sz="1200" i="1" baseline="-25000" dirty="0"/>
              <a:t>,…,</a:t>
            </a:r>
            <a:r>
              <a:rPr lang="en-US" sz="12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 l</a:t>
            </a:r>
            <a:r>
              <a:rPr lang="en-US" sz="1200" i="1" baseline="-25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n</a:t>
            </a:r>
            <a:r>
              <a:rPr lang="en-US" sz="1200" dirty="0"/>
              <a:t>)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D69B1F2-29E6-2B98-3383-38BE2B9EB7D3}"/>
              </a:ext>
            </a:extLst>
          </p:cNvPr>
          <p:cNvCxnSpPr>
            <a:cxnSpLocks/>
            <a:stCxn id="130" idx="2"/>
            <a:endCxn id="163" idx="0"/>
          </p:cNvCxnSpPr>
          <p:nvPr/>
        </p:nvCxnSpPr>
        <p:spPr>
          <a:xfrm>
            <a:off x="7662675" y="5163923"/>
            <a:ext cx="0" cy="43758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7DA55C9-AFAB-470E-C93A-9E28B77BED3A}"/>
              </a:ext>
            </a:extLst>
          </p:cNvPr>
          <p:cNvSpPr/>
          <p:nvPr/>
        </p:nvSpPr>
        <p:spPr>
          <a:xfrm>
            <a:off x="6918779" y="5601503"/>
            <a:ext cx="1487791" cy="37677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Final Output: </a:t>
            </a:r>
            <a:r>
              <a:rPr lang="en-US" sz="14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400" dirty="0"/>
              <a:t> </a:t>
            </a:r>
          </a:p>
        </p:txBody>
      </p: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D7EEF8AB-FEF4-3541-F633-0155720DA533}"/>
              </a:ext>
            </a:extLst>
          </p:cNvPr>
          <p:cNvGrpSpPr/>
          <p:nvPr/>
        </p:nvGrpSpPr>
        <p:grpSpPr>
          <a:xfrm>
            <a:off x="1921397" y="401195"/>
            <a:ext cx="1871056" cy="2310272"/>
            <a:chOff x="21780" y="565999"/>
            <a:chExt cx="1871056" cy="231027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6DA83E-5DD4-F259-C289-BBF34314CE00}"/>
                </a:ext>
              </a:extLst>
            </p:cNvPr>
            <p:cNvSpPr txBox="1"/>
            <p:nvPr/>
          </p:nvSpPr>
          <p:spPr>
            <a:xfrm>
              <a:off x="228312" y="2253136"/>
              <a:ext cx="6847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Dataset</a:t>
              </a:r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C11379F4-F78C-2DBA-28F5-8A3E0AE9458B}"/>
                </a:ext>
              </a:extLst>
            </p:cNvPr>
            <p:cNvSpPr/>
            <p:nvPr/>
          </p:nvSpPr>
          <p:spPr>
            <a:xfrm>
              <a:off x="1143538" y="1042827"/>
              <a:ext cx="352803" cy="256860"/>
            </a:xfrm>
            <a:prstGeom prst="can">
              <a:avLst/>
            </a:prstGeom>
            <a:solidFill>
              <a:srgbClr val="00B0F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85419F-1FBA-202A-E2EA-74AD0BADC1FC}"/>
                </a:ext>
              </a:extLst>
            </p:cNvPr>
            <p:cNvSpPr txBox="1"/>
            <p:nvPr/>
          </p:nvSpPr>
          <p:spPr>
            <a:xfrm>
              <a:off x="1376238" y="1056299"/>
              <a:ext cx="5101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</a:t>
              </a:r>
              <a:r>
                <a:rPr lang="en-US" sz="1200" baseline="-25000" dirty="0"/>
                <a:t>1</a:t>
              </a:r>
              <a:endParaRPr lang="en-US" sz="1200" dirty="0"/>
            </a:p>
          </p:txBody>
        </p:sp>
        <p:sp>
          <p:nvSpPr>
            <p:cNvPr id="11" name="Can 10">
              <a:extLst>
                <a:ext uri="{FF2B5EF4-FFF2-40B4-BE49-F238E27FC236}">
                  <a16:creationId xmlns:a16="http://schemas.microsoft.com/office/drawing/2014/main" id="{BAEFAF98-F096-E674-BCB5-258452A2D5F7}"/>
                </a:ext>
              </a:extLst>
            </p:cNvPr>
            <p:cNvSpPr/>
            <p:nvPr/>
          </p:nvSpPr>
          <p:spPr>
            <a:xfrm>
              <a:off x="1143538" y="1592705"/>
              <a:ext cx="352803" cy="256860"/>
            </a:xfrm>
            <a:prstGeom prst="can">
              <a:avLst/>
            </a:prstGeom>
            <a:solidFill>
              <a:srgbClr val="0070C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5C0691-A6CF-6862-8993-E35958BB071C}"/>
                </a:ext>
              </a:extLst>
            </p:cNvPr>
            <p:cNvSpPr txBox="1"/>
            <p:nvPr/>
          </p:nvSpPr>
          <p:spPr>
            <a:xfrm>
              <a:off x="1367948" y="1594969"/>
              <a:ext cx="5101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</a:t>
              </a:r>
              <a:r>
                <a:rPr lang="en-US" sz="1200" baseline="-25000" dirty="0"/>
                <a:t>2</a:t>
              </a:r>
              <a:endParaRPr lang="en-US" sz="1200" dirty="0"/>
            </a:p>
          </p:txBody>
        </p:sp>
        <p:sp>
          <p:nvSpPr>
            <p:cNvPr id="13" name="Can 12">
              <a:extLst>
                <a:ext uri="{FF2B5EF4-FFF2-40B4-BE49-F238E27FC236}">
                  <a16:creationId xmlns:a16="http://schemas.microsoft.com/office/drawing/2014/main" id="{2EE4D794-8F58-04B4-0DA9-BE344CAE2B5B}"/>
                </a:ext>
              </a:extLst>
            </p:cNvPr>
            <p:cNvSpPr/>
            <p:nvPr/>
          </p:nvSpPr>
          <p:spPr>
            <a:xfrm>
              <a:off x="1143538" y="2467349"/>
              <a:ext cx="352803" cy="256860"/>
            </a:xfrm>
            <a:prstGeom prst="can">
              <a:avLst/>
            </a:prstGeom>
            <a:solidFill>
              <a:srgbClr val="00206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4326165-BD8F-A071-BFAB-3EB071D8E500}"/>
                </a:ext>
              </a:extLst>
            </p:cNvPr>
            <p:cNvSpPr txBox="1"/>
            <p:nvPr/>
          </p:nvSpPr>
          <p:spPr>
            <a:xfrm>
              <a:off x="1376238" y="2482141"/>
              <a:ext cx="5101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</a:t>
              </a:r>
              <a:r>
                <a:rPr lang="en-US" sz="1200" baseline="-25000" dirty="0"/>
                <a:t>n</a:t>
              </a:r>
              <a:endParaRPr lang="en-US" sz="12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A3E0056-92FB-12B6-714E-0FD703955A7F}"/>
                </a:ext>
              </a:extLst>
            </p:cNvPr>
            <p:cNvSpPr/>
            <p:nvPr/>
          </p:nvSpPr>
          <p:spPr>
            <a:xfrm>
              <a:off x="1276463" y="2142583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7BCF255-F589-8502-35F6-5721E7F5DA04}"/>
                </a:ext>
              </a:extLst>
            </p:cNvPr>
            <p:cNvSpPr/>
            <p:nvPr/>
          </p:nvSpPr>
          <p:spPr>
            <a:xfrm>
              <a:off x="1276463" y="2291347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Can 75">
              <a:extLst>
                <a:ext uri="{FF2B5EF4-FFF2-40B4-BE49-F238E27FC236}">
                  <a16:creationId xmlns:a16="http://schemas.microsoft.com/office/drawing/2014/main" id="{EF809AC9-7EE9-8E83-D02E-E80D5229E12A}"/>
                </a:ext>
              </a:extLst>
            </p:cNvPr>
            <p:cNvSpPr/>
            <p:nvPr/>
          </p:nvSpPr>
          <p:spPr>
            <a:xfrm>
              <a:off x="383689" y="1151766"/>
              <a:ext cx="352803" cy="1077763"/>
            </a:xfrm>
            <a:prstGeom prst="can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7" name="Can 76">
              <a:extLst>
                <a:ext uri="{FF2B5EF4-FFF2-40B4-BE49-F238E27FC236}">
                  <a16:creationId xmlns:a16="http://schemas.microsoft.com/office/drawing/2014/main" id="{C06FA7EF-65B6-D9B0-BF60-1832645925A5}"/>
                </a:ext>
              </a:extLst>
            </p:cNvPr>
            <p:cNvSpPr/>
            <p:nvPr/>
          </p:nvSpPr>
          <p:spPr>
            <a:xfrm>
              <a:off x="384164" y="1357866"/>
              <a:ext cx="352803" cy="256860"/>
            </a:xfrm>
            <a:prstGeom prst="can">
              <a:avLst/>
            </a:prstGeom>
            <a:solidFill>
              <a:srgbClr val="0070C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8" name="Can 77">
              <a:extLst>
                <a:ext uri="{FF2B5EF4-FFF2-40B4-BE49-F238E27FC236}">
                  <a16:creationId xmlns:a16="http://schemas.microsoft.com/office/drawing/2014/main" id="{20AE6116-C0A3-42FA-A760-5181B7C3BA00}"/>
                </a:ext>
              </a:extLst>
            </p:cNvPr>
            <p:cNvSpPr/>
            <p:nvPr/>
          </p:nvSpPr>
          <p:spPr>
            <a:xfrm>
              <a:off x="384896" y="1151767"/>
              <a:ext cx="352803" cy="256860"/>
            </a:xfrm>
            <a:prstGeom prst="can">
              <a:avLst/>
            </a:prstGeom>
            <a:solidFill>
              <a:srgbClr val="00B0F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D256122A-BACC-C29E-B6B3-27D574AC4212}"/>
                </a:ext>
              </a:extLst>
            </p:cNvPr>
            <p:cNvSpPr/>
            <p:nvPr/>
          </p:nvSpPr>
          <p:spPr>
            <a:xfrm>
              <a:off x="65790" y="565999"/>
              <a:ext cx="1778397" cy="2310272"/>
            </a:xfrm>
            <a:prstGeom prst="roundRect">
              <a:avLst>
                <a:gd name="adj" fmla="val 9500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an 18">
              <a:extLst>
                <a:ext uri="{FF2B5EF4-FFF2-40B4-BE49-F238E27FC236}">
                  <a16:creationId xmlns:a16="http://schemas.microsoft.com/office/drawing/2014/main" id="{8B693777-3C7B-AD27-270B-D44D99B903F4}"/>
                </a:ext>
              </a:extLst>
            </p:cNvPr>
            <p:cNvSpPr/>
            <p:nvPr/>
          </p:nvSpPr>
          <p:spPr>
            <a:xfrm>
              <a:off x="384033" y="1965941"/>
              <a:ext cx="352803" cy="256860"/>
            </a:xfrm>
            <a:prstGeom prst="can">
              <a:avLst/>
            </a:prstGeom>
            <a:solidFill>
              <a:srgbClr val="00206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174AF457-E839-E1D1-5041-DC03CE5C781B}"/>
                </a:ext>
              </a:extLst>
            </p:cNvPr>
            <p:cNvCxnSpPr>
              <a:cxnSpLocks/>
              <a:stCxn id="19" idx="4"/>
              <a:endCxn id="13" idx="2"/>
            </p:cNvCxnSpPr>
            <p:nvPr/>
          </p:nvCxnSpPr>
          <p:spPr>
            <a:xfrm>
              <a:off x="736836" y="2094371"/>
              <a:ext cx="406702" cy="501408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E028963D-4227-B591-2C76-1C2A488E291F}"/>
                </a:ext>
              </a:extLst>
            </p:cNvPr>
            <p:cNvCxnSpPr>
              <a:cxnSpLocks/>
              <a:stCxn id="77" idx="4"/>
              <a:endCxn id="11" idx="2"/>
            </p:cNvCxnSpPr>
            <p:nvPr/>
          </p:nvCxnSpPr>
          <p:spPr>
            <a:xfrm>
              <a:off x="736967" y="1486296"/>
              <a:ext cx="406571" cy="234839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F3C6F498-3307-A670-9DF3-EC217B8D421C}"/>
                </a:ext>
              </a:extLst>
            </p:cNvPr>
            <p:cNvCxnSpPr>
              <a:cxnSpLocks/>
              <a:stCxn id="78" idx="4"/>
              <a:endCxn id="7" idx="2"/>
            </p:cNvCxnSpPr>
            <p:nvPr/>
          </p:nvCxnSpPr>
          <p:spPr>
            <a:xfrm flipV="1">
              <a:off x="737699" y="1171257"/>
              <a:ext cx="405839" cy="108940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9FD2EC4-7336-AF0A-138F-04D278CE9CBE}"/>
                </a:ext>
              </a:extLst>
            </p:cNvPr>
            <p:cNvSpPr/>
            <p:nvPr/>
          </p:nvSpPr>
          <p:spPr>
            <a:xfrm>
              <a:off x="528820" y="1657820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717C729-4FE4-2ACD-857C-6D4E539BDA8E}"/>
                </a:ext>
              </a:extLst>
            </p:cNvPr>
            <p:cNvSpPr/>
            <p:nvPr/>
          </p:nvSpPr>
          <p:spPr>
            <a:xfrm>
              <a:off x="1281231" y="1987849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A0053DF-C039-334E-4299-E9AC4AC74578}"/>
                </a:ext>
              </a:extLst>
            </p:cNvPr>
            <p:cNvSpPr txBox="1"/>
            <p:nvPr/>
          </p:nvSpPr>
          <p:spPr>
            <a:xfrm>
              <a:off x="21780" y="577669"/>
              <a:ext cx="187105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/>
                <a:t>Sub-sampling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B3ECC1A-1B1A-7D2E-67E0-1D1984F69952}"/>
                </a:ext>
              </a:extLst>
            </p:cNvPr>
            <p:cNvSpPr/>
            <p:nvPr/>
          </p:nvSpPr>
          <p:spPr>
            <a:xfrm>
              <a:off x="530242" y="1753183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215B496-7EBE-7700-D1A9-FFC6D66EB6E2}"/>
                </a:ext>
              </a:extLst>
            </p:cNvPr>
            <p:cNvSpPr/>
            <p:nvPr/>
          </p:nvSpPr>
          <p:spPr>
            <a:xfrm>
              <a:off x="528820" y="1854250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Can 53">
            <a:extLst>
              <a:ext uri="{FF2B5EF4-FFF2-40B4-BE49-F238E27FC236}">
                <a16:creationId xmlns:a16="http://schemas.microsoft.com/office/drawing/2014/main" id="{FCD2BA0B-9E62-15F2-0F91-203B7F691C22}"/>
              </a:ext>
            </a:extLst>
          </p:cNvPr>
          <p:cNvSpPr/>
          <p:nvPr/>
        </p:nvSpPr>
        <p:spPr>
          <a:xfrm>
            <a:off x="4068346" y="1052035"/>
            <a:ext cx="327367" cy="217363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2E96DCA-AB5B-41C5-A386-FA71C06647B8}"/>
              </a:ext>
            </a:extLst>
          </p:cNvPr>
          <p:cNvSpPr txBox="1"/>
          <p:nvPr/>
        </p:nvSpPr>
        <p:spPr>
          <a:xfrm>
            <a:off x="4024774" y="756508"/>
            <a:ext cx="473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</a:t>
            </a:r>
            <a:r>
              <a:rPr lang="en-US" sz="1200" baseline="-25000" dirty="0"/>
              <a:t>1</a:t>
            </a:r>
            <a:endParaRPr lang="en-US" sz="1200" dirty="0"/>
          </a:p>
        </p:txBody>
      </p:sp>
      <p:sp>
        <p:nvSpPr>
          <p:cNvPr id="57" name="Can 56">
            <a:extLst>
              <a:ext uri="{FF2B5EF4-FFF2-40B4-BE49-F238E27FC236}">
                <a16:creationId xmlns:a16="http://schemas.microsoft.com/office/drawing/2014/main" id="{2B760F0A-FA92-C0BD-0A8C-47BF22E25B08}"/>
              </a:ext>
            </a:extLst>
          </p:cNvPr>
          <p:cNvSpPr/>
          <p:nvPr/>
        </p:nvSpPr>
        <p:spPr>
          <a:xfrm>
            <a:off x="4091475" y="1951843"/>
            <a:ext cx="327367" cy="217363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6C2C7B1-2D14-BE2D-0D66-A4E6F83D0F3A}"/>
              </a:ext>
            </a:extLst>
          </p:cNvPr>
          <p:cNvSpPr txBox="1"/>
          <p:nvPr/>
        </p:nvSpPr>
        <p:spPr>
          <a:xfrm>
            <a:off x="4019917" y="1654326"/>
            <a:ext cx="473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</a:t>
            </a:r>
            <a:r>
              <a:rPr lang="en-US" sz="1200" baseline="-25000" dirty="0"/>
              <a:t>2</a:t>
            </a:r>
            <a:endParaRPr lang="en-US" sz="1200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6EEB280-2770-A6CC-EBE1-54F209B714EB}"/>
              </a:ext>
            </a:extLst>
          </p:cNvPr>
          <p:cNvSpPr/>
          <p:nvPr/>
        </p:nvSpPr>
        <p:spPr>
          <a:xfrm>
            <a:off x="4196160" y="2492425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09AD213-6417-0CD7-1C21-7009D0F4CA51}"/>
              </a:ext>
            </a:extLst>
          </p:cNvPr>
          <p:cNvSpPr/>
          <p:nvPr/>
        </p:nvSpPr>
        <p:spPr>
          <a:xfrm>
            <a:off x="4196160" y="2641189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3" name="Card 62">
            <a:extLst>
              <a:ext uri="{FF2B5EF4-FFF2-40B4-BE49-F238E27FC236}">
                <a16:creationId xmlns:a16="http://schemas.microsoft.com/office/drawing/2014/main" id="{0059BA7F-8A8E-AE37-81E2-1752B5C7A4C8}"/>
              </a:ext>
            </a:extLst>
          </p:cNvPr>
          <p:cNvSpPr/>
          <p:nvPr/>
        </p:nvSpPr>
        <p:spPr>
          <a:xfrm flipH="1">
            <a:off x="4824074" y="1235955"/>
            <a:ext cx="1537187" cy="283781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KMeans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4" name="Card 63">
            <a:extLst>
              <a:ext uri="{FF2B5EF4-FFF2-40B4-BE49-F238E27FC236}">
                <a16:creationId xmlns:a16="http://schemas.microsoft.com/office/drawing/2014/main" id="{E3CABAFF-164E-7FB6-4D31-A29D463840CB}"/>
              </a:ext>
            </a:extLst>
          </p:cNvPr>
          <p:cNvSpPr/>
          <p:nvPr/>
        </p:nvSpPr>
        <p:spPr>
          <a:xfrm flipH="1">
            <a:off x="4825209" y="1610684"/>
            <a:ext cx="1536052" cy="431053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OI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Parameters: [P</a:t>
            </a:r>
            <a:r>
              <a:rPr lang="en-US" sz="1200" baseline="-25000" dirty="0">
                <a:solidFill>
                  <a:schemeClr val="tx1"/>
                </a:solidFill>
              </a:rPr>
              <a:t>1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  <a:r>
              <a:rPr lang="en-US" sz="1200" b="1" dirty="0">
                <a:solidFill>
                  <a:schemeClr val="tx1"/>
                </a:solidFill>
              </a:rPr>
              <a:t>b</a:t>
            </a:r>
            <a:r>
              <a:rPr lang="en-US" sz="1200" dirty="0">
                <a:solidFill>
                  <a:schemeClr val="tx1"/>
                </a:solidFill>
              </a:rPr>
              <a:t>,…]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9" name="Card 68">
            <a:extLst>
              <a:ext uri="{FF2B5EF4-FFF2-40B4-BE49-F238E27FC236}">
                <a16:creationId xmlns:a16="http://schemas.microsoft.com/office/drawing/2014/main" id="{08FD33A1-56DB-5624-88E0-4F721E2A7EB9}"/>
              </a:ext>
            </a:extLst>
          </p:cNvPr>
          <p:cNvSpPr/>
          <p:nvPr/>
        </p:nvSpPr>
        <p:spPr>
          <a:xfrm flipH="1">
            <a:off x="4824073" y="2160368"/>
            <a:ext cx="1536051" cy="3003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KMeans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E88DD06-EA11-CDB0-596D-8FD470E5AFAF}"/>
              </a:ext>
            </a:extLst>
          </p:cNvPr>
          <p:cNvSpPr/>
          <p:nvPr/>
        </p:nvSpPr>
        <p:spPr>
          <a:xfrm>
            <a:off x="6962758" y="1370918"/>
            <a:ext cx="1554265" cy="436795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OI</a:t>
            </a:r>
            <a:r>
              <a:rPr lang="en-US" sz="1200" baseline="-25000" dirty="0"/>
              <a:t>HAPV</a:t>
            </a:r>
            <a:r>
              <a:rPr lang="en-US" sz="1200" dirty="0"/>
              <a:t> </a:t>
            </a:r>
          </a:p>
          <a:p>
            <a:pPr algn="ctr"/>
            <a:r>
              <a:rPr lang="en-US" sz="1200" dirty="0"/>
              <a:t>[P</a:t>
            </a:r>
            <a:r>
              <a:rPr lang="en-US" sz="1200" baseline="-25000" dirty="0"/>
              <a:t>1</a:t>
            </a:r>
            <a:r>
              <a:rPr lang="en-US" sz="1200" dirty="0"/>
              <a:t>:a (if </a:t>
            </a:r>
            <a:r>
              <a:rPr lang="en-US" sz="1200" dirty="0" err="1"/>
              <a:t>ARI</a:t>
            </a:r>
            <a:r>
              <a:rPr lang="en-US" sz="1200" baseline="-25000" dirty="0" err="1"/>
              <a:t>a</a:t>
            </a:r>
            <a:r>
              <a:rPr lang="en-US" sz="1200" dirty="0"/>
              <a:t> &gt;</a:t>
            </a:r>
            <a:r>
              <a:rPr lang="en-US" sz="1200" dirty="0" err="1"/>
              <a:t>ARI</a:t>
            </a:r>
            <a:r>
              <a:rPr lang="en-US" sz="1200" baseline="-25000" dirty="0" err="1"/>
              <a:t>b</a:t>
            </a:r>
            <a:r>
              <a:rPr lang="en-US" sz="1200" dirty="0"/>
              <a:t>),…]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DCA61CFA-B9A1-07D6-D986-EA53F22CF4AC}"/>
              </a:ext>
            </a:extLst>
          </p:cNvPr>
          <p:cNvCxnSpPr>
            <a:cxnSpLocks/>
            <a:stCxn id="57" idx="4"/>
            <a:endCxn id="64" idx="3"/>
          </p:cNvCxnSpPr>
          <p:nvPr/>
        </p:nvCxnSpPr>
        <p:spPr>
          <a:xfrm flipV="1">
            <a:off x="4418842" y="1826211"/>
            <a:ext cx="406367" cy="234314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495581A9-5093-9582-A0AB-F7E4C71555F7}"/>
              </a:ext>
            </a:extLst>
          </p:cNvPr>
          <p:cNvCxnSpPr>
            <a:cxnSpLocks/>
            <a:stCxn id="57" idx="4"/>
            <a:endCxn id="69" idx="3"/>
          </p:cNvCxnSpPr>
          <p:nvPr/>
        </p:nvCxnSpPr>
        <p:spPr>
          <a:xfrm>
            <a:off x="4418842" y="2060525"/>
            <a:ext cx="405231" cy="249993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8474AF31-C44B-380E-48A7-A8BF5BA7265C}"/>
              </a:ext>
            </a:extLst>
          </p:cNvPr>
          <p:cNvCxnSpPr>
            <a:cxnSpLocks/>
            <a:stCxn id="54" idx="4"/>
            <a:endCxn id="91" idx="3"/>
          </p:cNvCxnSpPr>
          <p:nvPr/>
        </p:nvCxnSpPr>
        <p:spPr>
          <a:xfrm flipV="1">
            <a:off x="4395713" y="897152"/>
            <a:ext cx="429495" cy="263565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902C9DF2-C821-4925-3A48-954AD83634F9}"/>
              </a:ext>
            </a:extLst>
          </p:cNvPr>
          <p:cNvCxnSpPr>
            <a:cxnSpLocks/>
            <a:stCxn id="54" idx="4"/>
            <a:endCxn id="63" idx="3"/>
          </p:cNvCxnSpPr>
          <p:nvPr/>
        </p:nvCxnSpPr>
        <p:spPr>
          <a:xfrm>
            <a:off x="4395713" y="1160717"/>
            <a:ext cx="428361" cy="21712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1EE25752-D53A-E7C8-E679-6F0A01425BE7}"/>
              </a:ext>
            </a:extLst>
          </p:cNvPr>
          <p:cNvCxnSpPr>
            <a:cxnSpLocks/>
            <a:stCxn id="69" idx="1"/>
            <a:endCxn id="146" idx="2"/>
          </p:cNvCxnSpPr>
          <p:nvPr/>
        </p:nvCxnSpPr>
        <p:spPr>
          <a:xfrm flipV="1">
            <a:off x="6360124" y="2180939"/>
            <a:ext cx="403714" cy="129579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53611628-1F3B-8424-3228-FC43B6C3CC3A}"/>
              </a:ext>
            </a:extLst>
          </p:cNvPr>
          <p:cNvCxnSpPr>
            <a:cxnSpLocks/>
            <a:stCxn id="64" idx="1"/>
            <a:endCxn id="146" idx="0"/>
          </p:cNvCxnSpPr>
          <p:nvPr/>
        </p:nvCxnSpPr>
        <p:spPr>
          <a:xfrm>
            <a:off x="6361261" y="1826211"/>
            <a:ext cx="402577" cy="106661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739015A5-13B6-49BF-C1A9-68CC6227BB75}"/>
              </a:ext>
            </a:extLst>
          </p:cNvPr>
          <p:cNvCxnSpPr>
            <a:cxnSpLocks/>
            <a:stCxn id="94" idx="3"/>
            <a:endCxn id="70" idx="0"/>
          </p:cNvCxnSpPr>
          <p:nvPr/>
        </p:nvCxnSpPr>
        <p:spPr>
          <a:xfrm>
            <a:off x="7129252" y="1127331"/>
            <a:ext cx="610639" cy="243587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085CFF60-52ED-9145-A879-87832F97EE76}"/>
              </a:ext>
            </a:extLst>
          </p:cNvPr>
          <p:cNvSpPr/>
          <p:nvPr/>
        </p:nvSpPr>
        <p:spPr>
          <a:xfrm>
            <a:off x="4196160" y="2345869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1" name="Card 90">
            <a:extLst>
              <a:ext uri="{FF2B5EF4-FFF2-40B4-BE49-F238E27FC236}">
                <a16:creationId xmlns:a16="http://schemas.microsoft.com/office/drawing/2014/main" id="{FFD1D88B-83B9-9971-94C6-0B9BC96CDEBC}"/>
              </a:ext>
            </a:extLst>
          </p:cNvPr>
          <p:cNvSpPr/>
          <p:nvPr/>
        </p:nvSpPr>
        <p:spPr>
          <a:xfrm flipH="1">
            <a:off x="4825208" y="675038"/>
            <a:ext cx="1537187" cy="444228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OI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Parameters: [P</a:t>
            </a:r>
            <a:r>
              <a:rPr lang="en-US" sz="1200" baseline="-25000" dirty="0">
                <a:solidFill>
                  <a:schemeClr val="tx1"/>
                </a:solidFill>
              </a:rPr>
              <a:t>1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  <a:r>
              <a:rPr lang="en-US" sz="1200" b="1" dirty="0">
                <a:solidFill>
                  <a:schemeClr val="tx1"/>
                </a:solidFill>
              </a:rPr>
              <a:t>a</a:t>
            </a:r>
            <a:r>
              <a:rPr lang="en-US" sz="1200" dirty="0">
                <a:solidFill>
                  <a:schemeClr val="tx1"/>
                </a:solidFill>
              </a:rPr>
              <a:t>,…]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4" name="Decision 93">
            <a:extLst>
              <a:ext uri="{FF2B5EF4-FFF2-40B4-BE49-F238E27FC236}">
                <a16:creationId xmlns:a16="http://schemas.microsoft.com/office/drawing/2014/main" id="{FEA9941F-5037-6063-5D11-A8AF16CD47D2}"/>
              </a:ext>
            </a:extLst>
          </p:cNvPr>
          <p:cNvSpPr/>
          <p:nvPr/>
        </p:nvSpPr>
        <p:spPr>
          <a:xfrm>
            <a:off x="6410542" y="1009070"/>
            <a:ext cx="718710" cy="236521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7A415E4-6818-0098-65BE-59033244D805}"/>
              </a:ext>
            </a:extLst>
          </p:cNvPr>
          <p:cNvSpPr txBox="1"/>
          <p:nvPr/>
        </p:nvSpPr>
        <p:spPr>
          <a:xfrm>
            <a:off x="6515546" y="963779"/>
            <a:ext cx="517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ARI</a:t>
            </a:r>
            <a:r>
              <a:rPr lang="en-US" sz="1200" baseline="-25000" dirty="0" err="1"/>
              <a:t>a</a:t>
            </a:r>
            <a:endParaRPr lang="en-US" sz="1200" baseline="-25000" dirty="0"/>
          </a:p>
        </p:txBody>
      </p: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01EA3497-5451-3C27-0C2B-54F6CAB41461}"/>
              </a:ext>
            </a:extLst>
          </p:cNvPr>
          <p:cNvCxnSpPr>
            <a:cxnSpLocks/>
            <a:stCxn id="63" idx="1"/>
            <a:endCxn id="94" idx="2"/>
          </p:cNvCxnSpPr>
          <p:nvPr/>
        </p:nvCxnSpPr>
        <p:spPr>
          <a:xfrm flipV="1">
            <a:off x="6361261" y="1245591"/>
            <a:ext cx="408636" cy="132255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B5DA0813-A462-F7D3-154E-E5B6853D6010}"/>
              </a:ext>
            </a:extLst>
          </p:cNvPr>
          <p:cNvCxnSpPr>
            <a:cxnSpLocks/>
            <a:stCxn id="91" idx="1"/>
            <a:endCxn id="94" idx="0"/>
          </p:cNvCxnSpPr>
          <p:nvPr/>
        </p:nvCxnSpPr>
        <p:spPr>
          <a:xfrm>
            <a:off x="6362395" y="897152"/>
            <a:ext cx="407502" cy="111918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6" name="Decision 145">
            <a:extLst>
              <a:ext uri="{FF2B5EF4-FFF2-40B4-BE49-F238E27FC236}">
                <a16:creationId xmlns:a16="http://schemas.microsoft.com/office/drawing/2014/main" id="{EBF5C562-48B7-748D-785C-3078693307F1}"/>
              </a:ext>
            </a:extLst>
          </p:cNvPr>
          <p:cNvSpPr/>
          <p:nvPr/>
        </p:nvSpPr>
        <p:spPr>
          <a:xfrm>
            <a:off x="6404483" y="1932872"/>
            <a:ext cx="718709" cy="248067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F03A5FF-6A32-D373-6AC7-7C93FAE12FF6}"/>
              </a:ext>
            </a:extLst>
          </p:cNvPr>
          <p:cNvSpPr txBox="1"/>
          <p:nvPr/>
        </p:nvSpPr>
        <p:spPr>
          <a:xfrm>
            <a:off x="6497337" y="1895703"/>
            <a:ext cx="5537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ARI</a:t>
            </a:r>
            <a:r>
              <a:rPr lang="en-US" sz="1200" baseline="-25000" dirty="0" err="1"/>
              <a:t>b</a:t>
            </a:r>
            <a:endParaRPr lang="en-US" sz="1200" baseline="-25000" dirty="0"/>
          </a:p>
        </p:txBody>
      </p:sp>
      <p:cxnSp>
        <p:nvCxnSpPr>
          <p:cNvPr id="159" name="Elbow Connector 158">
            <a:extLst>
              <a:ext uri="{FF2B5EF4-FFF2-40B4-BE49-F238E27FC236}">
                <a16:creationId xmlns:a16="http://schemas.microsoft.com/office/drawing/2014/main" id="{295FB7ED-14F3-34F0-6097-E543AC183FE4}"/>
              </a:ext>
            </a:extLst>
          </p:cNvPr>
          <p:cNvCxnSpPr>
            <a:cxnSpLocks/>
            <a:stCxn id="146" idx="3"/>
            <a:endCxn id="70" idx="2"/>
          </p:cNvCxnSpPr>
          <p:nvPr/>
        </p:nvCxnSpPr>
        <p:spPr>
          <a:xfrm flipV="1">
            <a:off x="7123192" y="1807713"/>
            <a:ext cx="616699" cy="249193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A417EC42-B088-CC5A-6672-FDBA61184381}"/>
              </a:ext>
            </a:extLst>
          </p:cNvPr>
          <p:cNvCxnSpPr>
            <a:cxnSpLocks/>
            <a:stCxn id="218" idx="3"/>
            <a:endCxn id="197" idx="0"/>
          </p:cNvCxnSpPr>
          <p:nvPr/>
        </p:nvCxnSpPr>
        <p:spPr>
          <a:xfrm flipH="1">
            <a:off x="2905318" y="5476139"/>
            <a:ext cx="1" cy="16763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621A4216-640B-A298-F672-B6EE706C6841}"/>
              </a:ext>
            </a:extLst>
          </p:cNvPr>
          <p:cNvCxnSpPr>
            <a:cxnSpLocks/>
            <a:stCxn id="204" idx="2"/>
            <a:endCxn id="209" idx="0"/>
          </p:cNvCxnSpPr>
          <p:nvPr/>
        </p:nvCxnSpPr>
        <p:spPr>
          <a:xfrm>
            <a:off x="2903441" y="4193449"/>
            <a:ext cx="1878" cy="15264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5D37B7C-9685-A28C-ADE6-222C1237DC45}"/>
              </a:ext>
            </a:extLst>
          </p:cNvPr>
          <p:cNvSpPr/>
          <p:nvPr/>
        </p:nvSpPr>
        <p:spPr>
          <a:xfrm>
            <a:off x="2109754" y="5643775"/>
            <a:ext cx="1591127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[</a:t>
            </a:r>
            <a:r>
              <a:rPr lang="en-US" sz="12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200" dirty="0"/>
              <a:t> </a:t>
            </a:r>
            <a:r>
              <a:rPr lang="en-US" sz="1200" baseline="-25000" dirty="0"/>
              <a:t>S1_M1</a:t>
            </a:r>
            <a:r>
              <a:rPr lang="en-US" sz="1200" dirty="0"/>
              <a:t>, </a:t>
            </a:r>
            <a:r>
              <a:rPr lang="en-US" sz="12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200" dirty="0"/>
              <a:t> </a:t>
            </a:r>
            <a:r>
              <a:rPr lang="en-US" sz="1200" baseline="-25000" dirty="0"/>
              <a:t>S1_M2</a:t>
            </a:r>
            <a:r>
              <a:rPr lang="en-US" sz="1200" dirty="0"/>
              <a:t>,…]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3C7E377-2E4B-D673-819E-07E8E6B9E62A}"/>
              </a:ext>
            </a:extLst>
          </p:cNvPr>
          <p:cNvSpPr/>
          <p:nvPr/>
        </p:nvSpPr>
        <p:spPr>
          <a:xfrm>
            <a:off x="3933674" y="5643775"/>
            <a:ext cx="1591127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[</a:t>
            </a:r>
            <a:r>
              <a:rPr lang="en-US" sz="12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200" dirty="0"/>
              <a:t> </a:t>
            </a:r>
            <a:r>
              <a:rPr lang="en-US" sz="1200" baseline="-25000" dirty="0"/>
              <a:t>S2_M1</a:t>
            </a:r>
            <a:r>
              <a:rPr lang="en-US" sz="1200" dirty="0"/>
              <a:t>, </a:t>
            </a:r>
            <a:r>
              <a:rPr lang="en-US" sz="12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200" dirty="0"/>
              <a:t> </a:t>
            </a:r>
            <a:r>
              <a:rPr lang="en-US" sz="1200" baseline="-25000" dirty="0"/>
              <a:t>S2_M2</a:t>
            </a:r>
            <a:r>
              <a:rPr lang="en-US" sz="1200" dirty="0"/>
              <a:t>,…]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8DE1EC9-B683-F262-F13E-47AB0666BFE8}"/>
              </a:ext>
            </a:extLst>
          </p:cNvPr>
          <p:cNvSpPr/>
          <p:nvPr/>
        </p:nvSpPr>
        <p:spPr>
          <a:xfrm>
            <a:off x="2707045" y="6152504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200" i="1" baseline="-25000" dirty="0"/>
              <a:t>1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C46CF357-8AD8-CC46-6F22-F10657947B70}"/>
              </a:ext>
            </a:extLst>
          </p:cNvPr>
          <p:cNvCxnSpPr>
            <a:cxnSpLocks/>
            <a:stCxn id="198" idx="2"/>
            <a:endCxn id="201" idx="0"/>
          </p:cNvCxnSpPr>
          <p:nvPr/>
        </p:nvCxnSpPr>
        <p:spPr>
          <a:xfrm>
            <a:off x="4729238" y="5936005"/>
            <a:ext cx="0" cy="213365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Rectangle 200">
            <a:extLst>
              <a:ext uri="{FF2B5EF4-FFF2-40B4-BE49-F238E27FC236}">
                <a16:creationId xmlns:a16="http://schemas.microsoft.com/office/drawing/2014/main" id="{9D74EFCB-F77E-3EFA-F3F4-0938ABD321FA}"/>
              </a:ext>
            </a:extLst>
          </p:cNvPr>
          <p:cNvSpPr/>
          <p:nvPr/>
        </p:nvSpPr>
        <p:spPr>
          <a:xfrm>
            <a:off x="4530966" y="6149370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200" i="1" baseline="-25000" dirty="0"/>
              <a:t>2</a:t>
            </a: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C7A78C8A-BC56-80E5-1C6B-AE7971A8E979}"/>
              </a:ext>
            </a:extLst>
          </p:cNvPr>
          <p:cNvSpPr/>
          <p:nvPr/>
        </p:nvSpPr>
        <p:spPr>
          <a:xfrm>
            <a:off x="5661004" y="3895855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601311A3-BEC4-C9A9-23AF-95F7AF4309F7}"/>
              </a:ext>
            </a:extLst>
          </p:cNvPr>
          <p:cNvGrpSpPr/>
          <p:nvPr/>
        </p:nvGrpSpPr>
        <p:grpSpPr>
          <a:xfrm>
            <a:off x="2362658" y="3569999"/>
            <a:ext cx="1156051" cy="623450"/>
            <a:chOff x="3242998" y="2991379"/>
            <a:chExt cx="1156051" cy="698651"/>
          </a:xfrm>
        </p:grpSpPr>
        <p:sp>
          <p:nvSpPr>
            <p:cNvPr id="204" name="Card 203">
              <a:extLst>
                <a:ext uri="{FF2B5EF4-FFF2-40B4-BE49-F238E27FC236}">
                  <a16:creationId xmlns:a16="http://schemas.microsoft.com/office/drawing/2014/main" id="{E9CAADC4-C5DA-CCBC-B737-2A1EB1FFAB89}"/>
                </a:ext>
              </a:extLst>
            </p:cNvPr>
            <p:cNvSpPr/>
            <p:nvPr/>
          </p:nvSpPr>
          <p:spPr>
            <a:xfrm flipH="1">
              <a:off x="3242998" y="2999310"/>
              <a:ext cx="1081567" cy="690720"/>
            </a:xfrm>
            <a:prstGeom prst="flowChartPunchedCard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05" name="Can 204">
              <a:extLst>
                <a:ext uri="{FF2B5EF4-FFF2-40B4-BE49-F238E27FC236}">
                  <a16:creationId xmlns:a16="http://schemas.microsoft.com/office/drawing/2014/main" id="{F07E0133-6040-396E-EA8D-7115CE32F6E1}"/>
                </a:ext>
              </a:extLst>
            </p:cNvPr>
            <p:cNvSpPr/>
            <p:nvPr/>
          </p:nvSpPr>
          <p:spPr>
            <a:xfrm>
              <a:off x="3311516" y="3332626"/>
              <a:ext cx="352803" cy="256860"/>
            </a:xfrm>
            <a:prstGeom prst="can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A592AFE-7F6D-E40B-C98C-F17C4796887F}"/>
                </a:ext>
              </a:extLst>
            </p:cNvPr>
            <p:cNvSpPr txBox="1"/>
            <p:nvPr/>
          </p:nvSpPr>
          <p:spPr>
            <a:xfrm>
              <a:off x="3242998" y="2991379"/>
              <a:ext cx="5101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</a:t>
              </a:r>
              <a:r>
                <a:rPr lang="en-US" sz="1200" baseline="-25000" dirty="0"/>
                <a:t>1</a:t>
              </a:r>
              <a:endParaRPr lang="en-US" sz="1200" dirty="0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9DA0F53-D813-E37F-BB3B-CD82507E2234}"/>
                </a:ext>
              </a:extLst>
            </p:cNvPr>
            <p:cNvSpPr txBox="1"/>
            <p:nvPr/>
          </p:nvSpPr>
          <p:spPr>
            <a:xfrm>
              <a:off x="3838230" y="3308059"/>
              <a:ext cx="560819" cy="3104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OI</a:t>
              </a:r>
              <a:r>
                <a:rPr lang="en-US" sz="1200" baseline="-25000" dirty="0">
                  <a:solidFill>
                    <a:schemeClr val="tx1"/>
                  </a:solidFill>
                </a:rPr>
                <a:t>HAPV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77B8ACCA-F394-8153-C2B9-3586170C4712}"/>
                </a:ext>
              </a:extLst>
            </p:cNvPr>
            <p:cNvCxnSpPr>
              <a:cxnSpLocks/>
              <a:stCxn id="207" idx="1"/>
              <a:endCxn id="205" idx="4"/>
            </p:cNvCxnSpPr>
            <p:nvPr/>
          </p:nvCxnSpPr>
          <p:spPr>
            <a:xfrm flipH="1" flipV="1">
              <a:off x="3664319" y="3461056"/>
              <a:ext cx="173911" cy="2209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" name="Rectangle 208">
            <a:extLst>
              <a:ext uri="{FF2B5EF4-FFF2-40B4-BE49-F238E27FC236}">
                <a16:creationId xmlns:a16="http://schemas.microsoft.com/office/drawing/2014/main" id="{6869D400-A8E0-5AC0-42D5-11121DFE82D0}"/>
              </a:ext>
            </a:extLst>
          </p:cNvPr>
          <p:cNvSpPr/>
          <p:nvPr/>
        </p:nvSpPr>
        <p:spPr>
          <a:xfrm>
            <a:off x="2657837" y="4346090"/>
            <a:ext cx="494963" cy="252599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</a:t>
            </a:r>
            <a:r>
              <a:rPr lang="en-US" sz="1200" baseline="-25000" dirty="0"/>
              <a:t>1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BDA337A8-50BA-D9EA-6BDD-EFE25AEFEC77}"/>
              </a:ext>
            </a:extLst>
          </p:cNvPr>
          <p:cNvCxnSpPr>
            <a:cxnSpLocks/>
            <a:stCxn id="212" idx="2"/>
            <a:endCxn id="217" idx="0"/>
          </p:cNvCxnSpPr>
          <p:nvPr/>
        </p:nvCxnSpPr>
        <p:spPr>
          <a:xfrm flipH="1">
            <a:off x="4721787" y="4180735"/>
            <a:ext cx="1658" cy="167512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042055C3-625F-48BA-A71D-B0B40D496616}"/>
              </a:ext>
            </a:extLst>
          </p:cNvPr>
          <p:cNvGrpSpPr/>
          <p:nvPr/>
        </p:nvGrpSpPr>
        <p:grpSpPr>
          <a:xfrm>
            <a:off x="4177195" y="3556431"/>
            <a:ext cx="1174162" cy="624304"/>
            <a:chOff x="3242996" y="2991379"/>
            <a:chExt cx="1174162" cy="624304"/>
          </a:xfrm>
        </p:grpSpPr>
        <p:sp>
          <p:nvSpPr>
            <p:cNvPr id="212" name="Card 211">
              <a:extLst>
                <a:ext uri="{FF2B5EF4-FFF2-40B4-BE49-F238E27FC236}">
                  <a16:creationId xmlns:a16="http://schemas.microsoft.com/office/drawing/2014/main" id="{41742E91-BBC1-8143-0677-70961C3C7375}"/>
                </a:ext>
              </a:extLst>
            </p:cNvPr>
            <p:cNvSpPr/>
            <p:nvPr/>
          </p:nvSpPr>
          <p:spPr>
            <a:xfrm flipH="1">
              <a:off x="3242996" y="2999310"/>
              <a:ext cx="1092500" cy="616373"/>
            </a:xfrm>
            <a:prstGeom prst="flowChartPunchedCard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13" name="Can 212">
              <a:extLst>
                <a:ext uri="{FF2B5EF4-FFF2-40B4-BE49-F238E27FC236}">
                  <a16:creationId xmlns:a16="http://schemas.microsoft.com/office/drawing/2014/main" id="{948AB922-8365-1148-6D3D-5648667643BE}"/>
                </a:ext>
              </a:extLst>
            </p:cNvPr>
            <p:cNvSpPr/>
            <p:nvPr/>
          </p:nvSpPr>
          <p:spPr>
            <a:xfrm>
              <a:off x="3311516" y="3294429"/>
              <a:ext cx="352803" cy="256860"/>
            </a:xfrm>
            <a:prstGeom prst="can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04BAA516-4B6F-5004-A899-57FE8E4CEBBB}"/>
                </a:ext>
              </a:extLst>
            </p:cNvPr>
            <p:cNvSpPr txBox="1"/>
            <p:nvPr/>
          </p:nvSpPr>
          <p:spPr>
            <a:xfrm>
              <a:off x="3242998" y="2991379"/>
              <a:ext cx="5101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</a:t>
              </a:r>
              <a:r>
                <a:rPr lang="en-US" sz="1200" baseline="-25000" dirty="0"/>
                <a:t>2</a:t>
              </a:r>
              <a:endParaRPr lang="en-US" sz="1200" dirty="0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549B8AC6-67A4-3C3F-4F99-2B99C5876D11}"/>
                </a:ext>
              </a:extLst>
            </p:cNvPr>
            <p:cNvSpPr txBox="1"/>
            <p:nvPr/>
          </p:nvSpPr>
          <p:spPr>
            <a:xfrm>
              <a:off x="3834758" y="3286343"/>
              <a:ext cx="5824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OI</a:t>
              </a:r>
              <a:r>
                <a:rPr lang="en-US" sz="1200" baseline="-25000" dirty="0">
                  <a:solidFill>
                    <a:schemeClr val="tx1"/>
                  </a:solidFill>
                </a:rPr>
                <a:t>HAPV</a:t>
              </a:r>
            </a:p>
          </p:txBody>
        </p: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E8C6C82A-C4B9-F19B-534A-6B05BABEAF50}"/>
                </a:ext>
              </a:extLst>
            </p:cNvPr>
            <p:cNvCxnSpPr>
              <a:cxnSpLocks/>
              <a:stCxn id="215" idx="1"/>
              <a:endCxn id="213" idx="4"/>
            </p:cNvCxnSpPr>
            <p:nvPr/>
          </p:nvCxnSpPr>
          <p:spPr>
            <a:xfrm flipH="1" flipV="1">
              <a:off x="3664319" y="3422859"/>
              <a:ext cx="170439" cy="1984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7" name="Rectangle 216">
            <a:extLst>
              <a:ext uri="{FF2B5EF4-FFF2-40B4-BE49-F238E27FC236}">
                <a16:creationId xmlns:a16="http://schemas.microsoft.com/office/drawing/2014/main" id="{F2183143-BB99-2894-2DE1-435397E65887}"/>
              </a:ext>
            </a:extLst>
          </p:cNvPr>
          <p:cNvSpPr/>
          <p:nvPr/>
        </p:nvSpPr>
        <p:spPr>
          <a:xfrm>
            <a:off x="4474305" y="4348247"/>
            <a:ext cx="494963" cy="250442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</a:t>
            </a:r>
            <a:r>
              <a:rPr lang="en-US" sz="1200" baseline="-25000" dirty="0"/>
              <a:t>2</a:t>
            </a:r>
          </a:p>
        </p:txBody>
      </p:sp>
      <p:sp>
        <p:nvSpPr>
          <p:cNvPr id="218" name="Can 217">
            <a:extLst>
              <a:ext uri="{FF2B5EF4-FFF2-40B4-BE49-F238E27FC236}">
                <a16:creationId xmlns:a16="http://schemas.microsoft.com/office/drawing/2014/main" id="{89283C21-F9B1-F2B9-49E7-998E7841FC9E}"/>
              </a:ext>
            </a:extLst>
          </p:cNvPr>
          <p:cNvSpPr/>
          <p:nvPr/>
        </p:nvSpPr>
        <p:spPr>
          <a:xfrm>
            <a:off x="2728917" y="5219279"/>
            <a:ext cx="352803" cy="256860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F63E11B-07CD-18AD-E10A-3E1A7D9BEABE}"/>
              </a:ext>
            </a:extLst>
          </p:cNvPr>
          <p:cNvSpPr txBox="1"/>
          <p:nvPr/>
        </p:nvSpPr>
        <p:spPr>
          <a:xfrm>
            <a:off x="2346756" y="5201635"/>
            <a:ext cx="510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</a:t>
            </a:r>
            <a:r>
              <a:rPr lang="en-US" sz="1200" baseline="-25000" dirty="0"/>
              <a:t>1</a:t>
            </a:r>
            <a:endParaRPr lang="en-US" sz="1200" dirty="0"/>
          </a:p>
        </p:txBody>
      </p:sp>
      <p:sp>
        <p:nvSpPr>
          <p:cNvPr id="220" name="Can 219">
            <a:extLst>
              <a:ext uri="{FF2B5EF4-FFF2-40B4-BE49-F238E27FC236}">
                <a16:creationId xmlns:a16="http://schemas.microsoft.com/office/drawing/2014/main" id="{9068FE81-5EBC-E381-B5C6-D1996A0AB17E}"/>
              </a:ext>
            </a:extLst>
          </p:cNvPr>
          <p:cNvSpPr/>
          <p:nvPr/>
        </p:nvSpPr>
        <p:spPr>
          <a:xfrm>
            <a:off x="4552836" y="5219279"/>
            <a:ext cx="352803" cy="256860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2F96FC06-7208-A571-57B0-F078E7ACA6EA}"/>
              </a:ext>
            </a:extLst>
          </p:cNvPr>
          <p:cNvSpPr txBox="1"/>
          <p:nvPr/>
        </p:nvSpPr>
        <p:spPr>
          <a:xfrm>
            <a:off x="4168021" y="5201634"/>
            <a:ext cx="510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</a:t>
            </a:r>
            <a:r>
              <a:rPr lang="en-US" sz="1200" baseline="-25000" dirty="0"/>
              <a:t>2</a:t>
            </a:r>
            <a:endParaRPr lang="en-US" sz="1200" dirty="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390BDDCA-FA99-8EAD-EFA2-F55702C2B8D2}"/>
              </a:ext>
            </a:extLst>
          </p:cNvPr>
          <p:cNvCxnSpPr>
            <a:cxnSpLocks/>
            <a:stCxn id="209" idx="2"/>
            <a:endCxn id="220" idx="1"/>
          </p:cNvCxnSpPr>
          <p:nvPr/>
        </p:nvCxnSpPr>
        <p:spPr>
          <a:xfrm>
            <a:off x="2905319" y="4598689"/>
            <a:ext cx="1823919" cy="62059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EEF3FF39-F0A1-8FB6-5188-1BED4A751DE7}"/>
              </a:ext>
            </a:extLst>
          </p:cNvPr>
          <p:cNvCxnSpPr>
            <a:cxnSpLocks/>
            <a:stCxn id="209" idx="2"/>
            <a:endCxn id="218" idx="1"/>
          </p:cNvCxnSpPr>
          <p:nvPr/>
        </p:nvCxnSpPr>
        <p:spPr>
          <a:xfrm>
            <a:off x="2905319" y="4598689"/>
            <a:ext cx="0" cy="62059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CFA48A5-7FD3-8634-B04E-9F7CD10D3BF0}"/>
              </a:ext>
            </a:extLst>
          </p:cNvPr>
          <p:cNvCxnSpPr>
            <a:cxnSpLocks/>
            <a:stCxn id="217" idx="2"/>
            <a:endCxn id="220" idx="1"/>
          </p:cNvCxnSpPr>
          <p:nvPr/>
        </p:nvCxnSpPr>
        <p:spPr>
          <a:xfrm>
            <a:off x="4721787" y="4598689"/>
            <a:ext cx="7451" cy="62059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A163F04-F0E5-8D80-1AF7-4342631E26F5}"/>
              </a:ext>
            </a:extLst>
          </p:cNvPr>
          <p:cNvCxnSpPr>
            <a:cxnSpLocks/>
            <a:stCxn id="217" idx="2"/>
            <a:endCxn id="218" idx="1"/>
          </p:cNvCxnSpPr>
          <p:nvPr/>
        </p:nvCxnSpPr>
        <p:spPr>
          <a:xfrm flipH="1">
            <a:off x="2905319" y="4598689"/>
            <a:ext cx="1816468" cy="62059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FFDA63F1-AF9A-1624-85E2-B25A4DCA400C}"/>
              </a:ext>
            </a:extLst>
          </p:cNvPr>
          <p:cNvCxnSpPr>
            <a:cxnSpLocks/>
            <a:stCxn id="220" idx="3"/>
            <a:endCxn id="198" idx="0"/>
          </p:cNvCxnSpPr>
          <p:nvPr/>
        </p:nvCxnSpPr>
        <p:spPr>
          <a:xfrm>
            <a:off x="4729238" y="5476139"/>
            <a:ext cx="0" cy="16763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7" name="Oval 226">
            <a:extLst>
              <a:ext uri="{FF2B5EF4-FFF2-40B4-BE49-F238E27FC236}">
                <a16:creationId xmlns:a16="http://schemas.microsoft.com/office/drawing/2014/main" id="{DE0A1277-3941-A958-551F-004537DBD53F}"/>
              </a:ext>
            </a:extLst>
          </p:cNvPr>
          <p:cNvSpPr/>
          <p:nvPr/>
        </p:nvSpPr>
        <p:spPr>
          <a:xfrm>
            <a:off x="5884028" y="3895855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20F3DC74-0B99-8281-E407-90AB6FB8E069}"/>
              </a:ext>
            </a:extLst>
          </p:cNvPr>
          <p:cNvSpPr/>
          <p:nvPr/>
        </p:nvSpPr>
        <p:spPr>
          <a:xfrm>
            <a:off x="6108957" y="3895855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A6C78296-93E4-451E-1E69-05B5653AAC0E}"/>
              </a:ext>
            </a:extLst>
          </p:cNvPr>
          <p:cNvSpPr/>
          <p:nvPr/>
        </p:nvSpPr>
        <p:spPr>
          <a:xfrm>
            <a:off x="5661004" y="4908440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8EF627E1-DBB4-8DA8-956A-7DD5A48A4AB0}"/>
              </a:ext>
            </a:extLst>
          </p:cNvPr>
          <p:cNvSpPr/>
          <p:nvPr/>
        </p:nvSpPr>
        <p:spPr>
          <a:xfrm>
            <a:off x="5884028" y="4908440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B4C98857-631F-7ACE-FDEA-AE715B34C47F}"/>
              </a:ext>
            </a:extLst>
          </p:cNvPr>
          <p:cNvSpPr/>
          <p:nvPr/>
        </p:nvSpPr>
        <p:spPr>
          <a:xfrm>
            <a:off x="6108957" y="4908440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7303D4E3-FCB3-DF54-C5D7-69287A8373CB}"/>
              </a:ext>
            </a:extLst>
          </p:cNvPr>
          <p:cNvSpPr/>
          <p:nvPr/>
        </p:nvSpPr>
        <p:spPr>
          <a:xfrm>
            <a:off x="5655992" y="574641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0925660A-0A62-B714-499F-84871B461FF4}"/>
              </a:ext>
            </a:extLst>
          </p:cNvPr>
          <p:cNvSpPr/>
          <p:nvPr/>
        </p:nvSpPr>
        <p:spPr>
          <a:xfrm>
            <a:off x="5879016" y="574641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70EB75DC-4451-C9F3-B551-6057B7877598}"/>
              </a:ext>
            </a:extLst>
          </p:cNvPr>
          <p:cNvSpPr/>
          <p:nvPr/>
        </p:nvSpPr>
        <p:spPr>
          <a:xfrm>
            <a:off x="6103945" y="574641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8E4B71E9-1EE2-FB0B-3B8B-29BF36BD1AA0}"/>
              </a:ext>
            </a:extLst>
          </p:cNvPr>
          <p:cNvSpPr/>
          <p:nvPr/>
        </p:nvSpPr>
        <p:spPr>
          <a:xfrm>
            <a:off x="5657081" y="625267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04EBB380-C1F3-249A-4839-C6DA097A4938}"/>
              </a:ext>
            </a:extLst>
          </p:cNvPr>
          <p:cNvSpPr/>
          <p:nvPr/>
        </p:nvSpPr>
        <p:spPr>
          <a:xfrm>
            <a:off x="5880105" y="625267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E26C06F9-E9A1-C6CB-BBFF-118331E4A4D4}"/>
              </a:ext>
            </a:extLst>
          </p:cNvPr>
          <p:cNvSpPr/>
          <p:nvPr/>
        </p:nvSpPr>
        <p:spPr>
          <a:xfrm>
            <a:off x="6105034" y="625267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B020543D-3E2D-1FD5-0E69-921FF0111E87}"/>
              </a:ext>
            </a:extLst>
          </p:cNvPr>
          <p:cNvCxnSpPr>
            <a:cxnSpLocks/>
            <a:endCxn id="218" idx="1"/>
          </p:cNvCxnSpPr>
          <p:nvPr/>
        </p:nvCxnSpPr>
        <p:spPr>
          <a:xfrm flipH="1">
            <a:off x="2905319" y="4462138"/>
            <a:ext cx="2893243" cy="75714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FE8042C3-4B00-7BA1-E4EF-7CDB47F02DE7}"/>
              </a:ext>
            </a:extLst>
          </p:cNvPr>
          <p:cNvCxnSpPr>
            <a:cxnSpLocks/>
            <a:endCxn id="220" idx="1"/>
          </p:cNvCxnSpPr>
          <p:nvPr/>
        </p:nvCxnSpPr>
        <p:spPr>
          <a:xfrm flipH="1">
            <a:off x="4729238" y="4462138"/>
            <a:ext cx="1145685" cy="75714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2D9EBBED-8436-44D0-7827-933B975A08A8}"/>
              </a:ext>
            </a:extLst>
          </p:cNvPr>
          <p:cNvCxnSpPr>
            <a:cxnSpLocks/>
            <a:stCxn id="197" idx="2"/>
            <a:endCxn id="199" idx="0"/>
          </p:cNvCxnSpPr>
          <p:nvPr/>
        </p:nvCxnSpPr>
        <p:spPr>
          <a:xfrm flipH="1">
            <a:off x="2905317" y="5936005"/>
            <a:ext cx="1" cy="21649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Rounded Rectangle 240">
            <a:extLst>
              <a:ext uri="{FF2B5EF4-FFF2-40B4-BE49-F238E27FC236}">
                <a16:creationId xmlns:a16="http://schemas.microsoft.com/office/drawing/2014/main" id="{9CCA7D4B-CD33-B966-2932-114F4A55BACE}"/>
              </a:ext>
            </a:extLst>
          </p:cNvPr>
          <p:cNvSpPr/>
          <p:nvPr/>
        </p:nvSpPr>
        <p:spPr>
          <a:xfrm>
            <a:off x="1965407" y="3148891"/>
            <a:ext cx="4517975" cy="3375629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00521CD7-8795-6A5E-62A0-73C130FCAB59}"/>
              </a:ext>
            </a:extLst>
          </p:cNvPr>
          <p:cNvCxnSpPr>
            <a:cxnSpLocks/>
            <a:stCxn id="40" idx="3"/>
            <a:endCxn id="34" idx="1"/>
          </p:cNvCxnSpPr>
          <p:nvPr/>
        </p:nvCxnSpPr>
        <p:spPr>
          <a:xfrm flipV="1">
            <a:off x="3743804" y="1555159"/>
            <a:ext cx="197492" cy="1172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7" name="TextBox 336">
            <a:extLst>
              <a:ext uri="{FF2B5EF4-FFF2-40B4-BE49-F238E27FC236}">
                <a16:creationId xmlns:a16="http://schemas.microsoft.com/office/drawing/2014/main" id="{0AF8C454-753A-D771-FA72-BAE9D0FEDE84}"/>
              </a:ext>
            </a:extLst>
          </p:cNvPr>
          <p:cNvSpPr txBox="1"/>
          <p:nvPr/>
        </p:nvSpPr>
        <p:spPr>
          <a:xfrm>
            <a:off x="3989945" y="269201"/>
            <a:ext cx="49255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Determine HAPV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B817BA91-5C19-C98E-3BE9-E075A7AE70AA}"/>
              </a:ext>
            </a:extLst>
          </p:cNvPr>
          <p:cNvSpPr txBox="1"/>
          <p:nvPr/>
        </p:nvSpPr>
        <p:spPr>
          <a:xfrm>
            <a:off x="1965407" y="3175362"/>
            <a:ext cx="45179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Generate Labels</a:t>
            </a:r>
          </a:p>
        </p:txBody>
      </p: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BB134F05-F578-6A47-7AA8-1FF06BC4E293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2843305" y="2711467"/>
            <a:ext cx="11301" cy="437424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DEFC9B8B-AE30-B682-B029-D989B12779F2}"/>
              </a:ext>
            </a:extLst>
          </p:cNvPr>
          <p:cNvCxnSpPr>
            <a:cxnSpLocks/>
          </p:cNvCxnSpPr>
          <p:nvPr/>
        </p:nvCxnSpPr>
        <p:spPr>
          <a:xfrm>
            <a:off x="4916547" y="2856151"/>
            <a:ext cx="0" cy="300746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Arrow Connector 425">
            <a:extLst>
              <a:ext uri="{FF2B5EF4-FFF2-40B4-BE49-F238E27FC236}">
                <a16:creationId xmlns:a16="http://schemas.microsoft.com/office/drawing/2014/main" id="{CFB2CC0F-F141-3A43-C2BE-DCF3F852CE97}"/>
              </a:ext>
            </a:extLst>
          </p:cNvPr>
          <p:cNvCxnSpPr>
            <a:cxnSpLocks/>
            <a:stCxn id="241" idx="3"/>
            <a:endCxn id="130" idx="1"/>
          </p:cNvCxnSpPr>
          <p:nvPr/>
        </p:nvCxnSpPr>
        <p:spPr>
          <a:xfrm>
            <a:off x="6483382" y="4836706"/>
            <a:ext cx="212452" cy="106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541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673</Words>
  <Application>Microsoft Macintosh PowerPoint</Application>
  <PresentationFormat>Widescreen</PresentationFormat>
  <Paragraphs>261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APPLE CHANCERY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Muyeed Ahmed</dc:creator>
  <cp:lastModifiedBy>Muyeed Ahmed</cp:lastModifiedBy>
  <cp:revision>16</cp:revision>
  <dcterms:created xsi:type="dcterms:W3CDTF">2023-06-16T08:20:05Z</dcterms:created>
  <dcterms:modified xsi:type="dcterms:W3CDTF">2023-10-17T16:26:21Z</dcterms:modified>
</cp:coreProperties>
</file>