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96127"/>
  </p:normalViewPr>
  <p:slideViewPr>
    <p:cSldViewPr snapToGrid="0">
      <p:cViewPr>
        <p:scale>
          <a:sx n="110" d="100"/>
          <a:sy n="110" d="100"/>
        </p:scale>
        <p:origin x="9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724146" y="894905"/>
            <a:ext cx="4153072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196653" y="3634288"/>
            <a:ext cx="848887" cy="57802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621097" y="4212315"/>
            <a:ext cx="3994" cy="31150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195464" y="4523819"/>
            <a:ext cx="859253" cy="6920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Final Output: </a:t>
            </a:r>
          </a:p>
          <a:p>
            <a:pPr algn="ctr"/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endParaRPr lang="en-US" sz="1400" b="1" i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-56375" y="4169763"/>
            <a:ext cx="875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896453" y="1780186"/>
            <a:ext cx="408700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2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896454" y="2846538"/>
            <a:ext cx="408700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0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901110" y="4648168"/>
            <a:ext cx="408700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113697" y="2135422"/>
            <a:ext cx="408700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114172" y="2341522"/>
            <a:ext cx="408700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114904" y="2135423"/>
            <a:ext cx="408700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894905"/>
            <a:ext cx="1337084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114041" y="3804523"/>
            <a:ext cx="408700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522741" y="3932953"/>
            <a:ext cx="378369" cy="84364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522872" y="2469952"/>
            <a:ext cx="373582" cy="5050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523604" y="1908616"/>
            <a:ext cx="372849" cy="35523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249636" y="274247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099" y="898221"/>
            <a:ext cx="13250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251058" y="283784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249636" y="293890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1783921" y="1750876"/>
            <a:ext cx="395782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1783921" y="2819785"/>
            <a:ext cx="396964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1896458" y="3478731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1896458" y="3625287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433296" y="2073692"/>
            <a:ext cx="1160203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440745" y="2457930"/>
            <a:ext cx="1167216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433296" y="3315619"/>
            <a:ext cx="115934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180885" y="2651342"/>
            <a:ext cx="259860" cy="31033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180885" y="2961676"/>
            <a:ext cx="252411" cy="5040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179703" y="1407187"/>
            <a:ext cx="254726" cy="4855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179703" y="1892767"/>
            <a:ext cx="253593" cy="3228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1896458" y="3327765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434429" y="1221481"/>
            <a:ext cx="1154571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3546156" y="1407187"/>
            <a:ext cx="1249093" cy="808396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537978" y="1628503"/>
            <a:ext cx="125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4"/>
            <a:endCxn id="197" idx="1"/>
          </p:cNvCxnSpPr>
          <p:nvPr/>
        </p:nvCxnSpPr>
        <p:spPr>
          <a:xfrm flipV="1">
            <a:off x="8863762" y="1923054"/>
            <a:ext cx="83090" cy="6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1"/>
            <a:endCxn id="209" idx="1"/>
          </p:cNvCxnSpPr>
          <p:nvPr/>
        </p:nvCxnSpPr>
        <p:spPr>
          <a:xfrm flipV="1">
            <a:off x="7109973" y="1923177"/>
            <a:ext cx="208383" cy="33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8946852" y="1776939"/>
            <a:ext cx="153450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8945602" y="2781211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10617788" y="177887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 flipV="1">
            <a:off x="10482546" y="2925626"/>
            <a:ext cx="132509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615055" y="2782065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567509" y="1808671"/>
            <a:ext cx="408700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318356" y="1796877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1"/>
            <a:endCxn id="217" idx="1"/>
          </p:cNvCxnSpPr>
          <p:nvPr/>
        </p:nvCxnSpPr>
        <p:spPr>
          <a:xfrm flipV="1">
            <a:off x="7112705" y="2927837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6573086" y="2810134"/>
            <a:ext cx="408700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7318356" y="280261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455062" y="1769507"/>
            <a:ext cx="408700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8451512" y="2771916"/>
            <a:ext cx="408700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3"/>
            <a:endCxn id="220" idx="2"/>
          </p:cNvCxnSpPr>
          <p:nvPr/>
        </p:nvCxnSpPr>
        <p:spPr>
          <a:xfrm>
            <a:off x="7813319" y="1923177"/>
            <a:ext cx="638193" cy="100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3"/>
            <a:endCxn id="218" idx="2"/>
          </p:cNvCxnSpPr>
          <p:nvPr/>
        </p:nvCxnSpPr>
        <p:spPr>
          <a:xfrm>
            <a:off x="7813319" y="1923177"/>
            <a:ext cx="641743" cy="55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3"/>
            <a:endCxn id="220" idx="2"/>
          </p:cNvCxnSpPr>
          <p:nvPr/>
        </p:nvCxnSpPr>
        <p:spPr>
          <a:xfrm flipV="1">
            <a:off x="7813319" y="2926137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3"/>
            <a:endCxn id="218" idx="2"/>
          </p:cNvCxnSpPr>
          <p:nvPr/>
        </p:nvCxnSpPr>
        <p:spPr>
          <a:xfrm flipV="1">
            <a:off x="7813319" y="1923728"/>
            <a:ext cx="641743" cy="100410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4"/>
            <a:endCxn id="198" idx="1"/>
          </p:cNvCxnSpPr>
          <p:nvPr/>
        </p:nvCxnSpPr>
        <p:spPr>
          <a:xfrm>
            <a:off x="8860212" y="2926137"/>
            <a:ext cx="85390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7773992" y="1923728"/>
            <a:ext cx="681070" cy="183938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7773992" y="2926137"/>
            <a:ext cx="677520" cy="9312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 flipV="1">
            <a:off x="10481352" y="1922434"/>
            <a:ext cx="136436" cy="6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185289" y="894904"/>
            <a:ext cx="4900283" cy="4835335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548848" y="887004"/>
            <a:ext cx="4466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Tune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810587" y="902156"/>
            <a:ext cx="3274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Apply Models on Partitions to Generate Labels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1791372" y="4070425"/>
            <a:ext cx="388331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432167" y="3686200"/>
            <a:ext cx="115934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440748" y="4517560"/>
            <a:ext cx="115934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179703" y="3879612"/>
            <a:ext cx="252464" cy="33270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179703" y="4212316"/>
            <a:ext cx="26104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4943738" y="1341535"/>
            <a:ext cx="827403" cy="3216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001915" y="2905227"/>
            <a:ext cx="722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869443" y="1360882"/>
            <a:ext cx="967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Choose Hyper-parameter with Maximum Similarity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7144788" y="5146319"/>
            <a:ext cx="867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8942870" y="5146318"/>
            <a:ext cx="15369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Labels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024421" y="3441003"/>
            <a:ext cx="65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024421" y="3947110"/>
            <a:ext cx="658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024421" y="4118285"/>
            <a:ext cx="658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323212" y="36476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323212" y="37964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323212" y="350113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4795249" y="1811385"/>
            <a:ext cx="206666" cy="1247731"/>
          </a:xfrm>
          <a:prstGeom prst="bentConnector3">
            <a:avLst>
              <a:gd name="adj1" fmla="val 2541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026450" y="2837840"/>
            <a:ext cx="658749" cy="159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510" idx="3"/>
            <a:endCxn id="489" idx="1"/>
          </p:cNvCxnSpPr>
          <p:nvPr/>
        </p:nvCxnSpPr>
        <p:spPr>
          <a:xfrm flipV="1">
            <a:off x="4792284" y="4272174"/>
            <a:ext cx="232137" cy="148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6364377" y="1624441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6212819" y="5053987"/>
            <a:ext cx="10134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Run OI</a:t>
            </a:r>
            <a:r>
              <a:rPr lang="en-US" sz="1100" i="1" baseline="-25000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on Partitions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6367109" y="2629405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/>
          <p:nvPr/>
        </p:nvSpPr>
        <p:spPr>
          <a:xfrm>
            <a:off x="126464" y="3154152"/>
            <a:ext cx="388331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/>
          <p:nvPr/>
        </p:nvSpPr>
        <p:spPr>
          <a:xfrm>
            <a:off x="908883" y="4073085"/>
            <a:ext cx="388331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251044" y="349298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251044" y="3590818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251044" y="368941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514795" y="3296043"/>
            <a:ext cx="394088" cy="918933"/>
          </a:xfrm>
          <a:prstGeom prst="bentConnector3">
            <a:avLst>
              <a:gd name="adj1" fmla="val 63957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042974" y="4478855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042974" y="4564115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045067" y="4394803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040085" y="3555854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040085" y="3640510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039003" y="3471197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8" name="Decision 507">
            <a:extLst>
              <a:ext uri="{FF2B5EF4-FFF2-40B4-BE49-F238E27FC236}">
                <a16:creationId xmlns:a16="http://schemas.microsoft.com/office/drawing/2014/main" id="{7D8FDC50-7D13-8934-1C60-5DFD4D3A4B86}"/>
              </a:ext>
            </a:extLst>
          </p:cNvPr>
          <p:cNvSpPr/>
          <p:nvPr/>
        </p:nvSpPr>
        <p:spPr>
          <a:xfrm>
            <a:off x="3547171" y="2651341"/>
            <a:ext cx="1249093" cy="814427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554620" y="2872777"/>
            <a:ext cx="124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510" name="Decision 509">
            <a:extLst>
              <a:ext uri="{FF2B5EF4-FFF2-40B4-BE49-F238E27FC236}">
                <a16:creationId xmlns:a16="http://schemas.microsoft.com/office/drawing/2014/main" id="{0FB4308C-6BE6-BD0B-4B4A-97FB345DE2BA}"/>
              </a:ext>
            </a:extLst>
          </p:cNvPr>
          <p:cNvSpPr/>
          <p:nvPr/>
        </p:nvSpPr>
        <p:spPr>
          <a:xfrm>
            <a:off x="3543191" y="3879613"/>
            <a:ext cx="1249093" cy="788096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551772" y="4090320"/>
            <a:ext cx="124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="1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="1" baseline="-250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6245388" y="899424"/>
            <a:ext cx="14989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Generate Models Using OI</a:t>
            </a:r>
            <a:r>
              <a:rPr lang="en-US" sz="14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endParaRPr lang="en-US" sz="1400" b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724144" y="4980003"/>
            <a:ext cx="4207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6698968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6698968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6698968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9A9E20-B821-F825-B8B1-AE8A9305F764}"/>
              </a:ext>
            </a:extLst>
          </p:cNvPr>
          <p:cNvSpPr/>
          <p:nvPr/>
        </p:nvSpPr>
        <p:spPr>
          <a:xfrm>
            <a:off x="7498000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C4DBED8-5D7E-AF8B-880A-2C59B3840EEA}"/>
              </a:ext>
            </a:extLst>
          </p:cNvPr>
          <p:cNvSpPr/>
          <p:nvPr/>
        </p:nvSpPr>
        <p:spPr>
          <a:xfrm>
            <a:off x="7498000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E02FDAD-6088-A9B3-AFD5-6B8F47F8B5CD}"/>
              </a:ext>
            </a:extLst>
          </p:cNvPr>
          <p:cNvSpPr/>
          <p:nvPr/>
        </p:nvSpPr>
        <p:spPr>
          <a:xfrm>
            <a:off x="7498000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13E234-E375-C191-8184-28AC91232BEC}"/>
              </a:ext>
            </a:extLst>
          </p:cNvPr>
          <p:cNvSpPr/>
          <p:nvPr/>
        </p:nvSpPr>
        <p:spPr>
          <a:xfrm>
            <a:off x="8585797" y="3855827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D7A977-AD5E-D1A7-B660-4B21984B1C2C}"/>
              </a:ext>
            </a:extLst>
          </p:cNvPr>
          <p:cNvSpPr/>
          <p:nvPr/>
        </p:nvSpPr>
        <p:spPr>
          <a:xfrm>
            <a:off x="8585797" y="400459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2860FC-22B5-8E7C-41D3-BD39F3895F49}"/>
              </a:ext>
            </a:extLst>
          </p:cNvPr>
          <p:cNvSpPr/>
          <p:nvPr/>
        </p:nvSpPr>
        <p:spPr>
          <a:xfrm>
            <a:off x="8585797" y="370927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789AB4-520F-5F08-7B9E-9F8D58C92918}"/>
              </a:ext>
            </a:extLst>
          </p:cNvPr>
          <p:cNvSpPr/>
          <p:nvPr/>
        </p:nvSpPr>
        <p:spPr>
          <a:xfrm>
            <a:off x="9766290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2AA9CB-A535-E6ED-5930-6A52D53A7495}"/>
              </a:ext>
            </a:extLst>
          </p:cNvPr>
          <p:cNvSpPr/>
          <p:nvPr/>
        </p:nvSpPr>
        <p:spPr>
          <a:xfrm>
            <a:off x="9766290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32A9209-0C63-92B5-4DEB-25B41E29A35B}"/>
              </a:ext>
            </a:extLst>
          </p:cNvPr>
          <p:cNvSpPr/>
          <p:nvPr/>
        </p:nvSpPr>
        <p:spPr>
          <a:xfrm>
            <a:off x="9766290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F9953E2-D9BC-A300-D1CA-4B0BBAB2CAF7}"/>
              </a:ext>
            </a:extLst>
          </p:cNvPr>
          <p:cNvSpPr/>
          <p:nvPr/>
        </p:nvSpPr>
        <p:spPr>
          <a:xfrm>
            <a:off x="8942870" y="4609043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[…,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Sn_Mm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Sn_Mn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D41F33F-0666-4492-BCD0-51E7298DCAA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10479814" y="4755158"/>
            <a:ext cx="135242" cy="14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8FF0C9B-EFD3-14DA-68B8-833CCB6BA4E2}"/>
              </a:ext>
            </a:extLst>
          </p:cNvPr>
          <p:cNvSpPr/>
          <p:nvPr/>
        </p:nvSpPr>
        <p:spPr>
          <a:xfrm>
            <a:off x="10615056" y="4613072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CDE95B-4B86-57CD-7669-0AB4904A70BD}"/>
              </a:ext>
            </a:extLst>
          </p:cNvPr>
          <p:cNvCxnSpPr>
            <a:cxnSpLocks/>
            <a:stCxn id="81" idx="1"/>
            <a:endCxn id="74" idx="1"/>
          </p:cNvCxnSpPr>
          <p:nvPr/>
        </p:nvCxnSpPr>
        <p:spPr>
          <a:xfrm flipV="1">
            <a:off x="7109973" y="4755669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C8AD193-A11A-0D9F-636F-7C5C9DF55CA4}"/>
              </a:ext>
            </a:extLst>
          </p:cNvPr>
          <p:cNvSpPr/>
          <p:nvPr/>
        </p:nvSpPr>
        <p:spPr>
          <a:xfrm>
            <a:off x="6570354" y="4637966"/>
            <a:ext cx="408700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BA12A-4CE8-86B0-F9BF-B51519D9775E}"/>
              </a:ext>
            </a:extLst>
          </p:cNvPr>
          <p:cNvSpPr/>
          <p:nvPr/>
        </p:nvSpPr>
        <p:spPr>
          <a:xfrm>
            <a:off x="7315624" y="4630448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2A90B5DA-9CA6-18F5-4C0A-FCDFD1EC6154}"/>
              </a:ext>
            </a:extLst>
          </p:cNvPr>
          <p:cNvSpPr/>
          <p:nvPr/>
        </p:nvSpPr>
        <p:spPr>
          <a:xfrm>
            <a:off x="8448780" y="4599748"/>
            <a:ext cx="408700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57DCE9-AF73-F49B-E85D-FBC770A55999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 flipV="1">
            <a:off x="7810587" y="4753969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43296-9143-B0EC-453F-A8DB765EC302}"/>
              </a:ext>
            </a:extLst>
          </p:cNvPr>
          <p:cNvCxnSpPr>
            <a:cxnSpLocks/>
            <a:stCxn id="75" idx="4"/>
            <a:endCxn id="505" idx="1"/>
          </p:cNvCxnSpPr>
          <p:nvPr/>
        </p:nvCxnSpPr>
        <p:spPr>
          <a:xfrm>
            <a:off x="8857480" y="4753969"/>
            <a:ext cx="85390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rd 80">
            <a:extLst>
              <a:ext uri="{FF2B5EF4-FFF2-40B4-BE49-F238E27FC236}">
                <a16:creationId xmlns:a16="http://schemas.microsoft.com/office/drawing/2014/main" id="{2815B818-DA75-9EBD-06BE-83000F81CE69}"/>
              </a:ext>
            </a:extLst>
          </p:cNvPr>
          <p:cNvSpPr/>
          <p:nvPr/>
        </p:nvSpPr>
        <p:spPr>
          <a:xfrm flipH="1">
            <a:off x="6364377" y="4457237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2F4AF-E1F1-4980-1E91-59E5CED49A7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7773992" y="4050694"/>
            <a:ext cx="674788" cy="7032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F2E0A54-B5DB-40AA-176F-F5480FDA75F8}"/>
              </a:ext>
            </a:extLst>
          </p:cNvPr>
          <p:cNvCxnSpPr>
            <a:cxnSpLocks/>
            <a:stCxn id="241" idx="3"/>
            <a:endCxn id="130" idx="0"/>
          </p:cNvCxnSpPr>
          <p:nvPr/>
        </p:nvCxnSpPr>
        <p:spPr>
          <a:xfrm>
            <a:off x="11085572" y="3312572"/>
            <a:ext cx="535525" cy="321716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740A8-9A58-9170-B266-F49DD8244147}"/>
              </a:ext>
            </a:extLst>
          </p:cNvPr>
          <p:cNvSpPr txBox="1"/>
          <p:nvPr/>
        </p:nvSpPr>
        <p:spPr>
          <a:xfrm>
            <a:off x="1781035" y="448362"/>
            <a:ext cx="270558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Original Implementation (OI)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01F6C-FAA1-900A-BAAC-0EF44BA56707}"/>
              </a:ext>
            </a:extLst>
          </p:cNvPr>
          <p:cNvSpPr txBox="1"/>
          <p:nvPr/>
        </p:nvSpPr>
        <p:spPr>
          <a:xfrm>
            <a:off x="4608591" y="446650"/>
            <a:ext cx="11538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4E2B06-A75E-285D-1ACC-2B1CC22AB7F2}"/>
              </a:ext>
            </a:extLst>
          </p:cNvPr>
          <p:cNvCxnSpPr>
            <a:cxnSpLocks/>
            <a:stCxn id="508" idx="3"/>
            <a:endCxn id="453" idx="1"/>
          </p:cNvCxnSpPr>
          <p:nvPr/>
        </p:nvCxnSpPr>
        <p:spPr>
          <a:xfrm>
            <a:off x="4796264" y="3058555"/>
            <a:ext cx="205651" cy="56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FEA2B7-56C5-CA5B-E5D2-60E2F20D26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185515" y="754427"/>
            <a:ext cx="0" cy="147729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5872FBC8-00A6-F450-7C6E-6CB04B5D2A8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129033" y="756139"/>
            <a:ext cx="4797" cy="14601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>
            <a:extLst>
              <a:ext uri="{FF2B5EF4-FFF2-40B4-BE49-F238E27FC236}">
                <a16:creationId xmlns:a16="http://schemas.microsoft.com/office/drawing/2014/main" id="{A8147DDC-9B54-ADEC-65F7-B64ADC4B3240}"/>
              </a:ext>
            </a:extLst>
          </p:cNvPr>
          <p:cNvSpPr/>
          <p:nvPr/>
        </p:nvSpPr>
        <p:spPr>
          <a:xfrm>
            <a:off x="1415449" y="2725068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00B1F8-AABE-921D-E6DF-9749A4A7CCA7}"/>
              </a:ext>
            </a:extLst>
          </p:cNvPr>
          <p:cNvSpPr/>
          <p:nvPr/>
        </p:nvSpPr>
        <p:spPr>
          <a:xfrm>
            <a:off x="5888315" y="2733191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0E088-F5AB-4A93-938A-B2A47ECAE7AC}"/>
              </a:ext>
            </a:extLst>
          </p:cNvPr>
          <p:cNvSpPr txBox="1"/>
          <p:nvPr/>
        </p:nvSpPr>
        <p:spPr>
          <a:xfrm>
            <a:off x="6185289" y="5396285"/>
            <a:ext cx="4966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5F6DC0E3-80C5-24C7-17A8-DA898E7D0818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3589000" y="1407187"/>
            <a:ext cx="581703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882A3672-A134-557D-8B56-5AC62E376C77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>
            <a:off x="3593499" y="2215583"/>
            <a:ext cx="577204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C08BEECF-0FEB-D290-FFB1-745DFD516C69}"/>
              </a:ext>
            </a:extLst>
          </p:cNvPr>
          <p:cNvCxnSpPr>
            <a:cxnSpLocks/>
            <a:stCxn id="64" idx="1"/>
            <a:endCxn id="508" idx="0"/>
          </p:cNvCxnSpPr>
          <p:nvPr/>
        </p:nvCxnSpPr>
        <p:spPr>
          <a:xfrm flipV="1">
            <a:off x="3607961" y="2651341"/>
            <a:ext cx="563757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4E8A845D-C3FC-D19E-D3ED-EA1DA55C56F2}"/>
              </a:ext>
            </a:extLst>
          </p:cNvPr>
          <p:cNvCxnSpPr>
            <a:cxnSpLocks/>
            <a:stCxn id="69" idx="1"/>
            <a:endCxn id="508" idx="2"/>
          </p:cNvCxnSpPr>
          <p:nvPr/>
        </p:nvCxnSpPr>
        <p:spPr>
          <a:xfrm flipV="1">
            <a:off x="3592642" y="3465768"/>
            <a:ext cx="57907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F9AAB5EA-E410-C7B4-6BD9-02F84580EA53}"/>
              </a:ext>
            </a:extLst>
          </p:cNvPr>
          <p:cNvCxnSpPr>
            <a:cxnSpLocks/>
            <a:stCxn id="18" idx="1"/>
            <a:endCxn id="510" idx="0"/>
          </p:cNvCxnSpPr>
          <p:nvPr/>
        </p:nvCxnSpPr>
        <p:spPr>
          <a:xfrm>
            <a:off x="3591514" y="3879612"/>
            <a:ext cx="576224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EA7DA790-8EFC-0332-A8F1-0CC358E759AA}"/>
              </a:ext>
            </a:extLst>
          </p:cNvPr>
          <p:cNvCxnSpPr>
            <a:cxnSpLocks/>
            <a:stCxn id="21" idx="1"/>
            <a:endCxn id="510" idx="2"/>
          </p:cNvCxnSpPr>
          <p:nvPr/>
        </p:nvCxnSpPr>
        <p:spPr>
          <a:xfrm flipV="1">
            <a:off x="3600094" y="4667709"/>
            <a:ext cx="567644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146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39</cp:revision>
  <dcterms:created xsi:type="dcterms:W3CDTF">2023-06-16T08:20:05Z</dcterms:created>
  <dcterms:modified xsi:type="dcterms:W3CDTF">2024-03-06T15:50:38Z</dcterms:modified>
</cp:coreProperties>
</file>