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0"/>
    <p:restoredTop sz="94718"/>
  </p:normalViewPr>
  <p:slideViewPr>
    <p:cSldViewPr snapToGrid="0">
      <p:cViewPr varScale="1">
        <p:scale>
          <a:sx n="99" d="100"/>
          <a:sy n="99" d="100"/>
        </p:scale>
        <p:origin x="184" y="560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656770" y="3621715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>
            <a:off x="7176100" y="3621715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574540" y="2323272"/>
            <a:ext cx="1366884" cy="1082220"/>
          </a:xfrm>
          <a:prstGeom prst="ellipse">
            <a:avLst/>
          </a:prstGeom>
          <a:solidFill>
            <a:schemeClr val="accent2">
              <a:lumMod val="20000"/>
              <a:lumOff val="80000"/>
              <a:alpha val="70241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2955921" y="2550068"/>
            <a:ext cx="1566048" cy="1566047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2955921" y="1447297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13134" y="3046713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3934544" y="3054074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635175" y="3538585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59311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Merge-Inliers</a:t>
            </a:r>
            <a:endParaRPr lang="en-US" sz="1200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>
            <a:off x="3072302" y="1753686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>
            <a:off x="3376613" y="216919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>
            <a:off x="3763010" y="179081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19373668">
            <a:off x="6405141" y="2486079"/>
            <a:ext cx="2179762" cy="1149459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>
            <a:off x="6475251" y="1447297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>
            <a:off x="6832464" y="3046713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>
            <a:off x="7453874" y="3054074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F1B2D6-4AF3-917C-1518-E519556CEFA2}"/>
              </a:ext>
            </a:extLst>
          </p:cNvPr>
          <p:cNvGrpSpPr/>
          <p:nvPr/>
        </p:nvGrpSpPr>
        <p:grpSpPr>
          <a:xfrm>
            <a:off x="3753134" y="2525209"/>
            <a:ext cx="4438089" cy="766311"/>
            <a:chOff x="3753134" y="2525209"/>
            <a:chExt cx="4438089" cy="7663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1E5F56-5DA7-6DA8-98EF-1EA895E621ED}"/>
                </a:ext>
              </a:extLst>
            </p:cNvPr>
            <p:cNvSpPr/>
            <p:nvPr/>
          </p:nvSpPr>
          <p:spPr>
            <a:xfrm>
              <a:off x="3753134" y="2806015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EC3851-6562-9ED7-80E2-6A487A8BEEBF}"/>
                </a:ext>
              </a:extLst>
            </p:cNvPr>
            <p:cNvSpPr/>
            <p:nvPr/>
          </p:nvSpPr>
          <p:spPr>
            <a:xfrm>
              <a:off x="4315150" y="3105368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81717B-51CE-AED2-8B66-A0C0B1ED5DA7}"/>
                </a:ext>
              </a:extLst>
            </p:cNvPr>
            <p:cNvSpPr/>
            <p:nvPr/>
          </p:nvSpPr>
          <p:spPr>
            <a:xfrm>
              <a:off x="4485741" y="25252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4D22FE-4395-0605-384A-2521E426C89B}"/>
                </a:ext>
              </a:extLst>
            </p:cNvPr>
            <p:cNvSpPr/>
            <p:nvPr/>
          </p:nvSpPr>
          <p:spPr>
            <a:xfrm>
              <a:off x="7272464" y="2806015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E2C359-800F-D116-1058-D6523A766D06}"/>
                </a:ext>
              </a:extLst>
            </p:cNvPr>
            <p:cNvSpPr/>
            <p:nvPr/>
          </p:nvSpPr>
          <p:spPr>
            <a:xfrm>
              <a:off x="7834480" y="3105368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5B82E7-4618-EAAE-EDBB-1EE872BC6803}"/>
                </a:ext>
              </a:extLst>
            </p:cNvPr>
            <p:cNvSpPr/>
            <p:nvPr/>
          </p:nvSpPr>
          <p:spPr>
            <a:xfrm>
              <a:off x="8005071" y="25252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>
            <a:off x="7154505" y="3538585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F1DAB8-A266-3B15-EAA7-6411F7B3B709}"/>
              </a:ext>
            </a:extLst>
          </p:cNvPr>
          <p:cNvGrpSpPr/>
          <p:nvPr/>
        </p:nvGrpSpPr>
        <p:grpSpPr>
          <a:xfrm>
            <a:off x="3858175" y="3805009"/>
            <a:ext cx="4305202" cy="635615"/>
            <a:chOff x="3858175" y="3805009"/>
            <a:chExt cx="4305202" cy="635615"/>
          </a:xfrm>
          <a:solidFill>
            <a:schemeClr val="accent1">
              <a:lumMod val="50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BA07E4-A07B-08EE-7ED7-EAFCCB142A6D}"/>
                </a:ext>
              </a:extLst>
            </p:cNvPr>
            <p:cNvSpPr/>
            <p:nvPr/>
          </p:nvSpPr>
          <p:spPr>
            <a:xfrm>
              <a:off x="4018643" y="38050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3EB58B7-2CC0-0EF9-2213-87A183DC6D92}"/>
                </a:ext>
              </a:extLst>
            </p:cNvPr>
            <p:cNvSpPr/>
            <p:nvPr/>
          </p:nvSpPr>
          <p:spPr>
            <a:xfrm>
              <a:off x="4457895" y="417959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44F5BA-A85B-D013-685F-85C3894FFF0B}"/>
                </a:ext>
              </a:extLst>
            </p:cNvPr>
            <p:cNvSpPr/>
            <p:nvPr/>
          </p:nvSpPr>
          <p:spPr>
            <a:xfrm>
              <a:off x="3858175" y="425447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CE974A-107B-EE8F-9C53-C476D2377F76}"/>
                </a:ext>
              </a:extLst>
            </p:cNvPr>
            <p:cNvSpPr/>
            <p:nvPr/>
          </p:nvSpPr>
          <p:spPr>
            <a:xfrm>
              <a:off x="7537973" y="38050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E2565F-495B-2804-8F0F-66680D76D5E6}"/>
                </a:ext>
              </a:extLst>
            </p:cNvPr>
            <p:cNvSpPr/>
            <p:nvPr/>
          </p:nvSpPr>
          <p:spPr>
            <a:xfrm>
              <a:off x="7977225" y="417959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D2D77F-62D4-4C21-6258-3F266FE0BAA3}"/>
                </a:ext>
              </a:extLst>
            </p:cNvPr>
            <p:cNvSpPr/>
            <p:nvPr/>
          </p:nvSpPr>
          <p:spPr>
            <a:xfrm>
              <a:off x="7377505" y="425447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>
            <a:off x="6591632" y="1753686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>
            <a:off x="6895943" y="216919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>
            <a:off x="7282340" y="179081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3211472" y="4692019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454702" y="2053939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2522397" y="1185853"/>
            <a:ext cx="86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2"/>
            <a:endCxn id="14" idx="7"/>
          </p:cNvCxnSpPr>
          <p:nvPr/>
        </p:nvCxnSpPr>
        <p:spPr>
          <a:xfrm flipH="1">
            <a:off x="4741248" y="2330938"/>
            <a:ext cx="146978" cy="15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>
            <a:off x="2955921" y="1462852"/>
            <a:ext cx="167872" cy="141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stCxn id="40" idx="0"/>
            <a:endCxn id="17" idx="3"/>
          </p:cNvCxnSpPr>
          <p:nvPr/>
        </p:nvCxnSpPr>
        <p:spPr>
          <a:xfrm flipV="1">
            <a:off x="3644996" y="4545448"/>
            <a:ext cx="180144" cy="14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73278" y="342900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6514956" y="342456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3934544" y="436560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7476222" y="436116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2836054" y="198127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6377732" y="1976831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4352943" y="2764220"/>
            <a:ext cx="75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  <a:r>
              <a:rPr lang="en-US" sz="1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2024-02-23T03:03:22Z</dcterms:created>
  <dcterms:modified xsi:type="dcterms:W3CDTF">2024-02-29T18:01:30Z</dcterms:modified>
</cp:coreProperties>
</file>