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 userDrawn="1">
          <p15:clr>
            <a:srgbClr val="A4A3A4"/>
          </p15:clr>
        </p15:guide>
        <p15:guide id="2" pos="24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3"/>
    <p:restoredTop sz="94648"/>
  </p:normalViewPr>
  <p:slideViewPr>
    <p:cSldViewPr snapToGrid="0">
      <p:cViewPr varScale="1">
        <p:scale>
          <a:sx n="99" d="100"/>
          <a:sy n="99" d="100"/>
        </p:scale>
        <p:origin x="200" y="560"/>
      </p:cViewPr>
      <p:guideLst>
        <p:guide orient="horz" pos="936"/>
        <p:guide pos="24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DCF00-3990-0448-82D8-96AFC5DCA7B6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7AEEC-277D-CE41-999B-D823D2C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8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7AEEC-277D-CE41-999B-D823D2CD78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1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58EC-26BE-6F63-16DE-FD2B12FA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5BDA5-3F87-E667-265C-D5C99B088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FAA0C-B3D4-94FB-1E51-E4CC47F4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3B5D0-62DE-D9D4-27CA-7D20A26E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B048C-E3A0-F30A-18BC-7DCEC43C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6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AEC7-3E8F-1E86-FBF7-F66211C1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2CE47-6866-CEA5-9908-80B08857D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D6069-EDD0-9A1C-ECE1-7FA49BE3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9A470-8D8D-FB1C-6F98-81D570FE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59A1F-BC21-2957-6AE3-B80C7B07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5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27B50-D309-7EE7-28F5-1C28C39D1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B7BCB-646B-6C12-9DF8-AAFD0BC68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B6D53-18A5-C1AE-FD15-F542DD1C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1E9D-8B80-7F40-D7DD-EA26F43D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3301A-134F-798F-5D31-C8ECA4BF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9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87C1-A93D-84E0-8AE0-4D353A06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4BAC-86C2-9942-C0D3-17B43B83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F90FC-E4B9-254E-D327-1BBA8564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FC55-7ED9-592F-CF53-7ECF8384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1B34D-798A-7B39-1FED-535753DC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6570-8532-76CC-3F73-7D46D796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FD6B-C5B5-384C-4CD2-4D89E1962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920C-48E2-8C62-6AAF-8F05F9EF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E7577-0112-A198-4015-DB11AAAF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9711D-CBC8-E878-E39B-34D17ED5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BE91-5D04-5BC0-5EC2-8CF1ABCB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B163-28AD-3246-C5F2-32A4909DF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96915-B2A7-2010-0DEC-9475A38E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4C3F3-C458-352D-A64F-5132F739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9B3C3-9740-1C87-3F72-202FEB57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9B38B-5CB5-8565-AB88-D0CD717A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77E8-C68E-3F2D-10C8-1630A413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71796-6947-08D8-83DE-FCCBB446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2D756-A27D-E01B-5B44-93EFA8FC0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C5429-0EF9-DD52-4707-951A269B3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6B9BD-671A-5087-F2AC-D2108272E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3849F-C63D-ECD7-BCB0-27EB1011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E1286-FDE7-7A24-A8CA-552DC057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92A97-427D-4FD6-B060-DA8751FD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F643-4C8D-9D13-32B8-3D5823F0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A4FD4-E4A3-97E0-66F7-47657A7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28375-53BE-0F0C-DE1A-749C4D60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7C854-947F-5719-6990-6C12FAAC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ABB88-CDD9-BE87-FB40-6881FEE4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D7BA-1A0D-5D2F-F52B-C98DAF18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0C3E6-E71A-F678-8FDB-39F86487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69BF-7600-C7F4-9B19-7CA49D58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ECB6-94D7-97ED-289B-A392787ED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2EE27-B3DB-5D48-655C-144CAF05C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F0663-040F-18E8-D895-35C56CE7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901BC-775F-F1DD-8DBD-9E00F77D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2A76-AA67-83E7-A15A-5001A4C4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1DF5-D05C-1CA2-8B92-5188A3FB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30BF1-4DFF-CFE0-2F67-2D63B2B1C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6D812-FE1D-78DA-0AF5-4E423C0CA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FBED-84F0-FF3A-0D67-0FF1C736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D78BD-FF75-5492-37B7-C7745631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CADF0-601C-0CCD-3E75-A89A676E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98605-A52C-D92C-E555-CCB31C7F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EA79B-8DEC-5403-F2BF-4613A0FCC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203B8-E505-59B5-F381-4CC9D58D7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8DA84-98B5-DD46-882D-8C2847B204BE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21EF4-33DB-8AE9-B71D-4A07A9B20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406BE-655A-5A6D-C1C2-4C70E2F0E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5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3721A7EF-6EF3-C816-F4D7-43C65048B58D}"/>
              </a:ext>
            </a:extLst>
          </p:cNvPr>
          <p:cNvSpPr/>
          <p:nvPr/>
        </p:nvSpPr>
        <p:spPr>
          <a:xfrm>
            <a:off x="3485108" y="4223468"/>
            <a:ext cx="878774" cy="776177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DAE456-6BB9-ECCB-42F6-D362197A83C8}"/>
              </a:ext>
            </a:extLst>
          </p:cNvPr>
          <p:cNvSpPr/>
          <p:nvPr/>
        </p:nvSpPr>
        <p:spPr>
          <a:xfrm>
            <a:off x="3485108" y="3423466"/>
            <a:ext cx="878774" cy="776177"/>
          </a:xfrm>
          <a:prstGeom prst="ellipse">
            <a:avLst/>
          </a:prstGeom>
          <a:solidFill>
            <a:schemeClr val="accent4">
              <a:lumMod val="50000"/>
              <a:alpha val="70057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149C80-7B0A-FF74-45F3-CAB013B3A1DA}"/>
              </a:ext>
            </a:extLst>
          </p:cNvPr>
          <p:cNvSpPr/>
          <p:nvPr/>
        </p:nvSpPr>
        <p:spPr>
          <a:xfrm>
            <a:off x="3097958" y="1938956"/>
            <a:ext cx="1658679" cy="776177"/>
          </a:xfrm>
          <a:prstGeom prst="ellipse">
            <a:avLst/>
          </a:prstGeom>
          <a:solidFill>
            <a:schemeClr val="accent4">
              <a:lumMod val="50000"/>
              <a:alpha val="70057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94CCF3-2435-09A3-A7D1-8C6F4A0ECA6E}"/>
              </a:ext>
            </a:extLst>
          </p:cNvPr>
          <p:cNvSpPr/>
          <p:nvPr/>
        </p:nvSpPr>
        <p:spPr>
          <a:xfrm>
            <a:off x="3095744" y="1095794"/>
            <a:ext cx="1658679" cy="776177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7A6324-44E3-75E5-DECC-E36A97017FF7}"/>
              </a:ext>
            </a:extLst>
          </p:cNvPr>
          <p:cNvSpPr/>
          <p:nvPr/>
        </p:nvSpPr>
        <p:spPr>
          <a:xfrm>
            <a:off x="3347742" y="2230467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DD37AC-0DBA-D831-9F81-1DE40164F2F4}"/>
              </a:ext>
            </a:extLst>
          </p:cNvPr>
          <p:cNvSpPr/>
          <p:nvPr/>
        </p:nvSpPr>
        <p:spPr>
          <a:xfrm>
            <a:off x="4315305" y="2229284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1E5F56-5DA7-6DA8-98EF-1EA895E621ED}"/>
              </a:ext>
            </a:extLst>
          </p:cNvPr>
          <p:cNvSpPr/>
          <p:nvPr/>
        </p:nvSpPr>
        <p:spPr>
          <a:xfrm>
            <a:off x="3439817" y="1390923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EC3851-6562-9ED7-80E2-6A487A8BEEBF}"/>
              </a:ext>
            </a:extLst>
          </p:cNvPr>
          <p:cNvSpPr/>
          <p:nvPr/>
        </p:nvSpPr>
        <p:spPr>
          <a:xfrm>
            <a:off x="4258155" y="1389740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185BC4-501E-7F3E-6711-D4933BF08935}"/>
              </a:ext>
            </a:extLst>
          </p:cNvPr>
          <p:cNvSpPr/>
          <p:nvPr/>
        </p:nvSpPr>
        <p:spPr>
          <a:xfrm rot="5400000">
            <a:off x="1831769" y="1657652"/>
            <a:ext cx="4114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81717B-51CE-AED2-8B66-A0C0B1ED5DA7}"/>
              </a:ext>
            </a:extLst>
          </p:cNvPr>
          <p:cNvSpPr/>
          <p:nvPr/>
        </p:nvSpPr>
        <p:spPr>
          <a:xfrm>
            <a:off x="3831796" y="4520146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C0D3E5-952B-2956-8C03-B1533B31931E}"/>
              </a:ext>
            </a:extLst>
          </p:cNvPr>
          <p:cNvSpPr/>
          <p:nvPr/>
        </p:nvSpPr>
        <p:spPr>
          <a:xfrm>
            <a:off x="3831796" y="3718699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D46DD85-E83B-0D83-5336-97A811E5F81E}"/>
              </a:ext>
            </a:extLst>
          </p:cNvPr>
          <p:cNvSpPr/>
          <p:nvPr/>
        </p:nvSpPr>
        <p:spPr>
          <a:xfrm rot="5400000">
            <a:off x="5346055" y="1657652"/>
            <a:ext cx="4114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ight Arrow 141">
            <a:extLst>
              <a:ext uri="{FF2B5EF4-FFF2-40B4-BE49-F238E27FC236}">
                <a16:creationId xmlns:a16="http://schemas.microsoft.com/office/drawing/2014/main" id="{0B1D906C-B8E2-AAA0-5B9B-11CC7AEA9374}"/>
              </a:ext>
            </a:extLst>
          </p:cNvPr>
          <p:cNvSpPr/>
          <p:nvPr/>
        </p:nvSpPr>
        <p:spPr>
          <a:xfrm>
            <a:off x="5260769" y="2787219"/>
            <a:ext cx="759311" cy="3206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7BE49FB-3792-203A-1466-D7770524002D}"/>
              </a:ext>
            </a:extLst>
          </p:cNvPr>
          <p:cNvSpPr txBox="1"/>
          <p:nvPr/>
        </p:nvSpPr>
        <p:spPr>
          <a:xfrm>
            <a:off x="5272543" y="2361625"/>
            <a:ext cx="75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Const-K-Merge</a:t>
            </a:r>
            <a:endParaRPr lang="en-US" sz="1200" baseline="-25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82D7F5-4E6B-6FB6-4A1B-428FF0FD3641}"/>
              </a:ext>
            </a:extLst>
          </p:cNvPr>
          <p:cNvCxnSpPr>
            <a:cxnSpLocks/>
          </p:cNvCxnSpPr>
          <p:nvPr/>
        </p:nvCxnSpPr>
        <p:spPr>
          <a:xfrm>
            <a:off x="3928047" y="1479641"/>
            <a:ext cx="0" cy="844459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FCCD46-2893-F85B-B384-C34C6DE34ACA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3924872" y="3904851"/>
            <a:ext cx="0" cy="615295"/>
          </a:xfrm>
          <a:prstGeom prst="straightConnector1">
            <a:avLst/>
          </a:prstGeom>
          <a:ln w="12700">
            <a:prstDash val="sys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E2FEE03-D835-2372-F72B-817C032463F1}"/>
              </a:ext>
            </a:extLst>
          </p:cNvPr>
          <p:cNvSpPr txBox="1"/>
          <p:nvPr/>
        </p:nvSpPr>
        <p:spPr>
          <a:xfrm>
            <a:off x="2505794" y="2877020"/>
            <a:ext cx="898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Minimum </a:t>
            </a:r>
            <a:r>
              <a:rPr lang="en-US" sz="1200" i="1" dirty="0"/>
              <a:t>K</a:t>
            </a:r>
            <a:r>
              <a:rPr lang="en-US" sz="1200" dirty="0"/>
              <a:t> Distances</a:t>
            </a:r>
            <a:endParaRPr lang="en-US" sz="1200" baseline="-25000" dirty="0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6B9BAAC-CF7F-8E5A-9E2A-86A4F8564BB4}"/>
              </a:ext>
            </a:extLst>
          </p:cNvPr>
          <p:cNvCxnSpPr>
            <a:cxnSpLocks/>
            <a:stCxn id="30" idx="0"/>
          </p:cNvCxnSpPr>
          <p:nvPr/>
        </p:nvCxnSpPr>
        <p:spPr>
          <a:xfrm rot="5400000" flipH="1" flipV="1">
            <a:off x="2951321" y="1904042"/>
            <a:ext cx="976458" cy="969498"/>
          </a:xfrm>
          <a:prstGeom prst="bentConnector3">
            <a:avLst>
              <a:gd name="adj1" fmla="val 998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393AD08-1355-4B81-B939-BDA3B03F07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9590" y="3375862"/>
            <a:ext cx="700117" cy="969694"/>
          </a:xfrm>
          <a:prstGeom prst="bentConnector3">
            <a:avLst>
              <a:gd name="adj1" fmla="val 1003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F7230D1-62F4-5DB3-401E-D0BDA7D94499}"/>
              </a:ext>
            </a:extLst>
          </p:cNvPr>
          <p:cNvSpPr/>
          <p:nvPr/>
        </p:nvSpPr>
        <p:spPr>
          <a:xfrm>
            <a:off x="7065281" y="3423466"/>
            <a:ext cx="878774" cy="1562564"/>
          </a:xfrm>
          <a:prstGeom prst="ellipse">
            <a:avLst/>
          </a:prstGeom>
          <a:solidFill>
            <a:schemeClr val="accent4">
              <a:lumMod val="50000"/>
              <a:alpha val="70057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D9A47E-1B2C-6D69-3B2F-EB8D521FE099}"/>
              </a:ext>
            </a:extLst>
          </p:cNvPr>
          <p:cNvSpPr/>
          <p:nvPr/>
        </p:nvSpPr>
        <p:spPr>
          <a:xfrm>
            <a:off x="6675917" y="1095794"/>
            <a:ext cx="1658679" cy="1619339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524B603-B846-3161-190F-B6166D85C366}"/>
              </a:ext>
            </a:extLst>
          </p:cNvPr>
          <p:cNvSpPr/>
          <p:nvPr/>
        </p:nvSpPr>
        <p:spPr>
          <a:xfrm>
            <a:off x="6927915" y="2230467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AF9671-3179-63E5-4105-191B1A655015}"/>
              </a:ext>
            </a:extLst>
          </p:cNvPr>
          <p:cNvSpPr/>
          <p:nvPr/>
        </p:nvSpPr>
        <p:spPr>
          <a:xfrm>
            <a:off x="7895478" y="2229284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E1199DD-BE4E-2830-F7BD-7C855C3CE14F}"/>
              </a:ext>
            </a:extLst>
          </p:cNvPr>
          <p:cNvSpPr/>
          <p:nvPr/>
        </p:nvSpPr>
        <p:spPr>
          <a:xfrm>
            <a:off x="7019990" y="1390923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7B95374-FC11-685E-59E6-1434DB0F0D21}"/>
              </a:ext>
            </a:extLst>
          </p:cNvPr>
          <p:cNvSpPr/>
          <p:nvPr/>
        </p:nvSpPr>
        <p:spPr>
          <a:xfrm>
            <a:off x="7838328" y="1389740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C115295-F0DA-FAB6-67FF-6F66757A1ECD}"/>
              </a:ext>
            </a:extLst>
          </p:cNvPr>
          <p:cNvSpPr/>
          <p:nvPr/>
        </p:nvSpPr>
        <p:spPr>
          <a:xfrm>
            <a:off x="7411969" y="4520146"/>
            <a:ext cx="186152" cy="18615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64ED528-42F2-F0DB-4438-229C60DC91DC}"/>
              </a:ext>
            </a:extLst>
          </p:cNvPr>
          <p:cNvSpPr/>
          <p:nvPr/>
        </p:nvSpPr>
        <p:spPr>
          <a:xfrm>
            <a:off x="7411969" y="3718699"/>
            <a:ext cx="186152" cy="18615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2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9</cp:revision>
  <dcterms:created xsi:type="dcterms:W3CDTF">2024-02-23T03:03:22Z</dcterms:created>
  <dcterms:modified xsi:type="dcterms:W3CDTF">2024-02-29T18:04:58Z</dcterms:modified>
</cp:coreProperties>
</file>