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0"/>
    <p:restoredTop sz="96197"/>
  </p:normalViewPr>
  <p:slideViewPr>
    <p:cSldViewPr snapToGrid="0">
      <p:cViewPr varScale="1">
        <p:scale>
          <a:sx n="93" d="100"/>
          <a:sy n="93" d="100"/>
        </p:scale>
        <p:origin x="224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B3EEC-C8B4-0543-943F-91B3791C5E43}" type="datetimeFigureOut">
              <a:rPr lang="en-US" smtClean="0"/>
              <a:t>8/21/23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317F8-BE6A-D64A-AA4B-64623B0AE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8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 crop () { </a:t>
            </a:r>
            <a:r>
              <a:rPr lang="en-US" dirty="0" err="1"/>
              <a:t>pdfcrop</a:t>
            </a:r>
            <a:r>
              <a:rPr lang="en-US" dirty="0"/>
              <a:t> --</a:t>
            </a:r>
            <a:r>
              <a:rPr lang="en-US" dirty="0" err="1"/>
              <a:t>ini</a:t>
            </a:r>
            <a:r>
              <a:rPr lang="en-US" dirty="0"/>
              <a:t> $1 $1 &amp;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317F8-BE6A-D64A-AA4B-64623B0AE7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37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A116-D0D7-1131-7900-D33DDA35A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58F55-9E3A-5B4D-E6DC-122766482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8AB2-A0CF-BC17-AE80-8020F20F1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0C6AA-D9CA-14EF-758A-9F975E04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8CF87-4065-187D-2A81-E15AA3CF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6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5DA6-D7D6-EF3E-59D4-AABD8B29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F1307-693B-2688-FC84-453C2D854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BA1D4-C872-A996-9B9C-63F4DEC35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7BB9C-9E2B-584C-0235-8437E589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C66E3-3B8C-A5D8-B3D6-D9618BA0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5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68D29E-161A-C97A-27BE-87125D3EB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ACC08-93CE-0A90-8E2B-F6EA6888C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6160E-B5CC-68A2-2AC1-40C895F5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9E2F0-89E1-433F-6CFE-A82B23F80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E2C41-0551-0F33-FC8A-A0C0A014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5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BEB53-9146-5FDE-C18C-8B8ACE360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4724A-5403-B20E-5FCD-FBCC39A2C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E210F-819B-92BE-424C-5D89E98A0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8BB1D-FCC8-30D6-2FE4-F80055BA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05E78-67F0-C01D-D2AB-E30F26282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1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A7EA-7B57-0E78-B70D-AD085E914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4FFCE-0D32-EFDE-22EA-FA40DC800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1FDA3-B23D-4BA8-8B1E-88F8AEF7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56666-D75B-0AD3-4362-9DBEBD009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C4F1F-4F88-E5C7-3F35-DAD2D120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4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0C389-7BEA-4679-239A-D7C57EC3C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5F85F-E378-B442-621D-E362A21BB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DECD0-831D-E8DC-3F74-939D64072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FC53B-5FC1-C9D3-624F-0C3B003E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30CEA-790E-DE1D-A876-23FF3E09F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0DF0B-A0D7-185D-88E2-0CFB35D4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7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D680D-428C-1CE7-6E8E-14A95BA6C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DA20D-5AA4-83FA-9A54-CE13BCE62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CF5D9-A559-2BE8-EDA8-12DB2165A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6F67B7-88D8-4AC6-73E0-BB848D2A7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530BA-E939-8074-5356-73D67585F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EB5445-6E48-91EB-F834-1CFF2576B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8/21/23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F5A08A-BFE4-6342-D3E9-03A10E3B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CCB31F-A5AC-084D-B11E-A4942720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2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64AFD-769A-D630-4DD9-AD2868CFB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B0E890-F170-E4EA-B84B-C3FF0EA9C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8/21/23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64E8A-D58E-15CF-DC1B-2E0A26E61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15487-F3CF-29A9-E942-35E0089E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7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D2F2F3-A706-DF7F-D0FD-C7AD41CE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8/21/23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52A03-D6B0-3BC1-5321-CA41D5DB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3EBB6-1D95-2932-AE7F-6D680835D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8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6BD17-E35B-3DC2-165D-20FD386FA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E0A39-859A-7BE5-086C-D8BFE308E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F97C5-BF29-F713-67DB-E943B7714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E6023-2BBD-902B-D394-AAE46EC78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A2DFC-E14C-EDB3-39D9-0513B3E4D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46A75-3308-0696-8B06-EBDB43BF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8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0AF9-D56F-D537-E4AF-B5C83BF57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4FF6DB-015D-09FA-780F-D9D9D3DD9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5DC69-F5A3-1FD5-337A-C804C596D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CBA70-F864-A249-F121-F30E438BA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8D03F-C74F-28B0-DF30-7594DD99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89F55-2A0A-6EE0-DB54-6AF939EC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5301A-7EEF-BA25-FAC4-97A04A8FA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3888A-ADA0-5E59-1F6C-AA261A14D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4C28A-B2F3-452F-2D8B-EB38C8E70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CBF4A-2AD2-1249-BC5E-D6BCA9656194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E8A39-1B0B-A91E-5085-8BB458368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293A4-7832-EE04-4EB8-350D35258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8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6DA83E-5DD4-F259-C289-BBF34314CE00}"/>
              </a:ext>
            </a:extLst>
          </p:cNvPr>
          <p:cNvSpPr txBox="1"/>
          <p:nvPr/>
        </p:nvSpPr>
        <p:spPr>
          <a:xfrm>
            <a:off x="1233112" y="2710746"/>
            <a:ext cx="907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C11379F4-F78C-2DBA-28F5-8A3E0AE9458B}"/>
              </a:ext>
            </a:extLst>
          </p:cNvPr>
          <p:cNvSpPr/>
          <p:nvPr/>
        </p:nvSpPr>
        <p:spPr>
          <a:xfrm>
            <a:off x="2251248" y="1583231"/>
            <a:ext cx="352803" cy="256860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85419F-1FBA-202A-E2EA-74AD0BADC1FC}"/>
              </a:ext>
            </a:extLst>
          </p:cNvPr>
          <p:cNvSpPr txBox="1"/>
          <p:nvPr/>
        </p:nvSpPr>
        <p:spPr>
          <a:xfrm>
            <a:off x="2182730" y="1775471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BAEFAF98-F096-E674-BCB5-258452A2D5F7}"/>
              </a:ext>
            </a:extLst>
          </p:cNvPr>
          <p:cNvSpPr/>
          <p:nvPr/>
        </p:nvSpPr>
        <p:spPr>
          <a:xfrm>
            <a:off x="2251248" y="2133109"/>
            <a:ext cx="352803" cy="256860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5C0691-A6CF-6862-8993-E35958BB071C}"/>
              </a:ext>
            </a:extLst>
          </p:cNvPr>
          <p:cNvSpPr txBox="1"/>
          <p:nvPr/>
        </p:nvSpPr>
        <p:spPr>
          <a:xfrm>
            <a:off x="2182730" y="2325349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2EE4D794-8F58-04B4-0DA9-BE344CAE2B5B}"/>
              </a:ext>
            </a:extLst>
          </p:cNvPr>
          <p:cNvSpPr/>
          <p:nvPr/>
        </p:nvSpPr>
        <p:spPr>
          <a:xfrm>
            <a:off x="2251248" y="3007753"/>
            <a:ext cx="352803" cy="256860"/>
          </a:xfrm>
          <a:prstGeom prst="can">
            <a:avLst/>
          </a:prstGeom>
          <a:solidFill>
            <a:srgbClr val="00206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326165-BD8F-A071-BFAB-3EB071D8E500}"/>
              </a:ext>
            </a:extLst>
          </p:cNvPr>
          <p:cNvSpPr txBox="1"/>
          <p:nvPr/>
        </p:nvSpPr>
        <p:spPr>
          <a:xfrm>
            <a:off x="2182730" y="3199993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A3E0056-92FB-12B6-714E-0FD703955A7F}"/>
              </a:ext>
            </a:extLst>
          </p:cNvPr>
          <p:cNvSpPr/>
          <p:nvPr/>
        </p:nvSpPr>
        <p:spPr>
          <a:xfrm>
            <a:off x="2384173" y="2682987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BCF255-F589-8502-35F6-5721E7F5DA04}"/>
              </a:ext>
            </a:extLst>
          </p:cNvPr>
          <p:cNvSpPr/>
          <p:nvPr/>
        </p:nvSpPr>
        <p:spPr>
          <a:xfrm>
            <a:off x="2384173" y="2831751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CDBEB8-944B-4FA5-5D27-D4165FB06A83}"/>
              </a:ext>
            </a:extLst>
          </p:cNvPr>
          <p:cNvSpPr/>
          <p:nvPr/>
        </p:nvSpPr>
        <p:spPr>
          <a:xfrm>
            <a:off x="4394199" y="3339885"/>
            <a:ext cx="2201639" cy="692279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Determine Highest Accuracy Parameter Values (HAPV)</a:t>
            </a:r>
            <a:endParaRPr lang="en-US" sz="2400" dirty="0"/>
          </a:p>
        </p:txBody>
      </p:sp>
      <p:sp>
        <p:nvSpPr>
          <p:cNvPr id="35" name="Card 34">
            <a:extLst>
              <a:ext uri="{FF2B5EF4-FFF2-40B4-BE49-F238E27FC236}">
                <a16:creationId xmlns:a16="http://schemas.microsoft.com/office/drawing/2014/main" id="{1CE75996-FCA6-3D5B-4034-B294796C5538}"/>
              </a:ext>
            </a:extLst>
          </p:cNvPr>
          <p:cNvSpPr/>
          <p:nvPr/>
        </p:nvSpPr>
        <p:spPr>
          <a:xfrm flipH="1">
            <a:off x="4039887" y="999890"/>
            <a:ext cx="2290585" cy="582357"/>
          </a:xfrm>
          <a:prstGeom prst="flowChartPunchedCard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Original Implementation + HAPV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A5D8F72-8C0B-BA30-DD40-761FB92C31E3}"/>
              </a:ext>
            </a:extLst>
          </p:cNvPr>
          <p:cNvCxnSpPr>
            <a:cxnSpLocks/>
            <a:stCxn id="35" idx="1"/>
            <a:endCxn id="108" idx="1"/>
          </p:cNvCxnSpPr>
          <p:nvPr/>
        </p:nvCxnSpPr>
        <p:spPr>
          <a:xfrm>
            <a:off x="6330472" y="1291069"/>
            <a:ext cx="288746" cy="7697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C7418ED6-8C83-045B-2131-553D6D71EEE8}"/>
              </a:ext>
            </a:extLst>
          </p:cNvPr>
          <p:cNvSpPr/>
          <p:nvPr/>
        </p:nvSpPr>
        <p:spPr>
          <a:xfrm>
            <a:off x="3717567" y="812800"/>
            <a:ext cx="3578025" cy="3333532"/>
          </a:xfrm>
          <a:prstGeom prst="roundRect">
            <a:avLst>
              <a:gd name="adj" fmla="val 95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52248C4-8BE9-C0D5-1AF0-000FF990432F}"/>
              </a:ext>
            </a:extLst>
          </p:cNvPr>
          <p:cNvCxnSpPr>
            <a:cxnSpLocks/>
            <a:stCxn id="26" idx="1"/>
            <a:endCxn id="109" idx="1"/>
          </p:cNvCxnSpPr>
          <p:nvPr/>
        </p:nvCxnSpPr>
        <p:spPr>
          <a:xfrm>
            <a:off x="6330473" y="2133109"/>
            <a:ext cx="290766" cy="3811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38E5A71-2226-2B28-48EF-4EC845AA6234}"/>
              </a:ext>
            </a:extLst>
          </p:cNvPr>
          <p:cNvSpPr/>
          <p:nvPr/>
        </p:nvSpPr>
        <p:spPr>
          <a:xfrm>
            <a:off x="6619218" y="1155205"/>
            <a:ext cx="396543" cy="28712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1</a:t>
            </a:r>
            <a:endParaRPr lang="en-US" sz="2400" i="1" baseline="-250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A0E02EA-55E7-D161-42BB-3A29A4AAE9F0}"/>
              </a:ext>
            </a:extLst>
          </p:cNvPr>
          <p:cNvSpPr/>
          <p:nvPr/>
        </p:nvSpPr>
        <p:spPr>
          <a:xfrm>
            <a:off x="6621239" y="1993360"/>
            <a:ext cx="396543" cy="2871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2</a:t>
            </a:r>
            <a:endParaRPr lang="en-US" sz="2400" i="1" baseline="-25000" dirty="0"/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0FC74C7C-672F-A56B-E60A-B6A634BE573B}"/>
              </a:ext>
            </a:extLst>
          </p:cNvPr>
          <p:cNvSpPr/>
          <p:nvPr/>
        </p:nvSpPr>
        <p:spPr>
          <a:xfrm>
            <a:off x="7717704" y="1428735"/>
            <a:ext cx="1806706" cy="514648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Merge Labels</a:t>
            </a:r>
            <a:endParaRPr lang="en-US" sz="2400" dirty="0"/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D69B1F2-29E6-2B98-3383-38BE2B9EB7D3}"/>
              </a:ext>
            </a:extLst>
          </p:cNvPr>
          <p:cNvCxnSpPr>
            <a:cxnSpLocks/>
            <a:stCxn id="130" idx="2"/>
          </p:cNvCxnSpPr>
          <p:nvPr/>
        </p:nvCxnSpPr>
        <p:spPr>
          <a:xfrm>
            <a:off x="8621057" y="1943383"/>
            <a:ext cx="7312" cy="374445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7DA55C9-AFAB-470E-C93A-9E28B77BED3A}"/>
              </a:ext>
            </a:extLst>
          </p:cNvPr>
          <p:cNvSpPr/>
          <p:nvPr/>
        </p:nvSpPr>
        <p:spPr>
          <a:xfrm>
            <a:off x="7878217" y="2310944"/>
            <a:ext cx="1546866" cy="37677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Final Output: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C465447-88F3-AAF0-3D52-0C778AE0FEEA}"/>
              </a:ext>
            </a:extLst>
          </p:cNvPr>
          <p:cNvCxnSpPr>
            <a:cxnSpLocks/>
            <a:stCxn id="34" idx="0"/>
            <a:endCxn id="29" idx="2"/>
          </p:cNvCxnSpPr>
          <p:nvPr/>
        </p:nvCxnSpPr>
        <p:spPr>
          <a:xfrm flipV="1">
            <a:off x="5495019" y="3006994"/>
            <a:ext cx="2712" cy="332891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Can 75">
            <a:extLst>
              <a:ext uri="{FF2B5EF4-FFF2-40B4-BE49-F238E27FC236}">
                <a16:creationId xmlns:a16="http://schemas.microsoft.com/office/drawing/2014/main" id="{EF809AC9-7EE9-8E83-D02E-E80D5229E12A}"/>
              </a:ext>
            </a:extLst>
          </p:cNvPr>
          <p:cNvSpPr/>
          <p:nvPr/>
        </p:nvSpPr>
        <p:spPr>
          <a:xfrm>
            <a:off x="1491399" y="1692170"/>
            <a:ext cx="352803" cy="1077763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7" name="Can 76">
            <a:extLst>
              <a:ext uri="{FF2B5EF4-FFF2-40B4-BE49-F238E27FC236}">
                <a16:creationId xmlns:a16="http://schemas.microsoft.com/office/drawing/2014/main" id="{C06FA7EF-65B6-D9B0-BF60-1832645925A5}"/>
              </a:ext>
            </a:extLst>
          </p:cNvPr>
          <p:cNvSpPr/>
          <p:nvPr/>
        </p:nvSpPr>
        <p:spPr>
          <a:xfrm>
            <a:off x="1491874" y="1898270"/>
            <a:ext cx="352803" cy="256860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8" name="Can 77">
            <a:extLst>
              <a:ext uri="{FF2B5EF4-FFF2-40B4-BE49-F238E27FC236}">
                <a16:creationId xmlns:a16="http://schemas.microsoft.com/office/drawing/2014/main" id="{20AE6116-C0A3-42FA-A760-5181B7C3BA00}"/>
              </a:ext>
            </a:extLst>
          </p:cNvPr>
          <p:cNvSpPr/>
          <p:nvPr/>
        </p:nvSpPr>
        <p:spPr>
          <a:xfrm>
            <a:off x="1492606" y="1692171"/>
            <a:ext cx="352803" cy="256860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6" name="Card 25">
            <a:extLst>
              <a:ext uri="{FF2B5EF4-FFF2-40B4-BE49-F238E27FC236}">
                <a16:creationId xmlns:a16="http://schemas.microsoft.com/office/drawing/2014/main" id="{147CD16F-9C36-9DF2-18AD-839F567A9C49}"/>
              </a:ext>
            </a:extLst>
          </p:cNvPr>
          <p:cNvSpPr/>
          <p:nvPr/>
        </p:nvSpPr>
        <p:spPr>
          <a:xfrm flipH="1">
            <a:off x="4039888" y="1694312"/>
            <a:ext cx="2290585" cy="877594"/>
          </a:xfrm>
          <a:prstGeom prst="flowChartPunchedCard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Original Implementation + HAPV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FD9ED6A-15C4-8873-C8D1-4FC3EB3926C8}"/>
              </a:ext>
            </a:extLst>
          </p:cNvPr>
          <p:cNvSpPr/>
          <p:nvPr/>
        </p:nvSpPr>
        <p:spPr>
          <a:xfrm>
            <a:off x="3806385" y="905934"/>
            <a:ext cx="3382691" cy="2101060"/>
          </a:xfrm>
          <a:prstGeom prst="roundRect">
            <a:avLst>
              <a:gd name="adj" fmla="val 95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6AD71AB-9D65-9B06-B5BB-28CE15E7B43A}"/>
              </a:ext>
            </a:extLst>
          </p:cNvPr>
          <p:cNvSpPr/>
          <p:nvPr/>
        </p:nvSpPr>
        <p:spPr>
          <a:xfrm>
            <a:off x="5162443" y="26862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D24C483-57D6-0E5B-BA50-5D3E9F86E964}"/>
              </a:ext>
            </a:extLst>
          </p:cNvPr>
          <p:cNvSpPr/>
          <p:nvPr/>
        </p:nvSpPr>
        <p:spPr>
          <a:xfrm>
            <a:off x="5162443" y="2835018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256122A-BACC-C29E-B6B3-27D574AC4212}"/>
              </a:ext>
            </a:extLst>
          </p:cNvPr>
          <p:cNvSpPr/>
          <p:nvPr/>
        </p:nvSpPr>
        <p:spPr>
          <a:xfrm>
            <a:off x="1233112" y="1283836"/>
            <a:ext cx="1588402" cy="2310272"/>
          </a:xfrm>
          <a:prstGeom prst="roundRect">
            <a:avLst>
              <a:gd name="adj" fmla="val 95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CA121573-0A75-99EA-E2F9-1625E2CCB30F}"/>
              </a:ext>
            </a:extLst>
          </p:cNvPr>
          <p:cNvCxnSpPr>
            <a:cxnSpLocks/>
            <a:stCxn id="40" idx="2"/>
            <a:endCxn id="34" idx="1"/>
          </p:cNvCxnSpPr>
          <p:nvPr/>
        </p:nvCxnSpPr>
        <p:spPr>
          <a:xfrm rot="16200000" flipH="1">
            <a:off x="3164798" y="2456623"/>
            <a:ext cx="91917" cy="2366886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7AC06852-6D02-DA5C-8446-4B33002DC46F}"/>
              </a:ext>
            </a:extLst>
          </p:cNvPr>
          <p:cNvCxnSpPr>
            <a:cxnSpLocks/>
            <a:stCxn id="7" idx="4"/>
            <a:endCxn id="35" idx="3"/>
          </p:cNvCxnSpPr>
          <p:nvPr/>
        </p:nvCxnSpPr>
        <p:spPr>
          <a:xfrm flipV="1">
            <a:off x="2604051" y="1291069"/>
            <a:ext cx="1435836" cy="420592"/>
          </a:xfrm>
          <a:prstGeom prst="bentConnector3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85FA975B-801B-DC64-6E11-C0AC0D5A7985}"/>
              </a:ext>
            </a:extLst>
          </p:cNvPr>
          <p:cNvCxnSpPr>
            <a:cxnSpLocks/>
            <a:stCxn id="11" idx="4"/>
            <a:endCxn id="26" idx="3"/>
          </p:cNvCxnSpPr>
          <p:nvPr/>
        </p:nvCxnSpPr>
        <p:spPr>
          <a:xfrm flipV="1">
            <a:off x="2604051" y="2133109"/>
            <a:ext cx="1435837" cy="128430"/>
          </a:xfrm>
          <a:prstGeom prst="bentConnector3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EB4E1C0D-A1C6-E2BA-86AA-FC52C3177A8A}"/>
              </a:ext>
            </a:extLst>
          </p:cNvPr>
          <p:cNvSpPr/>
          <p:nvPr/>
        </p:nvSpPr>
        <p:spPr>
          <a:xfrm>
            <a:off x="6774014" y="2423622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B4650EB-9FBF-48A1-0F25-7720BDF48A26}"/>
              </a:ext>
            </a:extLst>
          </p:cNvPr>
          <p:cNvSpPr/>
          <p:nvPr/>
        </p:nvSpPr>
        <p:spPr>
          <a:xfrm>
            <a:off x="6774014" y="2572386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9E7C01E5-C5C2-DE3E-4DD3-A31C2CC76DB4}"/>
              </a:ext>
            </a:extLst>
          </p:cNvPr>
          <p:cNvCxnSpPr>
            <a:cxnSpLocks/>
            <a:stCxn id="108" idx="3"/>
            <a:endCxn id="130" idx="1"/>
          </p:cNvCxnSpPr>
          <p:nvPr/>
        </p:nvCxnSpPr>
        <p:spPr>
          <a:xfrm>
            <a:off x="7015761" y="1298766"/>
            <a:ext cx="701943" cy="387293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F7B4F401-9533-5959-A2B4-DA8F7FAB24A5}"/>
              </a:ext>
            </a:extLst>
          </p:cNvPr>
          <p:cNvCxnSpPr>
            <a:cxnSpLocks/>
            <a:stCxn id="109" idx="3"/>
            <a:endCxn id="130" idx="1"/>
          </p:cNvCxnSpPr>
          <p:nvPr/>
        </p:nvCxnSpPr>
        <p:spPr>
          <a:xfrm flipV="1">
            <a:off x="7017782" y="1686059"/>
            <a:ext cx="699922" cy="450861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Can 18">
            <a:extLst>
              <a:ext uri="{FF2B5EF4-FFF2-40B4-BE49-F238E27FC236}">
                <a16:creationId xmlns:a16="http://schemas.microsoft.com/office/drawing/2014/main" id="{8B693777-3C7B-AD27-270B-D44D99B903F4}"/>
              </a:ext>
            </a:extLst>
          </p:cNvPr>
          <p:cNvSpPr/>
          <p:nvPr/>
        </p:nvSpPr>
        <p:spPr>
          <a:xfrm>
            <a:off x="1491743" y="2506345"/>
            <a:ext cx="352803" cy="256860"/>
          </a:xfrm>
          <a:prstGeom prst="can">
            <a:avLst/>
          </a:prstGeom>
          <a:solidFill>
            <a:srgbClr val="00206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74AF457-E839-E1D1-5041-DC03CE5C781B}"/>
              </a:ext>
            </a:extLst>
          </p:cNvPr>
          <p:cNvCxnSpPr>
            <a:cxnSpLocks/>
            <a:stCxn id="19" idx="4"/>
            <a:endCxn id="13" idx="2"/>
          </p:cNvCxnSpPr>
          <p:nvPr/>
        </p:nvCxnSpPr>
        <p:spPr>
          <a:xfrm>
            <a:off x="1844546" y="2634775"/>
            <a:ext cx="406702" cy="501408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E028963D-4227-B591-2C76-1C2A488E291F}"/>
              </a:ext>
            </a:extLst>
          </p:cNvPr>
          <p:cNvCxnSpPr>
            <a:cxnSpLocks/>
            <a:stCxn id="77" idx="4"/>
            <a:endCxn id="11" idx="2"/>
          </p:cNvCxnSpPr>
          <p:nvPr/>
        </p:nvCxnSpPr>
        <p:spPr>
          <a:xfrm>
            <a:off x="1844677" y="2026700"/>
            <a:ext cx="406571" cy="234839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F3C6F498-3307-A670-9DF3-EC217B8D421C}"/>
              </a:ext>
            </a:extLst>
          </p:cNvPr>
          <p:cNvCxnSpPr>
            <a:cxnSpLocks/>
            <a:stCxn id="78" idx="4"/>
            <a:endCxn id="7" idx="2"/>
          </p:cNvCxnSpPr>
          <p:nvPr/>
        </p:nvCxnSpPr>
        <p:spPr>
          <a:xfrm flipV="1">
            <a:off x="1845409" y="1711661"/>
            <a:ext cx="405839" cy="108940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A9FD2EC4-7336-AF0A-138F-04D278CE9CBE}"/>
              </a:ext>
            </a:extLst>
          </p:cNvPr>
          <p:cNvSpPr/>
          <p:nvPr/>
        </p:nvSpPr>
        <p:spPr>
          <a:xfrm>
            <a:off x="1629907" y="2229178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EBC05CC-D782-8B4C-2804-BD85BD1E1F49}"/>
              </a:ext>
            </a:extLst>
          </p:cNvPr>
          <p:cNvSpPr/>
          <p:nvPr/>
        </p:nvSpPr>
        <p:spPr>
          <a:xfrm>
            <a:off x="1629907" y="2377942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41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42</Words>
  <Application>Microsoft Macintosh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APPLE CHANCERY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Muyeed Ahmed</dc:creator>
  <cp:lastModifiedBy>Muyeed Ahmed</cp:lastModifiedBy>
  <cp:revision>8</cp:revision>
  <dcterms:created xsi:type="dcterms:W3CDTF">2023-06-16T08:20:05Z</dcterms:created>
  <dcterms:modified xsi:type="dcterms:W3CDTF">2023-08-21T14:56:54Z</dcterms:modified>
</cp:coreProperties>
</file>