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/>
    <p:restoredTop sz="96127"/>
  </p:normalViewPr>
  <p:slideViewPr>
    <p:cSldViewPr snapToGrid="0">
      <p:cViewPr>
        <p:scale>
          <a:sx n="123" d="100"/>
          <a:sy n="123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520551" y="3311910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>
            <a:off x="9286706" y="3638067"/>
            <a:ext cx="654081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940787" y="3372541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658065" cy="2310272"/>
            <a:chOff x="228312" y="565999"/>
            <a:chExt cx="165806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1292503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996976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236141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2063895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222971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47009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1028212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401185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518831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8364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6229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4263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4998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342996" y="78619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274478" y="48167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6137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437317" y="75889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368799" y="45584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3696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4482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0634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6171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6229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7229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9478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4998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7229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9478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4948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7178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9428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4959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7189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9439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6246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7" y="1076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8903629" y="3081648"/>
            <a:ext cx="6691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330334" y="-2078423"/>
            <a:ext cx="1127409" cy="561355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61205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48035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72073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3319498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n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455848"/>
            <a:ext cx="3616112" cy="2220655"/>
          </a:xfrm>
          <a:prstGeom prst="bentConnector4">
            <a:avLst>
              <a:gd name="adj1" fmla="val 8242"/>
              <a:gd name="adj2" fmla="val 10588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174837" y="118148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140362" y="234245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529548" y="326315"/>
            <a:ext cx="0" cy="15536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138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20</cp:revision>
  <dcterms:created xsi:type="dcterms:W3CDTF">2023-06-16T08:20:05Z</dcterms:created>
  <dcterms:modified xsi:type="dcterms:W3CDTF">2023-10-14T23:53:33Z</dcterms:modified>
</cp:coreProperties>
</file>