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6197"/>
  </p:normalViewPr>
  <p:slideViewPr>
    <p:cSldViewPr snapToGrid="0">
      <p:cViewPr varScale="1">
        <p:scale>
          <a:sx n="108" d="100"/>
          <a:sy n="108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424061" y="3926651"/>
            <a:ext cx="841614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 flipV="1">
            <a:off x="10265675" y="4129621"/>
            <a:ext cx="429088" cy="144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694763" y="3925209"/>
            <a:ext cx="1014358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137327"/>
            <a:ext cx="1510185" cy="2615276"/>
            <a:chOff x="228312" y="411267"/>
            <a:chExt cx="1510185" cy="26152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411267"/>
              <a:ext cx="1449546" cy="2615276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426256"/>
              <a:ext cx="1425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Data Partitioning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665028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2"/>
            <a:endCxn id="209" idx="0"/>
          </p:cNvCxnSpPr>
          <p:nvPr/>
        </p:nvCxnSpPr>
        <p:spPr>
          <a:xfrm flipH="1">
            <a:off x="8456024" y="1335384"/>
            <a:ext cx="3061" cy="3183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802974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802974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322263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3095204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3219499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921464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653738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2"/>
            <a:endCxn id="217" idx="0"/>
          </p:cNvCxnSpPr>
          <p:nvPr/>
        </p:nvCxnSpPr>
        <p:spPr>
          <a:xfrm flipH="1">
            <a:off x="10551892" y="1333806"/>
            <a:ext cx="2121" cy="3220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5489" y="916385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655895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356586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35658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906337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906337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906337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906337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665028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903626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933487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3095204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50789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557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25837" y="362213"/>
            <a:ext cx="5355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OI_HAPV &amp; Apply on Partitions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9844868" y="3627622"/>
            <a:ext cx="172" cy="2990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936020" y="-2562189"/>
            <a:ext cx="850757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31439" y="762488"/>
            <a:ext cx="984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</a:t>
            </a:r>
            <a:r>
              <a:rPr lang="en-US" sz="1400" dirty="0" err="1">
                <a:solidFill>
                  <a:schemeClr val="tx1"/>
                </a:solidFill>
              </a:rPr>
              <a:t>ArgMax</a:t>
            </a:r>
            <a:r>
              <a:rPr lang="en-US" sz="1400" dirty="0">
                <a:solidFill>
                  <a:schemeClr val="tx1"/>
                </a:solidFill>
              </a:rPr>
              <a:t> Parameter Value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210405" y="916385"/>
            <a:ext cx="4341486" cy="1630656"/>
          </a:xfrm>
          <a:prstGeom prst="bentConnector4">
            <a:avLst>
              <a:gd name="adj1" fmla="val 30052"/>
              <a:gd name="adj2" fmla="val 11893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653738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814701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 flipH="1">
            <a:off x="8454118" y="595874"/>
            <a:ext cx="1904" cy="3255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6166538" y="2229783"/>
            <a:ext cx="135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7860358" y="737234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8960903" y="825400"/>
            <a:ext cx="108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OI_HAPV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9955286" y="735656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424061" y="3926651"/>
            <a:ext cx="841614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 flipV="1">
            <a:off x="10265675" y="4129621"/>
            <a:ext cx="429088" cy="144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694763" y="3925209"/>
            <a:ext cx="1014358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137327"/>
            <a:ext cx="1510185" cy="2615276"/>
            <a:chOff x="228312" y="411267"/>
            <a:chExt cx="1510185" cy="26152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411267"/>
              <a:ext cx="1449546" cy="2615276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426256"/>
              <a:ext cx="142550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Data Partitioning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665028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2"/>
            <a:endCxn id="209" idx="0"/>
          </p:cNvCxnSpPr>
          <p:nvPr/>
        </p:nvCxnSpPr>
        <p:spPr>
          <a:xfrm flipH="1">
            <a:off x="8456024" y="1335384"/>
            <a:ext cx="3061" cy="3183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802974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802974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322263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3095204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3219499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921464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653738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2"/>
            <a:endCxn id="217" idx="0"/>
          </p:cNvCxnSpPr>
          <p:nvPr/>
        </p:nvCxnSpPr>
        <p:spPr>
          <a:xfrm flipH="1">
            <a:off x="10551892" y="1333806"/>
            <a:ext cx="2121" cy="3220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5489" y="916385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655895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356586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35658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906337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906337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906337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906337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665028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717318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90561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3322803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903626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933487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3095204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50789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557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25837" y="362213"/>
            <a:ext cx="5355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OI_HAPV &amp; Apply on Partitions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flipH="1">
            <a:off x="9844868" y="3627622"/>
            <a:ext cx="172" cy="2990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936020" y="-2562189"/>
            <a:ext cx="850757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19563" y="673425"/>
            <a:ext cx="98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Parameter Value with Highest ARI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210405" y="916385"/>
            <a:ext cx="4341486" cy="1630656"/>
          </a:xfrm>
          <a:prstGeom prst="bentConnector4">
            <a:avLst>
              <a:gd name="adj1" fmla="val 30052"/>
              <a:gd name="adj2" fmla="val 11893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653738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814701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 flipH="1">
            <a:off x="8454118" y="595874"/>
            <a:ext cx="1904" cy="3255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6166538" y="2229783"/>
            <a:ext cx="135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7860358" y="737234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8960903" y="825400"/>
            <a:ext cx="108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OI_HAPV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9955286" y="735656"/>
            <a:ext cx="1197454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1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028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852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9028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8453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548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2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845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858654" y="-2484823"/>
            <a:ext cx="1005489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320176" y="1815788"/>
            <a:ext cx="82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19563" y="673425"/>
            <a:ext cx="98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Parameter Value with Highest ARI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86" idx="3"/>
            <a:endCxn id="213" idx="1"/>
          </p:cNvCxnSpPr>
          <p:nvPr/>
        </p:nvCxnSpPr>
        <p:spPr>
          <a:xfrm flipV="1">
            <a:off x="7298283" y="829236"/>
            <a:ext cx="3250156" cy="1717805"/>
          </a:xfrm>
          <a:prstGeom prst="bentConnector4">
            <a:avLst>
              <a:gd name="adj1" fmla="val 6648"/>
              <a:gd name="adj2" fmla="val 113308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320176" y="2497289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 flipV="1">
            <a:off x="5320176" y="3201472"/>
            <a:ext cx="8201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320176" y="3707580"/>
            <a:ext cx="820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320176" y="3709446"/>
            <a:ext cx="81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8453551" y="587080"/>
            <a:ext cx="567" cy="2750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92006" cy="421206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548EAAE-F78C-EEF9-C2FB-CAC9E0EA74EE}"/>
              </a:ext>
            </a:extLst>
          </p:cNvPr>
          <p:cNvSpPr/>
          <p:nvPr/>
        </p:nvSpPr>
        <p:spPr>
          <a:xfrm>
            <a:off x="6360311" y="2400926"/>
            <a:ext cx="937972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OI_HAPV</a:t>
            </a: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92006" cy="793870"/>
          </a:xfrm>
          <a:prstGeom prst="bentConnector3">
            <a:avLst>
              <a:gd name="adj1" fmla="val 2443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9A98DF12-5282-3E6B-70F6-4D52FD8D6673}"/>
              </a:ext>
            </a:extLst>
          </p:cNvPr>
          <p:cNvCxnSpPr>
            <a:cxnSpLocks/>
            <a:stCxn id="42" idx="3"/>
            <a:endCxn id="486" idx="1"/>
          </p:cNvCxnSpPr>
          <p:nvPr/>
        </p:nvCxnSpPr>
        <p:spPr>
          <a:xfrm>
            <a:off x="6210405" y="2547041"/>
            <a:ext cx="149906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322205" y="1824508"/>
            <a:ext cx="818136" cy="2531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28" idx="3"/>
            <a:endCxn id="489" idx="1"/>
          </p:cNvCxnSpPr>
          <p:nvPr/>
        </p:nvCxnSpPr>
        <p:spPr>
          <a:xfrm>
            <a:off x="5035622" y="3810800"/>
            <a:ext cx="284554" cy="221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1"/>
          </p:cNvCxnSpPr>
          <p:nvPr/>
        </p:nvCxnSpPr>
        <p:spPr>
          <a:xfrm flipV="1">
            <a:off x="6007757" y="829236"/>
            <a:ext cx="3778682" cy="1847267"/>
          </a:xfrm>
          <a:prstGeom prst="bentConnector4">
            <a:avLst>
              <a:gd name="adj1" fmla="val 19165"/>
              <a:gd name="adj2" fmla="val 11127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7691551" y="632727"/>
            <a:ext cx="567" cy="22935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5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4485124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266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090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266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658065" cy="2310272"/>
            <a:chOff x="228312" y="565999"/>
            <a:chExt cx="165806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1292503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996976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2361412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2063895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222971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47009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1028212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401185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694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691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908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09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95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795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99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672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515716" y="908115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7447198" y="603599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46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9786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9610037" y="88081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9541519" y="577768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542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517622" y="205783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135461" y="204019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620941" y="205783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9236126" y="204019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694024" y="1556008"/>
            <a:ext cx="21033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694024" y="155600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789892" y="155600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694024" y="1556008"/>
            <a:ext cx="20958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795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895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120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672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895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120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667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890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115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668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891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116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694024" y="155329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797343" y="158315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694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873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873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083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477654" y="-2103823"/>
            <a:ext cx="1005489" cy="5786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77530" y="3612052"/>
            <a:ext cx="327367" cy="217363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7" y="3480359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7" y="3720734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58308-A2C6-133D-A04D-94D67F2540E9}"/>
              </a:ext>
            </a:extLst>
          </p:cNvPr>
          <p:cNvSpPr txBox="1"/>
          <p:nvPr/>
        </p:nvSpPr>
        <p:spPr>
          <a:xfrm>
            <a:off x="2096995" y="3319498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928914"/>
            <a:ext cx="768264" cy="3495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6C61E-B3B9-B8E2-5BCC-6A4AA7BDBD76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028170" y="1345084"/>
            <a:ext cx="211323" cy="55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8" y="932702"/>
            <a:ext cx="752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126148" y="632727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4" idx="0"/>
          </p:cNvCxnSpPr>
          <p:nvPr/>
        </p:nvCxnSpPr>
        <p:spPr>
          <a:xfrm flipV="1">
            <a:off x="6007757" y="577768"/>
            <a:ext cx="3788832" cy="2098735"/>
          </a:xfrm>
          <a:prstGeom prst="bentConnector4">
            <a:avLst>
              <a:gd name="adj1" fmla="val 17405"/>
              <a:gd name="adj2" fmla="val 108471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8347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313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1890791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2_a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</a:t>
            </a:r>
          </a:p>
          <a:p>
            <a:pPr algn="ctr"/>
            <a:r>
              <a:rPr lang="en-US" sz="1200" dirty="0"/>
              <a:t>…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1888819"/>
            <a:ext cx="768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9493" y="2832544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404486"/>
            <a:ext cx="754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414806"/>
            <a:ext cx="7528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i="1" dirty="0"/>
              <a:t>Max of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endParaRPr lang="en-US" sz="1200" baseline="-25000" dirty="0"/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endParaRPr lang="en-US" sz="1200" baseline="-25000" dirty="0"/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576744" y="30830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576744" y="32318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576744" y="29364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7702268" y="408951"/>
            <a:ext cx="0" cy="19464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1440534"/>
            <a:ext cx="214498" cy="1119626"/>
          </a:xfrm>
          <a:prstGeom prst="bentConnector3">
            <a:avLst>
              <a:gd name="adj1" fmla="val 2993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7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747251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049620" y="1211542"/>
            <a:ext cx="766155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432698" y="1863856"/>
            <a:ext cx="2478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0966599" y="2375764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21662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991297"/>
            <a:ext cx="327367" cy="217363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693780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46242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61119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140909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514324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372014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59" y="1351405"/>
            <a:ext cx="1782673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OI_HAPV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859604"/>
            <a:ext cx="239057" cy="24037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2099979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25173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401137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1859604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74969"/>
            <a:ext cx="528226" cy="37643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315873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78872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97942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171066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78952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2042122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88200"/>
            <a:ext cx="528226" cy="40184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21304" y="219277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7426756" y="102884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36260" y="233072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557043" y="233072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23030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43504" y="262295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46951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220482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819405" y="412473"/>
            <a:ext cx="1402592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905591" y="709912"/>
            <a:ext cx="352803" cy="22921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837073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432305" y="668939"/>
            <a:ext cx="86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258394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273822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34319" y="101613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642735" y="399761"/>
            <a:ext cx="1383168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720130" y="694880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651612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243371" y="667744"/>
            <a:ext cx="84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OI_HAPV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072933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090290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44902" y="1935919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6962741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168821" y="1935919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784006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21304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21304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37772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21304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43504" y="219277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443506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66843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220482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443506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66843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215470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438494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66342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216559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439583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66451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21304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45223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21302" y="262295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144639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71762"/>
            <a:ext cx="211323" cy="186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373625"/>
            <a:ext cx="21132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 flipV="1">
            <a:off x="10845458" y="1537699"/>
            <a:ext cx="204162" cy="203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8616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-1"/>
            <a:ext cx="4485124" cy="2622955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153996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  <a:endParaRPr lang="en-US" sz="14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92238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626861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82219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524679"/>
            <a:ext cx="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29332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4420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065753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442601"/>
            <a:ext cx="1536052" cy="68399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202913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665060" y="1288775"/>
            <a:ext cx="1772840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[P</a:t>
            </a:r>
            <a:r>
              <a:rPr lang="en-US" sz="1400" baseline="-25000" dirty="0"/>
              <a:t>1</a:t>
            </a:r>
            <a:r>
              <a:rPr lang="en-US" sz="1400" dirty="0"/>
              <a:t>:a (if </a:t>
            </a:r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r>
              <a:rPr lang="en-US" sz="1400" dirty="0"/>
              <a:t> &gt;</a:t>
            </a:r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r>
              <a:rPr lang="en-US" sz="14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784600"/>
            <a:ext cx="232742" cy="146278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930878"/>
            <a:ext cx="231606" cy="42218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58097"/>
            <a:ext cx="255869" cy="3729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1031070"/>
            <a:ext cx="254736" cy="17657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218372"/>
            <a:ext cx="403714" cy="1346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784600"/>
            <a:ext cx="402577" cy="1433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28170" y="937703"/>
            <a:ext cx="523310" cy="351072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14677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326575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789152"/>
            <a:ext cx="718709" cy="29710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16199" y="766627"/>
            <a:ext cx="51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086254"/>
            <a:ext cx="402577" cy="12139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658097"/>
            <a:ext cx="401444" cy="1310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927918"/>
            <a:ext cx="718709" cy="29045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902625"/>
            <a:ext cx="55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b</a:t>
            </a:r>
            <a:endParaRPr lang="en-US" sz="14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725570"/>
            <a:ext cx="523310" cy="3475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7573556" y="2192779"/>
            <a:ext cx="55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765" y="1028845"/>
            <a:ext cx="1791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869931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S1_M2</a:t>
            </a:r>
            <a:r>
              <a:rPr lang="en-US" sz="14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93437" y="2330725"/>
            <a:ext cx="140736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S2_M1</a:t>
            </a:r>
            <a:r>
              <a:rPr lang="en-US" sz="1400" dirty="0"/>
              <a:t>,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  <a:r>
              <a:rPr lang="en-US" sz="1400" baseline="-25000" dirty="0"/>
              <a:t>S2_M2</a:t>
            </a:r>
            <a:r>
              <a:rPr lang="en-US" sz="14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117" y="2622955"/>
            <a:ext cx="358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4" name="Card 203">
            <a:extLst>
              <a:ext uri="{FF2B5EF4-FFF2-40B4-BE49-F238E27FC236}">
                <a16:creationId xmlns:a16="http://schemas.microsoft.com/office/drawing/2014/main" id="{E9CAADC4-C5DA-CCBC-B737-2A1EB1FFAB89}"/>
              </a:ext>
            </a:extLst>
          </p:cNvPr>
          <p:cNvSpPr/>
          <p:nvPr/>
        </p:nvSpPr>
        <p:spPr>
          <a:xfrm flipH="1">
            <a:off x="6971865" y="412473"/>
            <a:ext cx="1199800" cy="616372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7051788" y="709912"/>
            <a:ext cx="352803" cy="229212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92AFE-7F6D-E40B-C98C-F17C4796887F}"/>
              </a:ext>
            </a:extLst>
          </p:cNvPr>
          <p:cNvSpPr txBox="1"/>
          <p:nvPr/>
        </p:nvSpPr>
        <p:spPr>
          <a:xfrm>
            <a:off x="6983270" y="405396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DA0F53-D813-E37F-BB3B-CD82507E2234}"/>
              </a:ext>
            </a:extLst>
          </p:cNvPr>
          <p:cNvSpPr txBox="1"/>
          <p:nvPr/>
        </p:nvSpPr>
        <p:spPr>
          <a:xfrm>
            <a:off x="7578502" y="668939"/>
            <a:ext cx="647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B8ACCA-F394-8153-C2B9-3586170C4712}"/>
              </a:ext>
            </a:extLst>
          </p:cNvPr>
          <p:cNvCxnSpPr>
            <a:cxnSpLocks/>
            <a:stCxn id="207" idx="1"/>
            <a:endCxn id="205" idx="4"/>
          </p:cNvCxnSpPr>
          <p:nvPr/>
        </p:nvCxnSpPr>
        <p:spPr>
          <a:xfrm flipH="1">
            <a:off x="7404591" y="822828"/>
            <a:ext cx="173911" cy="1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>
            <a:off x="9388832" y="1016134"/>
            <a:ext cx="1192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Card 211">
            <a:extLst>
              <a:ext uri="{FF2B5EF4-FFF2-40B4-BE49-F238E27FC236}">
                <a16:creationId xmlns:a16="http://schemas.microsoft.com/office/drawing/2014/main" id="{41742E91-BBC1-8143-0677-70961C3C7375}"/>
              </a:ext>
            </a:extLst>
          </p:cNvPr>
          <p:cNvSpPr/>
          <p:nvPr/>
        </p:nvSpPr>
        <p:spPr>
          <a:xfrm flipH="1">
            <a:off x="8788933" y="399761"/>
            <a:ext cx="1199799" cy="61637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8866327" y="694880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4BAA516-4B6F-5004-A899-57FE8E4CEBBB}"/>
              </a:ext>
            </a:extLst>
          </p:cNvPr>
          <p:cNvSpPr txBox="1"/>
          <p:nvPr/>
        </p:nvSpPr>
        <p:spPr>
          <a:xfrm>
            <a:off x="8797809" y="391830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9B8AC6-67A4-3C3F-4F99-2B99C5876D11}"/>
              </a:ext>
            </a:extLst>
          </p:cNvPr>
          <p:cNvSpPr txBox="1"/>
          <p:nvPr/>
        </p:nvSpPr>
        <p:spPr>
          <a:xfrm>
            <a:off x="9389568" y="667744"/>
            <a:ext cx="619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  <a:r>
              <a:rPr lang="en-US" sz="1400" baseline="-25000" dirty="0">
                <a:solidFill>
                  <a:schemeClr val="tx1"/>
                </a:solidFill>
              </a:rPr>
              <a:t>HAPV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8C6C82A-C4B9-F19B-534A-6B05BABEAF50}"/>
              </a:ext>
            </a:extLst>
          </p:cNvPr>
          <p:cNvCxnSpPr>
            <a:cxnSpLocks/>
            <a:stCxn id="215" idx="1"/>
            <a:endCxn id="213" idx="4"/>
          </p:cNvCxnSpPr>
          <p:nvPr/>
        </p:nvCxnSpPr>
        <p:spPr>
          <a:xfrm flipH="1">
            <a:off x="9219130" y="821633"/>
            <a:ext cx="170438" cy="16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9397117" y="2192779"/>
            <a:ext cx="358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57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1808576" y="1309132"/>
            <a:ext cx="211323" cy="234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505023" y="1239587"/>
            <a:ext cx="195795" cy="7189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148799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0"/>
            <a:ext cx="4485124" cy="2479174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208727" y="1117597"/>
            <a:ext cx="937153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675702" y="1769911"/>
            <a:ext cx="1602" cy="51190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07125" y="2281819"/>
            <a:ext cx="937153" cy="53105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91859" y="88678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46949" y="785818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2103377" y="490291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70078" y="1685626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2098520" y="1388109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156758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230552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969738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0187" y="1344467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1894151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4867736" y="1104701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5" y="1559994"/>
            <a:ext cx="232742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5" y="1794308"/>
            <a:ext cx="231606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6" y="630935"/>
            <a:ext cx="255870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6" y="894500"/>
            <a:ext cx="254736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1926598"/>
            <a:ext cx="403714" cy="11770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66239" y="1559994"/>
            <a:ext cx="402577" cy="11853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5034230" y="861114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01020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6" y="408821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15520" y="742853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420524" y="697562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979374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3" y="630935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1678531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402315" y="1641362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5028170" y="1541496"/>
            <a:ext cx="616699" cy="26106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7573555" y="2192779"/>
            <a:ext cx="1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7571678" y="1028848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677799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601911" y="233072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375282" y="275038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9397475" y="2622955"/>
            <a:ext cx="0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199203" y="274725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0329241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7030895" y="405398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26074" y="118148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9390024" y="1016134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8845432" y="391830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9142542" y="118364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7397154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7014993" y="191827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9221073" y="193591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8836258" y="191827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7573556" y="1434088"/>
            <a:ext cx="1823919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7573556" y="1434088"/>
            <a:ext cx="0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9390024" y="1434088"/>
            <a:ext cx="7451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7573556" y="1434088"/>
            <a:ext cx="1816468" cy="50183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9397475" y="2192779"/>
            <a:ext cx="0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0552265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0777194" y="7312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0329241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0552265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0777194" y="124506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0324229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0547253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0772182" y="243336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0325318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0548342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0773271" y="285055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7573556" y="1431377"/>
            <a:ext cx="2973697" cy="50454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9397475" y="1461238"/>
            <a:ext cx="1149778" cy="47468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7573554" y="2622955"/>
            <a:ext cx="1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700819" y="-2188"/>
            <a:ext cx="425482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08576" y="1239587"/>
            <a:ext cx="211323" cy="422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68548" y="2984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6700818" y="10761"/>
            <a:ext cx="425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05023" y="1239587"/>
            <a:ext cx="19579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955641" y="1443754"/>
            <a:ext cx="2530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696869" y="-214117"/>
            <a:ext cx="390882" cy="56170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3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3941296" y="266217"/>
            <a:ext cx="4688220" cy="257788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6695834" y="4511609"/>
            <a:ext cx="1933682" cy="65231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  <a:p>
            <a:pPr algn="ctr"/>
            <a:r>
              <a:rPr lang="en-US" sz="1200" dirty="0"/>
              <a:t>(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r>
              <a:rPr lang="en-US" sz="1200" i="1" baseline="-25000" dirty="0"/>
              <a:t>,…,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l</a:t>
            </a:r>
            <a:r>
              <a:rPr lang="en-US" sz="12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1200" dirty="0"/>
              <a:t>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7662675" y="5163923"/>
            <a:ext cx="0" cy="43758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6918779" y="5601503"/>
            <a:ext cx="1487791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Output: </a:t>
            </a:r>
            <a:r>
              <a:rPr lang="en-US" sz="1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1921397" y="401195"/>
            <a:ext cx="1871056" cy="2310272"/>
            <a:chOff x="21780" y="565999"/>
            <a:chExt cx="1871056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684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85419F-1FBA-202A-E2EA-74AD0BADC1FC}"/>
                </a:ext>
              </a:extLst>
            </p:cNvPr>
            <p:cNvSpPr txBox="1"/>
            <p:nvPr/>
          </p:nvSpPr>
          <p:spPr>
            <a:xfrm>
              <a:off x="1376238" y="105629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691-A6CF-6862-8993-E35958BB071C}"/>
                </a:ext>
              </a:extLst>
            </p:cNvPr>
            <p:cNvSpPr txBox="1"/>
            <p:nvPr/>
          </p:nvSpPr>
          <p:spPr>
            <a:xfrm>
              <a:off x="1367948" y="159496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26165-BD8F-A071-BFAB-3EB071D8E500}"/>
                </a:ext>
              </a:extLst>
            </p:cNvPr>
            <p:cNvSpPr txBox="1"/>
            <p:nvPr/>
          </p:nvSpPr>
          <p:spPr>
            <a:xfrm>
              <a:off x="1376238" y="2482141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n</a:t>
              </a:r>
              <a:endParaRPr lang="en-US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65790" y="565999"/>
              <a:ext cx="1778397" cy="2310272"/>
            </a:xfrm>
            <a:prstGeom prst="roundRect">
              <a:avLst>
                <a:gd name="adj" fmla="val 95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81231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21780" y="577669"/>
              <a:ext cx="18710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4068346" y="1052035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E96DCA-AB5B-41C5-A386-FA71C06647B8}"/>
              </a:ext>
            </a:extLst>
          </p:cNvPr>
          <p:cNvSpPr txBox="1"/>
          <p:nvPr/>
        </p:nvSpPr>
        <p:spPr>
          <a:xfrm>
            <a:off x="4024774" y="756508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4091475" y="1951843"/>
            <a:ext cx="327367" cy="21736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C2C7B1-2D14-BE2D-0D66-A4E6F83D0F3A}"/>
              </a:ext>
            </a:extLst>
          </p:cNvPr>
          <p:cNvSpPr txBox="1"/>
          <p:nvPr/>
        </p:nvSpPr>
        <p:spPr>
          <a:xfrm>
            <a:off x="4019917" y="1654326"/>
            <a:ext cx="4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4196160" y="249242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4196160" y="264118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4824074" y="1235955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4825209" y="1610684"/>
            <a:ext cx="1536052" cy="431053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b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4824073" y="2160368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88DD06-EA11-CDB0-596D-8FD470E5AFAF}"/>
              </a:ext>
            </a:extLst>
          </p:cNvPr>
          <p:cNvSpPr/>
          <p:nvPr/>
        </p:nvSpPr>
        <p:spPr>
          <a:xfrm>
            <a:off x="6962758" y="1370918"/>
            <a:ext cx="1554265" cy="43679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OI</a:t>
            </a:r>
            <a:r>
              <a:rPr lang="en-US" sz="1200" baseline="-25000" dirty="0"/>
              <a:t>HAPV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[P</a:t>
            </a:r>
            <a:r>
              <a:rPr lang="en-US" sz="1200" baseline="-25000" dirty="0"/>
              <a:t>1</a:t>
            </a:r>
            <a:r>
              <a:rPr lang="en-US" sz="1200" dirty="0"/>
              <a:t>:a (if </a:t>
            </a:r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r>
              <a:rPr lang="en-US" sz="1200" dirty="0"/>
              <a:t> &gt;</a:t>
            </a:r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r>
              <a:rPr lang="en-US" sz="1200" dirty="0"/>
              <a:t>),…]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4418842" y="1826211"/>
            <a:ext cx="406367" cy="23431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4418842" y="2060525"/>
            <a:ext cx="405231" cy="2499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4395713" y="897152"/>
            <a:ext cx="429495" cy="26356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4395713" y="1160717"/>
            <a:ext cx="428361" cy="2171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6360124" y="2180939"/>
            <a:ext cx="403714" cy="12957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6361261" y="1826211"/>
            <a:ext cx="402577" cy="1066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39015A5-13B6-49BF-C1A9-68CC6227BB75}"/>
              </a:ext>
            </a:extLst>
          </p:cNvPr>
          <p:cNvCxnSpPr>
            <a:cxnSpLocks/>
            <a:stCxn id="94" idx="3"/>
            <a:endCxn id="70" idx="0"/>
          </p:cNvCxnSpPr>
          <p:nvPr/>
        </p:nvCxnSpPr>
        <p:spPr>
          <a:xfrm>
            <a:off x="7129252" y="1127331"/>
            <a:ext cx="610639" cy="24358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4196160" y="2345869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4825208" y="675038"/>
            <a:ext cx="1537187" cy="444228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Parameters: [P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6410542" y="1009070"/>
            <a:ext cx="718710" cy="2365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6515546" y="963779"/>
            <a:ext cx="51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a</a:t>
            </a:r>
            <a:endParaRPr lang="en-US" sz="1200" baseline="-25000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6361261" y="1245591"/>
            <a:ext cx="408636" cy="13225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6362395" y="897152"/>
            <a:ext cx="407502" cy="1119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6404483" y="1932872"/>
            <a:ext cx="718709" cy="24806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6497337" y="1895703"/>
            <a:ext cx="55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b</a:t>
            </a:r>
            <a:endParaRPr lang="en-US" sz="1200" baseline="-25000" dirty="0"/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95FB7ED-14F3-34F0-6097-E543AC183FE4}"/>
              </a:ext>
            </a:extLst>
          </p:cNvPr>
          <p:cNvCxnSpPr>
            <a:cxnSpLocks/>
            <a:stCxn id="146" idx="3"/>
            <a:endCxn id="70" idx="2"/>
          </p:cNvCxnSpPr>
          <p:nvPr/>
        </p:nvCxnSpPr>
        <p:spPr>
          <a:xfrm flipV="1">
            <a:off x="7123192" y="1807713"/>
            <a:ext cx="616699" cy="24919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 flipH="1">
            <a:off x="2905318" y="5476139"/>
            <a:ext cx="1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04" idx="2"/>
            <a:endCxn id="209" idx="0"/>
          </p:cNvCxnSpPr>
          <p:nvPr/>
        </p:nvCxnSpPr>
        <p:spPr>
          <a:xfrm>
            <a:off x="2903441" y="4193449"/>
            <a:ext cx="1878" cy="1526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210975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S1_M2</a:t>
            </a:r>
            <a:r>
              <a:rPr lang="en-US" sz="12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3933674" y="5643775"/>
            <a:ext cx="1591127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S2_M1</a:t>
            </a:r>
            <a:r>
              <a:rPr lang="en-US" sz="1200" dirty="0"/>
              <a:t>, </a:t>
            </a:r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dirty="0"/>
              <a:t> </a:t>
            </a:r>
            <a:r>
              <a:rPr lang="en-US" sz="1200" baseline="-25000" dirty="0"/>
              <a:t>S2_M2</a:t>
            </a:r>
            <a:r>
              <a:rPr lang="en-US" sz="12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2707045" y="61525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4729238" y="5936005"/>
            <a:ext cx="0" cy="2133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4530966" y="61493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2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5661004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1311A3-BEC4-C9A9-23AF-95F7AF4309F7}"/>
              </a:ext>
            </a:extLst>
          </p:cNvPr>
          <p:cNvGrpSpPr/>
          <p:nvPr/>
        </p:nvGrpSpPr>
        <p:grpSpPr>
          <a:xfrm>
            <a:off x="2362658" y="3569999"/>
            <a:ext cx="1156051" cy="623450"/>
            <a:chOff x="3242998" y="2991379"/>
            <a:chExt cx="1156051" cy="698651"/>
          </a:xfrm>
        </p:grpSpPr>
        <p:sp>
          <p:nvSpPr>
            <p:cNvPr id="204" name="Card 203">
              <a:extLst>
                <a:ext uri="{FF2B5EF4-FFF2-40B4-BE49-F238E27FC236}">
                  <a16:creationId xmlns:a16="http://schemas.microsoft.com/office/drawing/2014/main" id="{E9CAADC4-C5DA-CCBC-B737-2A1EB1FFAB89}"/>
                </a:ext>
              </a:extLst>
            </p:cNvPr>
            <p:cNvSpPr/>
            <p:nvPr/>
          </p:nvSpPr>
          <p:spPr>
            <a:xfrm flipH="1">
              <a:off x="3242998" y="2999310"/>
              <a:ext cx="1081567" cy="690720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Can 204">
              <a:extLst>
                <a:ext uri="{FF2B5EF4-FFF2-40B4-BE49-F238E27FC236}">
                  <a16:creationId xmlns:a16="http://schemas.microsoft.com/office/drawing/2014/main" id="{F07E0133-6040-396E-EA8D-7115CE32F6E1}"/>
                </a:ext>
              </a:extLst>
            </p:cNvPr>
            <p:cNvSpPr/>
            <p:nvPr/>
          </p:nvSpPr>
          <p:spPr>
            <a:xfrm>
              <a:off x="3311516" y="3332626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A592AFE-7F6D-E40B-C98C-F17C4796887F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DA0F53-D813-E37F-BB3B-CD82507E2234}"/>
                </a:ext>
              </a:extLst>
            </p:cNvPr>
            <p:cNvSpPr txBox="1"/>
            <p:nvPr/>
          </p:nvSpPr>
          <p:spPr>
            <a:xfrm>
              <a:off x="3838230" y="3308059"/>
              <a:ext cx="560819" cy="310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77B8ACCA-F394-8153-C2B9-3586170C4712}"/>
                </a:ext>
              </a:extLst>
            </p:cNvPr>
            <p:cNvCxnSpPr>
              <a:cxnSpLocks/>
              <a:stCxn id="207" idx="1"/>
              <a:endCxn id="205" idx="4"/>
            </p:cNvCxnSpPr>
            <p:nvPr/>
          </p:nvCxnSpPr>
          <p:spPr>
            <a:xfrm flipH="1" flipV="1">
              <a:off x="3664319" y="3461056"/>
              <a:ext cx="173911" cy="220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2657837" y="4346090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212" idx="2"/>
            <a:endCxn id="217" idx="0"/>
          </p:cNvCxnSpPr>
          <p:nvPr/>
        </p:nvCxnSpPr>
        <p:spPr>
          <a:xfrm flipH="1">
            <a:off x="4721787" y="4180735"/>
            <a:ext cx="1658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2055C3-625F-48BA-A71D-B0B40D496616}"/>
              </a:ext>
            </a:extLst>
          </p:cNvPr>
          <p:cNvGrpSpPr/>
          <p:nvPr/>
        </p:nvGrpSpPr>
        <p:grpSpPr>
          <a:xfrm>
            <a:off x="4177195" y="3556431"/>
            <a:ext cx="1174162" cy="624304"/>
            <a:chOff x="3242996" y="2991379"/>
            <a:chExt cx="1174162" cy="624304"/>
          </a:xfrm>
        </p:grpSpPr>
        <p:sp>
          <p:nvSpPr>
            <p:cNvPr id="212" name="Card 211">
              <a:extLst>
                <a:ext uri="{FF2B5EF4-FFF2-40B4-BE49-F238E27FC236}">
                  <a16:creationId xmlns:a16="http://schemas.microsoft.com/office/drawing/2014/main" id="{41742E91-BBC1-8143-0677-70961C3C7375}"/>
                </a:ext>
              </a:extLst>
            </p:cNvPr>
            <p:cNvSpPr/>
            <p:nvPr/>
          </p:nvSpPr>
          <p:spPr>
            <a:xfrm flipH="1">
              <a:off x="3242996" y="2999310"/>
              <a:ext cx="1092500" cy="616373"/>
            </a:xfrm>
            <a:prstGeom prst="flowChartPunchedCar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3" name="Can 212">
              <a:extLst>
                <a:ext uri="{FF2B5EF4-FFF2-40B4-BE49-F238E27FC236}">
                  <a16:creationId xmlns:a16="http://schemas.microsoft.com/office/drawing/2014/main" id="{948AB922-8365-1148-6D3D-5648667643BE}"/>
                </a:ext>
              </a:extLst>
            </p:cNvPr>
            <p:cNvSpPr/>
            <p:nvPr/>
          </p:nvSpPr>
          <p:spPr>
            <a:xfrm>
              <a:off x="3311516" y="3294429"/>
              <a:ext cx="352803" cy="256860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4BAA516-4B6F-5004-A899-57FE8E4CEBBB}"/>
                </a:ext>
              </a:extLst>
            </p:cNvPr>
            <p:cNvSpPr txBox="1"/>
            <p:nvPr/>
          </p:nvSpPr>
          <p:spPr>
            <a:xfrm>
              <a:off x="3242998" y="2991379"/>
              <a:ext cx="51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49B8AC6-67A4-3C3F-4F99-2B99C5876D11}"/>
                </a:ext>
              </a:extLst>
            </p:cNvPr>
            <p:cNvSpPr txBox="1"/>
            <p:nvPr/>
          </p:nvSpPr>
          <p:spPr>
            <a:xfrm>
              <a:off x="3834758" y="3286343"/>
              <a:ext cx="582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OI</a:t>
              </a:r>
              <a:r>
                <a:rPr lang="en-US" sz="1200" baseline="-25000" dirty="0">
                  <a:solidFill>
                    <a:schemeClr val="tx1"/>
                  </a:solidFill>
                </a:rPr>
                <a:t>HAPV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E8C6C82A-C4B9-F19B-534A-6B05BABEAF50}"/>
                </a:ext>
              </a:extLst>
            </p:cNvPr>
            <p:cNvCxnSpPr>
              <a:cxnSpLocks/>
              <a:stCxn id="215" idx="1"/>
              <a:endCxn id="213" idx="4"/>
            </p:cNvCxnSpPr>
            <p:nvPr/>
          </p:nvCxnSpPr>
          <p:spPr>
            <a:xfrm flipH="1" flipV="1">
              <a:off x="3664319" y="3422859"/>
              <a:ext cx="170439" cy="198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4474305" y="4348247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  <a:r>
              <a:rPr lang="en-US" sz="12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2728917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63E11B-07CD-18AD-E10A-3E1A7D9BEABE}"/>
              </a:ext>
            </a:extLst>
          </p:cNvPr>
          <p:cNvSpPr txBox="1"/>
          <p:nvPr/>
        </p:nvSpPr>
        <p:spPr>
          <a:xfrm>
            <a:off x="2346756" y="5201635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4552836" y="521927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96FC06-7208-A571-57B0-F078E7ACA6EA}"/>
              </a:ext>
            </a:extLst>
          </p:cNvPr>
          <p:cNvSpPr txBox="1"/>
          <p:nvPr/>
        </p:nvSpPr>
        <p:spPr>
          <a:xfrm>
            <a:off x="4168021" y="5201634"/>
            <a:ext cx="5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2905319" y="4598689"/>
            <a:ext cx="1823919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2905319" y="4598689"/>
            <a:ext cx="0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4721787" y="4598689"/>
            <a:ext cx="7451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2905319" y="4598689"/>
            <a:ext cx="1816468" cy="6205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>
            <a:off x="4729238" y="5476139"/>
            <a:ext cx="0" cy="1676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5884028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6108957" y="389585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5661004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5884028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6108957" y="4908440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5655992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5879016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6103945" y="574641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5657081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5880105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6105034" y="62526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2905319" y="4462138"/>
            <a:ext cx="2893243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4729238" y="4462138"/>
            <a:ext cx="1145685" cy="75714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2905317" y="5936005"/>
            <a:ext cx="1" cy="2164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1965407" y="3148891"/>
            <a:ext cx="4517975" cy="337562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3743804" y="1555159"/>
            <a:ext cx="197492" cy="117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3989945" y="269201"/>
            <a:ext cx="492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1965407" y="3175362"/>
            <a:ext cx="451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BB134F05-F578-6A47-7AA8-1FF06BC4E29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843305" y="2711467"/>
            <a:ext cx="11301" cy="43742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EFC9B8B-AE30-B682-B029-D989B12779F2}"/>
              </a:ext>
            </a:extLst>
          </p:cNvPr>
          <p:cNvCxnSpPr>
            <a:cxnSpLocks/>
          </p:cNvCxnSpPr>
          <p:nvPr/>
        </p:nvCxnSpPr>
        <p:spPr>
          <a:xfrm>
            <a:off x="4916547" y="2856151"/>
            <a:ext cx="0" cy="30074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3"/>
            <a:endCxn id="130" idx="1"/>
          </p:cNvCxnSpPr>
          <p:nvPr/>
        </p:nvCxnSpPr>
        <p:spPr>
          <a:xfrm>
            <a:off x="6483382" y="4836706"/>
            <a:ext cx="212452" cy="106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1145</Words>
  <Application>Microsoft Macintosh PowerPoint</Application>
  <PresentationFormat>Widescreen</PresentationFormat>
  <Paragraphs>416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19</cp:revision>
  <dcterms:created xsi:type="dcterms:W3CDTF">2023-06-16T08:20:05Z</dcterms:created>
  <dcterms:modified xsi:type="dcterms:W3CDTF">2023-10-20T23:04:24Z</dcterms:modified>
</cp:coreProperties>
</file>