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6"/>
    <p:restoredTop sz="96197"/>
  </p:normalViewPr>
  <p:slideViewPr>
    <p:cSldViewPr snapToGrid="0">
      <p:cViewPr varScale="1">
        <p:scale>
          <a:sx n="104" d="100"/>
          <a:sy n="104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711493" y="407989"/>
            <a:ext cx="4269254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809745" y="4395115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>
            <a:off x="9651359" y="4599527"/>
            <a:ext cx="46071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112078" y="4395115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47695" y="3672089"/>
            <a:ext cx="7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293270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3596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161252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1648506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1854606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1648507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407989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317607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446037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1983036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421700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25556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411305"/>
            <a:ext cx="1425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35092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45199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830690" y="1263960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853819" y="2332869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966356" y="2991815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966356" y="3138371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420645" y="1586776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428094" y="197101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420644" y="2828703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189039" y="2164426"/>
            <a:ext cx="239055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189039" y="2474760"/>
            <a:ext cx="231605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165910" y="920271"/>
            <a:ext cx="255868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165910" y="1405851"/>
            <a:ext cx="254735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518600" y="2840424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526051" y="2164426"/>
            <a:ext cx="633015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966356" y="2840849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421778" y="734565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533504" y="1062990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595002" y="1163701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SimS</a:t>
            </a:r>
            <a:r>
              <a:rPr lang="en-US" sz="1400" baseline="-25000" dirty="0"/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519413" y="1594399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515212" y="920271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>
            <a:off x="9512925" y="1436812"/>
            <a:ext cx="227812" cy="250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 flipV="1">
            <a:off x="7760056" y="1436261"/>
            <a:ext cx="362639" cy="33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9740737" y="1293198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39486" y="3011759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11472633" y="1298307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>
            <a:off x="11312407" y="3157874"/>
            <a:ext cx="160226" cy="46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1472633" y="301896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79960" y="132175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122695" y="1309961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 flipV="1">
            <a:off x="7762788" y="3174260"/>
            <a:ext cx="359907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985537" y="3056557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8122695" y="3049039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9160122" y="1282591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56572" y="3008814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8617658" y="1436261"/>
            <a:ext cx="538914" cy="17267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8617658" y="1436261"/>
            <a:ext cx="542464" cy="55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8617658" y="3163035"/>
            <a:ext cx="538914" cy="112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8617658" y="1436812"/>
            <a:ext cx="542464" cy="17374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 flipV="1">
            <a:off x="9509375" y="3157874"/>
            <a:ext cx="230111" cy="516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8485334" y="1436812"/>
            <a:ext cx="674788" cy="24674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8481784" y="3163035"/>
            <a:ext cx="674788" cy="8068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>
            <a:off x="11311157" y="1439313"/>
            <a:ext cx="161476" cy="25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507256" y="407989"/>
            <a:ext cx="5446592" cy="3769854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503626" y="2477265"/>
            <a:ext cx="23160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717430" y="400088"/>
            <a:ext cx="426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Hyper-Parameters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8657984" y="431258"/>
            <a:ext cx="3020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Apply Models on Partitions to 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230552" y="4177843"/>
            <a:ext cx="0" cy="2172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241" idx="0"/>
          </p:cNvCxnSpPr>
          <p:nvPr/>
        </p:nvCxnSpPr>
        <p:spPr>
          <a:xfrm rot="5400000" flipH="1" flipV="1">
            <a:off x="5004702" y="-3817860"/>
            <a:ext cx="12700" cy="8451699"/>
          </a:xfrm>
          <a:prstGeom prst="bentConnector3">
            <a:avLst>
              <a:gd name="adj1" fmla="val 180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861271" y="358350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419516" y="319928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r</a:t>
            </a:r>
            <a:r>
              <a:rPr lang="en-US" sz="1400" dirty="0" err="1">
                <a:solidFill>
                  <a:schemeClr val="tx1"/>
                </a:solidFill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</a:rPr>
              <a:t>r_h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428096" y="4030644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196491" y="3392696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196491" y="3725400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526052" y="4053696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517473" y="3392696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931086" y="707865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011769" y="1853663"/>
            <a:ext cx="820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923032" y="800363"/>
            <a:ext cx="9842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</a:t>
            </a:r>
            <a:r>
              <a:rPr lang="en-US" sz="1400" dirty="0" err="1">
                <a:solidFill>
                  <a:schemeClr val="tx1"/>
                </a:solidFill>
              </a:rPr>
              <a:t>ArgMax</a:t>
            </a:r>
            <a:r>
              <a:rPr lang="en-US" sz="1400" dirty="0"/>
              <a:t> (</a:t>
            </a:r>
            <a:r>
              <a:rPr lang="en-US" sz="1400" dirty="0" err="1"/>
              <a:t>SimS</a:t>
            </a:r>
            <a:r>
              <a:rPr lang="en-US" sz="1400" dirty="0"/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2"/>
          </p:cNvCxnSpPr>
          <p:nvPr/>
        </p:nvCxnSpPr>
        <p:spPr>
          <a:xfrm>
            <a:off x="5901998" y="2584916"/>
            <a:ext cx="1083539" cy="613023"/>
          </a:xfrm>
          <a:prstGeom prst="bentConnector3">
            <a:avLst>
              <a:gd name="adj1" fmla="val 699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7926442" y="2170515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10123298" y="2170515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011769" y="2535164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011769" y="3239347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011769" y="3745455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011769" y="3747321"/>
            <a:ext cx="818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baseline="-25000" dirty="0" err="1"/>
              <a:t>r</a:t>
            </a:r>
            <a:r>
              <a:rPr lang="en-US" sz="1200" dirty="0" err="1">
                <a:solidFill>
                  <a:schemeClr val="tx1"/>
                </a:solidFill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</a:rPr>
              <a:t>r_h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369937" y="344603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369937" y="359480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369937" y="329948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 flipV="1">
            <a:off x="4783612" y="1992163"/>
            <a:ext cx="228157" cy="582557"/>
          </a:xfrm>
          <a:prstGeom prst="bentConnector3">
            <a:avLst>
              <a:gd name="adj1" fmla="val 11831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782597" y="1328695"/>
            <a:ext cx="229172" cy="663468"/>
          </a:xfrm>
          <a:prstGeom prst="bentConnector3">
            <a:avLst>
              <a:gd name="adj1" fmla="val 1675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013798" y="1862383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779632" y="3787992"/>
            <a:ext cx="232137" cy="9782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5947781" y="2252298"/>
            <a:ext cx="61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562602" y="1137525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588693" y="208876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</a:t>
            </a:r>
            <a:r>
              <a:rPr lang="en-US" sz="1200" i="1" baseline="-25000" dirty="0">
                <a:solidFill>
                  <a:schemeClr val="tx2"/>
                </a:solidFill>
              </a:rPr>
              <a:t>HAPV</a:t>
            </a:r>
            <a:r>
              <a:rPr lang="en-US" sz="1200" i="1" dirty="0">
                <a:solidFill>
                  <a:schemeClr val="tx2"/>
                </a:solidFill>
              </a:rPr>
              <a:t>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565334" y="2875828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2667236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358616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00606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103902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20249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2809127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3991939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077199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3907887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068938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153594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2984281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534519" y="2309015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589549" y="2415081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SimS</a:t>
            </a:r>
            <a:r>
              <a:rPr lang="en-US" sz="1400" b="1" baseline="-25000" dirty="0"/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530539" y="3522287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592037" y="3622998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SimS</a:t>
            </a:r>
            <a:r>
              <a:rPr lang="en-US" sz="1400" b="1" baseline="-25000" dirty="0" err="1"/>
              <a:t>r_h</a:t>
            </a:r>
            <a:endParaRPr lang="en-US" sz="1400" b="1" baseline="-2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504861" y="412508"/>
            <a:ext cx="187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</a:t>
            </a:r>
            <a:r>
              <a:rPr lang="en-US" sz="1400" b="1" baseline="-25000" dirty="0"/>
              <a:t>HAPV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711492" y="4493087"/>
            <a:ext cx="478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 Number of possible values across </a:t>
            </a:r>
            <a:r>
              <a:rPr lang="en-US" sz="1400" b="1" i="1" dirty="0"/>
              <a:t>r</a:t>
            </a:r>
            <a:r>
              <a:rPr lang="en-US" sz="1400" dirty="0"/>
              <a:t> hyper-parameters 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7146084" y="38755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7146084" y="402432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7146084" y="372900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8302339" y="38755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8302339" y="402432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8302339" y="372900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9290857" y="386814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9290857" y="401690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9290857" y="372158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936573-4FB6-3794-BCBF-50B421622621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8370176" y="426951"/>
            <a:ext cx="1" cy="8830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10560175" y="38755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10560175" y="402432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10560175" y="372900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0DCAD2C-4E6A-087F-40CC-FEB2517080F6}"/>
              </a:ext>
            </a:extLst>
          </p:cNvPr>
          <p:cNvCxnSpPr>
            <a:cxnSpLocks/>
            <a:stCxn id="42" idx="3"/>
            <a:endCxn id="205" idx="2"/>
          </p:cNvCxnSpPr>
          <p:nvPr/>
        </p:nvCxnSpPr>
        <p:spPr>
          <a:xfrm flipV="1">
            <a:off x="5901998" y="1459376"/>
            <a:ext cx="1077962" cy="1125540"/>
          </a:xfrm>
          <a:prstGeom prst="bentConnector3">
            <a:avLst>
              <a:gd name="adj1" fmla="val 7040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68DC5A-A4EB-F0CF-03C1-042EBFCD9687}"/>
              </a:ext>
            </a:extLst>
          </p:cNvPr>
          <p:cNvCxnSpPr>
            <a:cxnSpLocks/>
          </p:cNvCxnSpPr>
          <p:nvPr/>
        </p:nvCxnSpPr>
        <p:spPr>
          <a:xfrm>
            <a:off x="7151685" y="193832"/>
            <a:ext cx="0" cy="2331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0"/>
            <a:ext cx="4485124" cy="2479174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88678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78581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490291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68562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388109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15675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30552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969738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344467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1894151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867736" y="1104701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559994"/>
            <a:ext cx="232742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794308"/>
            <a:ext cx="231606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30935"/>
            <a:ext cx="255870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894500"/>
            <a:ext cx="254736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1926598"/>
            <a:ext cx="403714" cy="11770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559994"/>
            <a:ext cx="402577" cy="11853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34230" y="861114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01020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6" y="408821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15520" y="742853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20524" y="697562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979374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3" y="630935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678531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641362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541496"/>
            <a:ext cx="616699" cy="2610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7573555" y="2192779"/>
            <a:ext cx="1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678" y="1028848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7799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0191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475" y="2622955"/>
            <a:ext cx="0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7030895" y="405398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9390024" y="1016134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8845432" y="391830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9397475" y="2192779"/>
            <a:ext cx="0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1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08576" y="1239587"/>
            <a:ext cx="211323" cy="422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239587"/>
            <a:ext cx="19579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214117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41296" y="266217"/>
            <a:ext cx="4688220" cy="257788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6695834" y="4511609"/>
            <a:ext cx="1933682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1200" i="1" baseline="-25000" dirty="0"/>
              <a:t>,…,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200" dirty="0"/>
              <a:t>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7662675" y="5163923"/>
            <a:ext cx="0" cy="4375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6918779" y="5601503"/>
            <a:ext cx="1487791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1921397" y="401195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65790" y="565999"/>
              <a:ext cx="1778397" cy="2310272"/>
            </a:xfrm>
            <a:prstGeom prst="roundRect">
              <a:avLst>
                <a:gd name="adj" fmla="val 9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4068346" y="1052035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4024774" y="756508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4091475" y="1951843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4019917" y="1654326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4196160" y="24924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4196160" y="26411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4824074" y="1235955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4825209" y="1610684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4824073" y="2160368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6962758" y="1370918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4418842" y="1826211"/>
            <a:ext cx="406367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4418842" y="2060525"/>
            <a:ext cx="405231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4395713" y="897152"/>
            <a:ext cx="429495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4395713" y="1160717"/>
            <a:ext cx="428361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6360124" y="2180939"/>
            <a:ext cx="403714" cy="12957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6361261" y="1826211"/>
            <a:ext cx="402577" cy="1066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7129252" y="1127331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4196160" y="23458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4825208" y="675038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6410542" y="1009070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6515546" y="963779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6361261" y="1245591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6362395" y="897152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6404483" y="1932872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6497337" y="1895703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7123192" y="1807713"/>
            <a:ext cx="616699" cy="24919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2905318" y="5476139"/>
            <a:ext cx="1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2903441" y="4193449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210975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393367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2707045" y="61525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4729238" y="5936005"/>
            <a:ext cx="0" cy="21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4530966" y="61493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5661004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2362658" y="3569999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2657837" y="4346090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4721787" y="4180735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4177195" y="3556431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4474305" y="4348247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2728917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2346756" y="520163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4552836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4168021" y="520163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2905319" y="4598689"/>
            <a:ext cx="1823919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2905319" y="4598689"/>
            <a:ext cx="0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4721787" y="4598689"/>
            <a:ext cx="7451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2905319" y="4598689"/>
            <a:ext cx="1816468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4729238" y="5476139"/>
            <a:ext cx="0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5884028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6108957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5661004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5884028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6108957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5655992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5879016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6103945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5657081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5880105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6105034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2905319" y="4462138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4729238" y="4462138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2905317" y="5936005"/>
            <a:ext cx="1" cy="2164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1965407" y="3148891"/>
            <a:ext cx="4517975" cy="337562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3743804" y="1555159"/>
            <a:ext cx="197492" cy="11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3989945" y="269201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965407" y="3175362"/>
            <a:ext cx="45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BB134F05-F578-6A47-7AA8-1FF06BC4E29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843305" y="2711467"/>
            <a:ext cx="11301" cy="4374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</p:cNvCxnSpPr>
          <p:nvPr/>
        </p:nvCxnSpPr>
        <p:spPr>
          <a:xfrm>
            <a:off x="4916547" y="2856151"/>
            <a:ext cx="0" cy="30074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>
            <a:off x="6483382" y="4836706"/>
            <a:ext cx="212452" cy="1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711492" y="407989"/>
            <a:ext cx="4787431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984720" y="4139810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>
            <a:off x="9826334" y="4344222"/>
            <a:ext cx="282527" cy="98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108861" y="4140795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47695" y="3672089"/>
            <a:ext cx="7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293270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3596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161252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1648506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1854606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1648507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407989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317607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446037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1983036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421700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25556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411305"/>
            <a:ext cx="1425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35092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45199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830690" y="1263960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853819" y="2332869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966356" y="2991815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966356" y="3138371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420645" y="1586776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428094" y="197101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420644" y="2828703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189039" y="2164426"/>
            <a:ext cx="239055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189039" y="2474760"/>
            <a:ext cx="231605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165910" y="920271"/>
            <a:ext cx="255868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165910" y="1405851"/>
            <a:ext cx="254735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518600" y="2840424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526051" y="2164426"/>
            <a:ext cx="633015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966356" y="2840849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421778" y="734565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533504" y="1062990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595002" y="1163701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SimS</a:t>
            </a:r>
            <a:r>
              <a:rPr lang="en-US" sz="1400" baseline="-25000" dirty="0"/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519413" y="1594399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515212" y="920271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39294" y="2630072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7539294" y="1300428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54250" y="2768018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854433" y="2768018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41020" y="3187677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640894" y="3060248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444341" y="318454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517872" y="8182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360986" y="886508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91812" y="1618782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9635162" y="1298850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458759" y="881429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387680" y="1620939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62892" y="2321630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466211" y="2321630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39294" y="1871381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39294" y="1871381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635162" y="1871381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39294" y="1871381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640894" y="2630072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740896" y="8182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965825" y="8182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517872" y="168236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740896" y="168236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965825" y="168236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512860" y="287065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735884" y="287065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960813" y="287065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513949" y="328784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736973" y="328784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961902" y="328784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39294" y="1868670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642613" y="1898531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39292" y="3060248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691328" y="407989"/>
            <a:ext cx="5446592" cy="319227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503626" y="2477265"/>
            <a:ext cx="23160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717430" y="400088"/>
            <a:ext cx="478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Hyper-Parameters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1047766" y="2363824"/>
            <a:ext cx="11407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Apply Models on Partitions to 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405527" y="3600259"/>
            <a:ext cx="9097" cy="53955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241" idx="0"/>
          </p:cNvCxnSpPr>
          <p:nvPr/>
        </p:nvCxnSpPr>
        <p:spPr>
          <a:xfrm rot="5400000" flipH="1" flipV="1">
            <a:off x="5096738" y="-3909896"/>
            <a:ext cx="12700" cy="8635771"/>
          </a:xfrm>
          <a:prstGeom prst="bentConnector3">
            <a:avLst>
              <a:gd name="adj1" fmla="val 180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861271" y="358350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419516" y="319928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r</a:t>
            </a:r>
            <a:r>
              <a:rPr lang="en-US" sz="1400" dirty="0" err="1">
                <a:solidFill>
                  <a:schemeClr val="tx1"/>
                </a:solidFill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</a:rPr>
              <a:t>r_h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428096" y="4030644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196491" y="3392696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196491" y="3725400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526052" y="4053696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517473" y="3392696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931086" y="707865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011769" y="1853663"/>
            <a:ext cx="820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923032" y="800363"/>
            <a:ext cx="9842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</a:t>
            </a:r>
            <a:r>
              <a:rPr lang="en-US" sz="1400" dirty="0" err="1">
                <a:solidFill>
                  <a:schemeClr val="tx1"/>
                </a:solidFill>
              </a:rPr>
              <a:t>ArgMax</a:t>
            </a:r>
            <a:r>
              <a:rPr lang="en-US" sz="1400" dirty="0"/>
              <a:t> (</a:t>
            </a:r>
            <a:r>
              <a:rPr lang="en-US" sz="1400" dirty="0" err="1"/>
              <a:t>SimS</a:t>
            </a:r>
            <a:r>
              <a:rPr lang="en-US" sz="1400" dirty="0"/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5901998" y="881429"/>
            <a:ext cx="3733163" cy="1703487"/>
          </a:xfrm>
          <a:prstGeom prst="bentConnector4">
            <a:avLst>
              <a:gd name="adj1" fmla="val 18505"/>
              <a:gd name="adj2" fmla="val 11884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192827" y="161878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158352" y="2779745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011769" y="2535164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011769" y="3239347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011769" y="3745455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011769" y="3747321"/>
            <a:ext cx="818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baseline="-25000" dirty="0" err="1"/>
              <a:t>r</a:t>
            </a:r>
            <a:r>
              <a:rPr lang="en-US" sz="1200" dirty="0" err="1">
                <a:solidFill>
                  <a:schemeClr val="tx1"/>
                </a:solidFill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</a:rPr>
              <a:t>r_h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369937" y="344603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369937" y="359480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369937" y="329948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7537388" y="560918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 flipV="1">
            <a:off x="4783612" y="1992163"/>
            <a:ext cx="228157" cy="582557"/>
          </a:xfrm>
          <a:prstGeom prst="bentConnector3">
            <a:avLst>
              <a:gd name="adj1" fmla="val 11831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782597" y="1328695"/>
            <a:ext cx="229172" cy="663468"/>
          </a:xfrm>
          <a:prstGeom prst="bentConnector3">
            <a:avLst>
              <a:gd name="adj1" fmla="val 1675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013798" y="1862383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779632" y="3787992"/>
            <a:ext cx="232137" cy="9782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5916063" y="2267658"/>
            <a:ext cx="61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943628" y="702278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044173" y="790444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</a:t>
            </a:r>
            <a:r>
              <a:rPr lang="en-US" sz="1200" i="1" baseline="-25000" dirty="0">
                <a:solidFill>
                  <a:schemeClr val="tx2"/>
                </a:solidFill>
              </a:rPr>
              <a:t>HAPV</a:t>
            </a:r>
            <a:r>
              <a:rPr lang="en-US" sz="1200" i="1" dirty="0">
                <a:solidFill>
                  <a:schemeClr val="tx2"/>
                </a:solidFill>
              </a:rPr>
              <a:t>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038556" y="700700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2667236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358616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00606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103902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20249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2809127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3991939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077199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3907887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068938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153594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2984281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534519" y="2309015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589549" y="2415081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SimS</a:t>
            </a:r>
            <a:r>
              <a:rPr lang="en-US" sz="1400" b="1" baseline="-25000" dirty="0"/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530539" y="3522287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592037" y="3622998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SimS</a:t>
            </a:r>
            <a:r>
              <a:rPr lang="en-US" sz="1400" b="1" baseline="-25000" dirty="0" err="1"/>
              <a:t>r_h</a:t>
            </a:r>
            <a:endParaRPr lang="en-US" sz="1400" b="1" baseline="-2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11047766" y="428116"/>
            <a:ext cx="1144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</a:t>
            </a:r>
            <a:r>
              <a:rPr lang="en-US" sz="1400" b="1" baseline="-25000" dirty="0"/>
              <a:t>HAPV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711492" y="4493087"/>
            <a:ext cx="478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 Number of possible values across </a:t>
            </a:r>
            <a:r>
              <a:rPr lang="en-US" sz="1400" b="1" i="1" dirty="0"/>
              <a:t>r</a:t>
            </a:r>
            <a:r>
              <a:rPr lang="en-US" sz="1400" dirty="0"/>
              <a:t> hyper-parameters  </a:t>
            </a:r>
          </a:p>
        </p:txBody>
      </p:sp>
    </p:spTree>
    <p:extLst>
      <p:ext uri="{BB962C8B-B14F-4D97-AF65-F5344CB8AC3E}">
        <p14:creationId xmlns:p14="http://schemas.microsoft.com/office/powerpoint/2010/main" val="32506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424061" y="3926651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10265675" y="4129621"/>
            <a:ext cx="429088" cy="144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694763" y="3925209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137327"/>
            <a:ext cx="1510185" cy="2615276"/>
            <a:chOff x="228312" y="411267"/>
            <a:chExt cx="1510185" cy="26152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411267"/>
              <a:ext cx="1449546" cy="2615276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426256"/>
              <a:ext cx="1425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Partitioning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665028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8456024" y="1335384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802974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802974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322263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3095204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321949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921464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653738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10551892" y="1333806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5489" y="916385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655895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356586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35658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906337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906337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906337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906337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665028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903626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933487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3095204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50789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557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25837" y="362213"/>
            <a:ext cx="5355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OI_HAPV &amp; Apply on Partitions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844868" y="3627622"/>
            <a:ext cx="172" cy="2990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936020" y="-2562189"/>
            <a:ext cx="850757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31439" y="762488"/>
            <a:ext cx="984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</a:t>
            </a:r>
            <a:r>
              <a:rPr lang="en-US" sz="1400" dirty="0" err="1">
                <a:solidFill>
                  <a:schemeClr val="tx1"/>
                </a:solidFill>
              </a:rPr>
              <a:t>ArgMax</a:t>
            </a:r>
            <a:r>
              <a:rPr lang="en-US" sz="1400" dirty="0">
                <a:solidFill>
                  <a:schemeClr val="tx1"/>
                </a:solidFill>
              </a:rPr>
              <a:t> Parameter Value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210405" y="916385"/>
            <a:ext cx="4341486" cy="1630656"/>
          </a:xfrm>
          <a:prstGeom prst="bentConnector4">
            <a:avLst>
              <a:gd name="adj1" fmla="val 30052"/>
              <a:gd name="adj2" fmla="val 11893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653738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814701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8454118" y="595874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6166538" y="2229783"/>
            <a:ext cx="135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7860358" y="737234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960903" y="82540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OI_HAPV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955286" y="735656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424061" y="3926651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10265675" y="4129621"/>
            <a:ext cx="429088" cy="144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694763" y="3925209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137327"/>
            <a:ext cx="1510185" cy="2615276"/>
            <a:chOff x="228312" y="411267"/>
            <a:chExt cx="1510185" cy="26152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411267"/>
              <a:ext cx="1449546" cy="2615276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426256"/>
              <a:ext cx="1425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Partitioning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665028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8456024" y="1335384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802974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802974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322263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3095204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321949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921464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653738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10551892" y="1333806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5489" y="916385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655895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356586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35658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906337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906337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906337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906337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665028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903626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933487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3095204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50789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557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25837" y="362213"/>
            <a:ext cx="5355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OI_HAPV &amp; Apply on Partitions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844868" y="3627622"/>
            <a:ext cx="172" cy="2990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936020" y="-2562189"/>
            <a:ext cx="850757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210405" y="916385"/>
            <a:ext cx="4341486" cy="1630656"/>
          </a:xfrm>
          <a:prstGeom prst="bentConnector4">
            <a:avLst>
              <a:gd name="adj1" fmla="val 30052"/>
              <a:gd name="adj2" fmla="val 11893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653738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814701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8454118" y="595874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6166538" y="2229783"/>
            <a:ext cx="135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7860358" y="737234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960903" y="82540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OI_HAPV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955286" y="735656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028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852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028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8453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548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2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845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858654" y="-2484823"/>
            <a:ext cx="1005489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86" idx="3"/>
            <a:endCxn id="213" idx="1"/>
          </p:cNvCxnSpPr>
          <p:nvPr/>
        </p:nvCxnSpPr>
        <p:spPr>
          <a:xfrm flipV="1">
            <a:off x="7298283" y="829236"/>
            <a:ext cx="3250156" cy="1717805"/>
          </a:xfrm>
          <a:prstGeom prst="bentConnector4">
            <a:avLst>
              <a:gd name="adj1" fmla="val 6648"/>
              <a:gd name="adj2" fmla="val 11330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8453551" y="587080"/>
            <a:ext cx="567" cy="275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548EAAE-F78C-EEF9-C2FB-CAC9E0EA74EE}"/>
              </a:ext>
            </a:extLst>
          </p:cNvPr>
          <p:cNvSpPr/>
          <p:nvPr/>
        </p:nvSpPr>
        <p:spPr>
          <a:xfrm>
            <a:off x="6360311" y="2400926"/>
            <a:ext cx="937972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OI_HAPV</a:t>
            </a: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A98DF12-5282-3E6B-70F6-4D52FD8D6673}"/>
              </a:ext>
            </a:extLst>
          </p:cNvPr>
          <p:cNvCxnSpPr>
            <a:cxnSpLocks/>
            <a:stCxn id="42" idx="3"/>
            <a:endCxn id="486" idx="1"/>
          </p:cNvCxnSpPr>
          <p:nvPr/>
        </p:nvCxnSpPr>
        <p:spPr>
          <a:xfrm>
            <a:off x="6210405" y="2547041"/>
            <a:ext cx="149906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007757" y="829236"/>
            <a:ext cx="3778682" cy="1847267"/>
          </a:xfrm>
          <a:prstGeom prst="bentConnector4">
            <a:avLst>
              <a:gd name="adj1" fmla="val 19165"/>
              <a:gd name="adj2" fmla="val 11127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7691551" y="632727"/>
            <a:ext cx="567" cy="2293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658065" cy="2310272"/>
            <a:chOff x="228312" y="565999"/>
            <a:chExt cx="165806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1292503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996976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236141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2063895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222971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47009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1028212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401185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90811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447198" y="60359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8081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541519" y="57776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5783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135461" y="204019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5783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236126" y="204019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612052"/>
            <a:ext cx="327367" cy="217363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48035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72073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3319498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577768"/>
            <a:ext cx="3788832" cy="2098735"/>
          </a:xfrm>
          <a:prstGeom prst="bentConnector4">
            <a:avLst>
              <a:gd name="adj1" fmla="val 17405"/>
              <a:gd name="adj2" fmla="val 108471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702268" y="408951"/>
            <a:ext cx="0" cy="1946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622955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15399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82219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524679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29332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4420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065753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442601"/>
            <a:ext cx="1536052" cy="68399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202913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60" y="1288775"/>
            <a:ext cx="1772840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784600"/>
            <a:ext cx="232742" cy="146278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930878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1765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218372"/>
            <a:ext cx="403714" cy="1346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784600"/>
            <a:ext cx="402577" cy="1433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37703"/>
            <a:ext cx="523310" cy="3510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14677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89152"/>
            <a:ext cx="718709" cy="2971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66627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086254"/>
            <a:ext cx="402577" cy="12139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310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27918"/>
            <a:ext cx="718709" cy="29045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902625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25570"/>
            <a:ext cx="523310" cy="3475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73556" y="2192779"/>
            <a:ext cx="55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765" y="1028845"/>
            <a:ext cx="1791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869931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S1_M2</a:t>
            </a:r>
            <a:r>
              <a:rPr lang="en-US" sz="14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93437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S2_M2</a:t>
            </a:r>
            <a:r>
              <a:rPr lang="en-US" sz="14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117" y="2622955"/>
            <a:ext cx="358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971865" y="412473"/>
            <a:ext cx="1199800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051788" y="709912"/>
            <a:ext cx="352803" cy="229212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983270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578502" y="668939"/>
            <a:ext cx="647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404591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88832" y="1016134"/>
            <a:ext cx="1192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788933" y="399761"/>
            <a:ext cx="1199799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866327" y="69488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797809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389568" y="667744"/>
            <a:ext cx="61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219130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97117" y="2192779"/>
            <a:ext cx="358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57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09132"/>
            <a:ext cx="211323" cy="23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05023" y="1239587"/>
            <a:ext cx="195795" cy="718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14879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4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1415</Words>
  <Application>Microsoft Macintosh PowerPoint</Application>
  <PresentationFormat>Widescreen</PresentationFormat>
  <Paragraphs>506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CHANCERY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21</cp:revision>
  <dcterms:created xsi:type="dcterms:W3CDTF">2023-06-16T08:20:05Z</dcterms:created>
  <dcterms:modified xsi:type="dcterms:W3CDTF">2023-10-24T19:20:38Z</dcterms:modified>
</cp:coreProperties>
</file>