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8"/>
    <p:restoredTop sz="96327"/>
  </p:normalViewPr>
  <p:slideViewPr>
    <p:cSldViewPr snapToGrid="0">
      <p:cViewPr varScale="1">
        <p:scale>
          <a:sx n="93" d="100"/>
          <a:sy n="93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063184" y="2511259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063185" y="1710558"/>
            <a:ext cx="2738906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algorithm:ball_tree</a:t>
            </a:r>
            <a:r>
              <a:rPr lang="en-US" sz="1600" dirty="0"/>
              <a:t>, …]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2844594" y="1601226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892750" y="290719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892750" y="525147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063184" y="3247133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060389" y="4788965"/>
            <a:ext cx="2741700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060389" y="3988264"/>
            <a:ext cx="2741701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algorithm:kd_tree</a:t>
            </a:r>
            <a:r>
              <a:rPr lang="en-US" sz="1600" dirty="0"/>
              <a:t>, …]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2844594" y="3878932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592168" y="263189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690804" y="276332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041974" y="3727158"/>
            <a:ext cx="205931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[…, </a:t>
            </a:r>
            <a:r>
              <a:rPr lang="en-US" sz="1600" b="1" dirty="0"/>
              <a:t>algorithm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kd_tree</a:t>
            </a:r>
            <a:r>
              <a:rPr lang="en-US" sz="1600" dirty="0"/>
              <a:t> (best ARI score),…]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  <a:endCxn id="68" idx="1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868382" cy="595258"/>
          </a:xfrm>
          <a:prstGeom prst="bentConnector3">
            <a:avLst>
              <a:gd name="adj1" fmla="val 305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  <a:endCxn id="6" idx="1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749113" cy="661827"/>
          </a:xfrm>
          <a:prstGeom prst="bentConnector3">
            <a:avLst>
              <a:gd name="adj1" fmla="val 354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9AC7FB-71AC-ACA0-06AC-D576FC5F295D}"/>
              </a:ext>
            </a:extLst>
          </p:cNvPr>
          <p:cNvCxnSpPr>
            <a:cxnSpLocks/>
            <a:stCxn id="18" idx="3"/>
            <a:endCxn id="87" idx="2"/>
          </p:cNvCxnSpPr>
          <p:nvPr/>
        </p:nvCxnSpPr>
        <p:spPr>
          <a:xfrm flipV="1">
            <a:off x="6841005" y="3247642"/>
            <a:ext cx="690312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2336FA-3404-5647-3836-B4570FE48AA0}"/>
              </a:ext>
            </a:extLst>
          </p:cNvPr>
          <p:cNvSpPr/>
          <p:nvPr/>
        </p:nvSpPr>
        <p:spPr>
          <a:xfrm>
            <a:off x="6301135" y="2233261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1_o</a:t>
            </a:r>
            <a:endParaRPr lang="en-US" sz="2400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8F54C-4A0B-5648-AB45-95D664FA38D8}"/>
              </a:ext>
            </a:extLst>
          </p:cNvPr>
          <p:cNvSpPr/>
          <p:nvPr/>
        </p:nvSpPr>
        <p:spPr>
          <a:xfrm>
            <a:off x="6295291" y="3361654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1_k</a:t>
            </a:r>
            <a:endParaRPr lang="en-US" sz="2400" i="1" baseline="-25000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AFCEED6-6165-DDB4-9DAF-CF6A2C62507B}"/>
              </a:ext>
            </a:extLst>
          </p:cNvPr>
          <p:cNvCxnSpPr>
            <a:cxnSpLocks/>
            <a:stCxn id="17" idx="3"/>
            <a:endCxn id="87" idx="0"/>
          </p:cNvCxnSpPr>
          <p:nvPr/>
        </p:nvCxnSpPr>
        <p:spPr>
          <a:xfrm>
            <a:off x="6846849" y="2376822"/>
            <a:ext cx="684468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110DA-E422-D65F-2989-92188299C2E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931873" y="2376822"/>
            <a:ext cx="369262" cy="300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7F901D-7118-E411-37D1-31DA07B693F2}"/>
              </a:ext>
            </a:extLst>
          </p:cNvPr>
          <p:cNvCxnSpPr>
            <a:cxnSpLocks/>
            <a:stCxn id="54" idx="1"/>
            <a:endCxn id="18" idx="1"/>
          </p:cNvCxnSpPr>
          <p:nvPr/>
        </p:nvCxnSpPr>
        <p:spPr>
          <a:xfrm flipV="1">
            <a:off x="5802089" y="3505215"/>
            <a:ext cx="493202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659216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6690804" y="504515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V="1">
            <a:off x="6835161" y="5529472"/>
            <a:ext cx="696156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4E000-3517-22FF-BB7A-6E9AE5404274}"/>
              </a:ext>
            </a:extLst>
          </p:cNvPr>
          <p:cNvSpPr/>
          <p:nvPr/>
        </p:nvSpPr>
        <p:spPr>
          <a:xfrm>
            <a:off x="6301135" y="4515091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2_o</a:t>
            </a:r>
            <a:endParaRPr lang="en-US" sz="2400" i="1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6FF87-FE42-BE80-E77F-C4A661E8F1A6}"/>
              </a:ext>
            </a:extLst>
          </p:cNvPr>
          <p:cNvSpPr/>
          <p:nvPr/>
        </p:nvSpPr>
        <p:spPr>
          <a:xfrm>
            <a:off x="6295291" y="5643484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endParaRPr lang="en-US" sz="2400" i="1" baseline="-250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>
            <a:off x="6841005" y="4658652"/>
            <a:ext cx="690312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18D928-3BDB-EE6B-F484-FBE9086B40F9}"/>
              </a:ext>
            </a:extLst>
          </p:cNvPr>
          <p:cNvCxnSpPr>
            <a:cxnSpLocks/>
            <a:stCxn id="68" idx="3"/>
            <a:endCxn id="45" idx="1"/>
          </p:cNvCxnSpPr>
          <p:nvPr/>
        </p:nvCxnSpPr>
        <p:spPr>
          <a:xfrm>
            <a:off x="5931873" y="4657536"/>
            <a:ext cx="369262" cy="111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B420A3-8250-72BD-2DB2-03E8450BD8CA}"/>
              </a:ext>
            </a:extLst>
          </p:cNvPr>
          <p:cNvCxnSpPr>
            <a:cxnSpLocks/>
            <a:stCxn id="69" idx="1"/>
            <a:endCxn id="46" idx="1"/>
          </p:cNvCxnSpPr>
          <p:nvPr/>
        </p:nvCxnSpPr>
        <p:spPr>
          <a:xfrm>
            <a:off x="5802089" y="5782922"/>
            <a:ext cx="493202" cy="412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96" idx="3"/>
            <a:endCxn id="114" idx="1"/>
          </p:cNvCxnSpPr>
          <p:nvPr/>
        </p:nvCxnSpPr>
        <p:spPr>
          <a:xfrm flipH="1">
            <a:off x="8041974" y="2932597"/>
            <a:ext cx="329856" cy="1139921"/>
          </a:xfrm>
          <a:prstGeom prst="bentConnector5">
            <a:avLst>
              <a:gd name="adj1" fmla="val -69303"/>
              <a:gd name="adj2" fmla="val 42277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56B4951-1D51-52AF-93D1-40CD41D405F2}"/>
              </a:ext>
            </a:extLst>
          </p:cNvPr>
          <p:cNvCxnSpPr>
            <a:cxnSpLocks/>
            <a:stCxn id="43" idx="3"/>
            <a:endCxn id="114" idx="1"/>
          </p:cNvCxnSpPr>
          <p:nvPr/>
        </p:nvCxnSpPr>
        <p:spPr>
          <a:xfrm flipH="1" flipV="1">
            <a:off x="8041974" y="4072518"/>
            <a:ext cx="329856" cy="1141909"/>
          </a:xfrm>
          <a:prstGeom prst="bentConnector5">
            <a:avLst>
              <a:gd name="adj1" fmla="val -69303"/>
              <a:gd name="adj2" fmla="val 42290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7</cp:revision>
  <dcterms:created xsi:type="dcterms:W3CDTF">2023-06-16T09:49:57Z</dcterms:created>
  <dcterms:modified xsi:type="dcterms:W3CDTF">2023-08-21T14:56:27Z</dcterms:modified>
</cp:coreProperties>
</file>