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6160"/>
  </p:normalViewPr>
  <p:slideViewPr>
    <p:cSldViewPr snapToGrid="0">
      <p:cViewPr>
        <p:scale>
          <a:sx n="220" d="100"/>
          <a:sy n="220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520551" y="3311910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>
            <a:off x="9286706" y="3638067"/>
            <a:ext cx="654081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940787" y="3372541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-12834" y="91534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59152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74028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44496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809818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024309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518831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8364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6229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4263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4998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342996" y="786195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7274478" y="48167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6137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437317" y="75889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9368799" y="45584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3696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4482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90634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21033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6171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20958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6229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7229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9478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4998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7229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9478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4948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7178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9428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4959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7189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9439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6246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703883" y="2069275"/>
            <a:ext cx="316016" cy="120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8903629" y="3081648"/>
            <a:ext cx="6691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 flipV="1">
            <a:off x="4190162" y="-113764"/>
            <a:ext cx="128329" cy="6550435"/>
          </a:xfrm>
          <a:prstGeom prst="bentConnector4">
            <a:avLst>
              <a:gd name="adj1" fmla="val -899699"/>
              <a:gd name="adj2" fmla="val 9997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77530" y="324193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276496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62265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7" y="311024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7" y="335061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365177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11024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22959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269010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58308-A2C6-133D-A04D-94D67F2540E9}"/>
              </a:ext>
            </a:extLst>
          </p:cNvPr>
          <p:cNvSpPr txBox="1"/>
          <p:nvPr/>
        </p:nvSpPr>
        <p:spPr>
          <a:xfrm>
            <a:off x="2096995" y="2949383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n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558799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974969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440684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562587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262612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4" idx="0"/>
          </p:cNvCxnSpPr>
          <p:nvPr/>
        </p:nvCxnSpPr>
        <p:spPr>
          <a:xfrm flipV="1">
            <a:off x="6007757" y="455848"/>
            <a:ext cx="3616112" cy="1850540"/>
          </a:xfrm>
          <a:prstGeom prst="bentConnector4">
            <a:avLst>
              <a:gd name="adj1" fmla="val 6708"/>
              <a:gd name="adj2" fmla="val 107315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174837" y="118148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Model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140362" y="234245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52067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518704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462429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034371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0446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271292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286169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56637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7529548" y="326315"/>
            <a:ext cx="0" cy="15536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070419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138</Words>
  <Application>Microsoft Macintosh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19</cp:revision>
  <dcterms:created xsi:type="dcterms:W3CDTF">2023-06-16T08:20:05Z</dcterms:created>
  <dcterms:modified xsi:type="dcterms:W3CDTF">2023-10-13T22:12:13Z</dcterms:modified>
</cp:coreProperties>
</file>