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5"/>
    <p:restoredTop sz="96127"/>
  </p:normalViewPr>
  <p:slideViewPr>
    <p:cSldViewPr snapToGrid="0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711494" y="407989"/>
            <a:ext cx="4153072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300828" y="3147372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725044" y="3725399"/>
            <a:ext cx="228" cy="31150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95417" y="4036903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 </a:t>
            </a:r>
          </a:p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47695" y="3672089"/>
            <a:ext cx="7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293270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3596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161252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1648506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1854606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1648507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407989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317607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446037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1983036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421700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25556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411305"/>
            <a:ext cx="142550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35092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45199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830689" y="1263960"/>
            <a:ext cx="357725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853819" y="2332869"/>
            <a:ext cx="342672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966356" y="2991815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966356" y="3138371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420645" y="1586776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428094" y="197101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420644" y="2828703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196491" y="2164426"/>
            <a:ext cx="231603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196491" y="2474760"/>
            <a:ext cx="224153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188414" y="920271"/>
            <a:ext cx="233364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188414" y="1405851"/>
            <a:ext cx="232231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518600" y="2840424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526051" y="2164426"/>
            <a:ext cx="633015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966356" y="2840849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421778" y="734565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533504" y="1062990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595002" y="1163701"/>
            <a:ext cx="104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519413" y="1594399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515212" y="920271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8912040" y="1436138"/>
            <a:ext cx="138987" cy="6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 flipV="1">
            <a:off x="7214148" y="1436261"/>
            <a:ext cx="208383" cy="33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9051027" y="1290023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S1_M1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S1_M2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49776" y="229429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S2_M1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S2_M2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10782923" y="1291957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10622697" y="2438710"/>
            <a:ext cx="1574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780190" y="229514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671684" y="132175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22531" y="1309961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 flipV="1">
            <a:off x="7216880" y="2440921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677261" y="2323218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7422531" y="2315700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559237" y="1282591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8555687" y="2285000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7917494" y="1436261"/>
            <a:ext cx="638193" cy="100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7917494" y="1436261"/>
            <a:ext cx="641743" cy="55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7917494" y="2439221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7917494" y="1436812"/>
            <a:ext cx="641743" cy="100410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8908490" y="2439221"/>
            <a:ext cx="141286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878167" y="1436812"/>
            <a:ext cx="681070" cy="18393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7878167" y="2439221"/>
            <a:ext cx="677520" cy="9312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10621447" y="1435518"/>
            <a:ext cx="16147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349564" y="407989"/>
            <a:ext cx="4898293" cy="467085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503626" y="2477265"/>
            <a:ext cx="23160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536196" y="400088"/>
            <a:ext cx="446678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Hyper-Parameters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8029433" y="415240"/>
            <a:ext cx="26341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Models on Partitions to Generate Labels</a:t>
            </a:r>
          </a:p>
        </p:txBody>
      </p: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0"/>
          </p:cNvCxnSpPr>
          <p:nvPr/>
        </p:nvCxnSpPr>
        <p:spPr>
          <a:xfrm rot="16200000" flipH="1">
            <a:off x="5059042" y="-3872201"/>
            <a:ext cx="7251" cy="8567631"/>
          </a:xfrm>
          <a:prstGeom prst="bentConnector3">
            <a:avLst>
              <a:gd name="adj1" fmla="val -390331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861271" y="358350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419516" y="319928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428096" y="4030644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196491" y="3392696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196491" y="3725400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526052" y="4053696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517473" y="3392696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931086" y="854619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016267" y="2437361"/>
            <a:ext cx="655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856791" y="873966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Hyper-parameter with Maximum Similarity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2"/>
          </p:cNvCxnSpPr>
          <p:nvPr/>
        </p:nvCxnSpPr>
        <p:spPr>
          <a:xfrm>
            <a:off x="5758489" y="2462937"/>
            <a:ext cx="918772" cy="166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7248963" y="4659403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1400" i="1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399609" y="465940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US" sz="1400" i="1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011769" y="2954087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011769" y="3460194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011769" y="3650419"/>
            <a:ext cx="65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r_h</a:t>
            </a:r>
            <a:endParaRPr 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310560" y="316077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310560" y="33095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310560" y="301422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>
            <a:off x="4783612" y="2574720"/>
            <a:ext cx="232655" cy="11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782597" y="1328695"/>
            <a:ext cx="233670" cy="1247166"/>
          </a:xfrm>
          <a:prstGeom prst="bentConnector3">
            <a:avLst>
              <a:gd name="adj1" fmla="val 2670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013798" y="2350924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779632" y="3787992"/>
            <a:ext cx="232137" cy="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5795624" y="2154063"/>
            <a:ext cx="640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HAPV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468552" y="113752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316994" y="4567071"/>
            <a:ext cx="101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OI</a:t>
            </a:r>
            <a:r>
              <a:rPr lang="en-US" sz="12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HAPV</a:t>
            </a:r>
            <a:r>
              <a:rPr lang="en-US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Partitions</a:t>
            </a:r>
            <a:endParaRPr lang="en-US" sz="1400" i="1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471284" y="2142489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2667236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358616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00606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103902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20249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2809127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3991939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077199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3907887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068938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153594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2984281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534519" y="2309015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571734" y="2415081"/>
            <a:ext cx="108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530539" y="3522287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574223" y="3622998"/>
            <a:ext cx="108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sz="1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r_h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349563" y="412508"/>
            <a:ext cx="133329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Models Using OI</a:t>
            </a:r>
            <a:r>
              <a:rPr lang="en-US" sz="13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HAPV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711492" y="4493087"/>
            <a:ext cx="4207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possible values across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hyper-parameters 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6803143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6803143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6803143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7602175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7602175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7602175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8689972" y="336891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8689972" y="351767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8689972" y="322235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9870465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9870465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9870465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0DCAD2C-4E6A-087F-40CC-FEB2517080F6}"/>
              </a:ext>
            </a:extLst>
          </p:cNvPr>
          <p:cNvCxnSpPr>
            <a:cxnSpLocks/>
            <a:stCxn id="42" idx="3"/>
            <a:endCxn id="205" idx="2"/>
          </p:cNvCxnSpPr>
          <p:nvPr/>
        </p:nvCxnSpPr>
        <p:spPr>
          <a:xfrm flipV="1">
            <a:off x="5758489" y="1459376"/>
            <a:ext cx="913195" cy="1003561"/>
          </a:xfrm>
          <a:prstGeom prst="bentConnector3">
            <a:avLst>
              <a:gd name="adj1" fmla="val 71457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68DC5A-A4EB-F0CF-03C1-042EBFCD9687}"/>
              </a:ext>
            </a:extLst>
          </p:cNvPr>
          <p:cNvCxnSpPr>
            <a:cxnSpLocks/>
          </p:cNvCxnSpPr>
          <p:nvPr/>
        </p:nvCxnSpPr>
        <p:spPr>
          <a:xfrm flipH="1">
            <a:off x="7016210" y="108857"/>
            <a:ext cx="8277" cy="30638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9047044" y="4122127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[…,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Sn_Mm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Sn_Mn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10619965" y="4268242"/>
            <a:ext cx="160226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10780191" y="4126156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 flipV="1">
            <a:off x="7214148" y="4268753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/>
          <p:nvPr/>
        </p:nvSpPr>
        <p:spPr>
          <a:xfrm>
            <a:off x="6674529" y="4151050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7419799" y="4143532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/>
          <p:nvPr/>
        </p:nvSpPr>
        <p:spPr>
          <a:xfrm>
            <a:off x="8552955" y="4112832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7914762" y="4267053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>
            <a:off x="8905758" y="4267053"/>
            <a:ext cx="141286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6468552" y="3970321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7878167" y="3563778"/>
            <a:ext cx="674788" cy="7032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D6FC613-6A7A-AD9A-67E7-D4E0C0FA9BDC}"/>
              </a:ext>
            </a:extLst>
          </p:cNvPr>
          <p:cNvCxnSpPr>
            <a:cxnSpLocks/>
            <a:stCxn id="42" idx="3"/>
            <a:endCxn id="70" idx="2"/>
          </p:cNvCxnSpPr>
          <p:nvPr/>
        </p:nvCxnSpPr>
        <p:spPr>
          <a:xfrm>
            <a:off x="5758489" y="2462937"/>
            <a:ext cx="916040" cy="1829495"/>
          </a:xfrm>
          <a:prstGeom prst="bentConnector3">
            <a:avLst>
              <a:gd name="adj1" fmla="val 7139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3"/>
            <a:endCxn id="130" idx="0"/>
          </p:cNvCxnSpPr>
          <p:nvPr/>
        </p:nvCxnSpPr>
        <p:spPr>
          <a:xfrm>
            <a:off x="11247857" y="2743414"/>
            <a:ext cx="477415" cy="40395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150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35</cp:revision>
  <dcterms:created xsi:type="dcterms:W3CDTF">2023-06-16T08:20:05Z</dcterms:created>
  <dcterms:modified xsi:type="dcterms:W3CDTF">2024-02-22T02:41:11Z</dcterms:modified>
</cp:coreProperties>
</file>