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4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1"/>
    <p:restoredTop sz="94648"/>
  </p:normalViewPr>
  <p:slideViewPr>
    <p:cSldViewPr snapToGrid="0">
      <p:cViewPr varScale="1">
        <p:scale>
          <a:sx n="117" d="100"/>
          <a:sy n="117" d="100"/>
        </p:scale>
        <p:origin x="584" y="168"/>
      </p:cViewPr>
      <p:guideLst>
        <p:guide orient="horz" pos="1920"/>
        <p:guide pos="4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FDBC-ED07-6843-B789-AF26C1B2E81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F0CA6-40A8-3640-BE9A-4F017432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14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F0CA6-40A8-3640-BE9A-4F01743298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4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58EC-26BE-6F63-16DE-FD2B12FA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5BDA5-3F87-E667-265C-D5C99B088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AA0C-B3D4-94FB-1E51-E4CC47F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B5D0-62DE-D9D4-27CA-7D20A26E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048C-E3A0-F30A-18BC-7DCEC43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AEC7-3E8F-1E86-FBF7-F66211C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CE47-6866-CEA5-9908-80B08857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6069-EDD0-9A1C-ECE1-7FA49BE3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A470-8D8D-FB1C-6F98-81D570FE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9A1F-BC21-2957-6AE3-B80C7B0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27B50-D309-7EE7-28F5-1C28C39D1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7BCB-646B-6C12-9DF8-AAFD0BC6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6D53-18A5-C1AE-FD15-F542DD1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1E9D-8B80-7F40-D7DD-EA26F43D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301A-134F-798F-5D31-C8ECA4BF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87C1-A93D-84E0-8AE0-4D353A06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4BAC-86C2-9942-C0D3-17B43B83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90FC-E4B9-254E-D327-1BBA8564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FC55-7ED9-592F-CF53-7ECF8384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B34D-798A-7B39-1FED-535753DC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570-8532-76CC-3F73-7D46D796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FD6B-C5B5-384C-4CD2-4D89E196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920C-48E2-8C62-6AAF-8F05F9EF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7577-0112-A198-4015-DB11AAAF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711D-CBC8-E878-E39B-34D17ED5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BE91-5D04-5BC0-5EC2-8CF1ABCB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B163-28AD-3246-C5F2-32A4909DF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96915-B2A7-2010-0DEC-9475A38E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C3F3-C458-352D-A64F-5132F739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B3C3-9740-1C87-3F72-202FEB57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B38B-5CB5-8565-AB88-D0CD717A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77E8-C68E-3F2D-10C8-1630A413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1796-6947-08D8-83DE-FCCBB446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2D756-A27D-E01B-5B44-93EFA8FC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C5429-0EF9-DD52-4707-951A269B3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B9BD-671A-5087-F2AC-D2108272E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3849F-C63D-ECD7-BCB0-27EB1011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E1286-FDE7-7A24-A8CA-552DC057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92A97-427D-4FD6-B060-DA8751FD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F643-4C8D-9D13-32B8-3D5823F0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4FD4-E4A3-97E0-66F7-47657A7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8375-53BE-0F0C-DE1A-749C4D6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C854-947F-5719-6990-6C12FAA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ABB88-CDD9-BE87-FB40-6881FEE4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D7BA-1A0D-5D2F-F52B-C98DAF18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0C3E6-E71A-F678-8FDB-39F86487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69BF-7600-C7F4-9B19-7CA49D58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ECB6-94D7-97ED-289B-A392787E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EE27-B3DB-5D48-655C-144CAF05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0663-040F-18E8-D895-35C56CE7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01BC-775F-F1DD-8DBD-9E00F77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2A76-AA67-83E7-A15A-5001A4C4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DF5-D05C-1CA2-8B92-5188A3F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30BF1-4DFF-CFE0-2F67-2D63B2B1C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D812-FE1D-78DA-0AF5-4E423C0CA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FBED-84F0-FF3A-0D67-0FF1C736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78BD-FF75-5492-37B7-C7745631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ADF0-601C-0CCD-3E75-A89A676E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98605-A52C-D92C-E555-CCB31C7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EA79B-8DEC-5403-F2BF-4613A0FC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03B8-E505-59B5-F381-4CC9D58D7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8DA84-98B5-DD46-882D-8C2847B204B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1EF4-33DB-8AE9-B71D-4A07A9B2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06BE-655A-5A6D-C1C2-4C70E2F0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8965C717-414A-E34E-B943-B59131CE03AF}"/>
              </a:ext>
            </a:extLst>
          </p:cNvPr>
          <p:cNvSpPr/>
          <p:nvPr/>
        </p:nvSpPr>
        <p:spPr>
          <a:xfrm>
            <a:off x="3485108" y="4223468"/>
            <a:ext cx="878774" cy="77617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2B31A0-7165-0C7D-C37B-F4B180DC7C54}"/>
              </a:ext>
            </a:extLst>
          </p:cNvPr>
          <p:cNvSpPr/>
          <p:nvPr/>
        </p:nvSpPr>
        <p:spPr>
          <a:xfrm>
            <a:off x="3485108" y="3423466"/>
            <a:ext cx="878774" cy="776177"/>
          </a:xfrm>
          <a:prstGeom prst="ellipse">
            <a:avLst/>
          </a:prstGeom>
          <a:solidFill>
            <a:schemeClr val="accent4">
              <a:lumMod val="50000"/>
              <a:alpha val="7005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9C7674-0DE0-8403-8CD6-81EC6C45DBF2}"/>
              </a:ext>
            </a:extLst>
          </p:cNvPr>
          <p:cNvSpPr/>
          <p:nvPr/>
        </p:nvSpPr>
        <p:spPr>
          <a:xfrm>
            <a:off x="3097958" y="1938956"/>
            <a:ext cx="1600200" cy="776177"/>
          </a:xfrm>
          <a:prstGeom prst="ellipse">
            <a:avLst/>
          </a:prstGeom>
          <a:solidFill>
            <a:schemeClr val="accent4">
              <a:lumMod val="50000"/>
              <a:alpha val="7005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8BECE6-B3F0-AF0F-8D45-25ECCA48EA46}"/>
              </a:ext>
            </a:extLst>
          </p:cNvPr>
          <p:cNvSpPr/>
          <p:nvPr/>
        </p:nvSpPr>
        <p:spPr>
          <a:xfrm>
            <a:off x="3095744" y="1095794"/>
            <a:ext cx="1600200" cy="77617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131311E-ACCD-7269-4BE3-C790D50D7097}"/>
              </a:ext>
            </a:extLst>
          </p:cNvPr>
          <p:cNvSpPr/>
          <p:nvPr/>
        </p:nvSpPr>
        <p:spPr>
          <a:xfrm>
            <a:off x="5660407" y="1092619"/>
            <a:ext cx="2635620" cy="3916551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90BF0C1-6210-F08B-AD1D-6813D3F7A8C8}"/>
              </a:ext>
            </a:extLst>
          </p:cNvPr>
          <p:cNvSpPr/>
          <p:nvPr/>
        </p:nvSpPr>
        <p:spPr>
          <a:xfrm flipV="1">
            <a:off x="5721625" y="1626919"/>
            <a:ext cx="2501760" cy="2831619"/>
          </a:xfrm>
          <a:prstGeom prst="ellipse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56AB48F-1C50-B49F-49E9-05B8CA951504}"/>
              </a:ext>
            </a:extLst>
          </p:cNvPr>
          <p:cNvSpPr/>
          <p:nvPr/>
        </p:nvSpPr>
        <p:spPr>
          <a:xfrm>
            <a:off x="6003268" y="1925962"/>
            <a:ext cx="1929615" cy="2235605"/>
          </a:xfrm>
          <a:prstGeom prst="ellipse">
            <a:avLst/>
          </a:prstGeom>
          <a:solidFill>
            <a:schemeClr val="accent4">
              <a:lumMod val="50000"/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D4994-745A-1525-D367-656B68B45C69}"/>
              </a:ext>
            </a:extLst>
          </p:cNvPr>
          <p:cNvSpPr txBox="1"/>
          <p:nvPr/>
        </p:nvSpPr>
        <p:spPr>
          <a:xfrm>
            <a:off x="2444338" y="2947537"/>
            <a:ext cx="1089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 S</a:t>
            </a:r>
            <a:r>
              <a:rPr lang="en-US" baseline="-25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E5CE2-003D-9EBA-4BEF-C4E76EFFA3AE}"/>
              </a:ext>
            </a:extLst>
          </p:cNvPr>
          <p:cNvSpPr txBox="1"/>
          <p:nvPr/>
        </p:nvSpPr>
        <p:spPr>
          <a:xfrm>
            <a:off x="4294991" y="2947536"/>
            <a:ext cx="1089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 S</a:t>
            </a:r>
            <a:r>
              <a:rPr lang="en-US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6BE801-029C-83BB-78AD-C588BF77770F}"/>
              </a:ext>
            </a:extLst>
          </p:cNvPr>
          <p:cNvSpPr txBox="1"/>
          <p:nvPr/>
        </p:nvSpPr>
        <p:spPr>
          <a:xfrm>
            <a:off x="3097958" y="1500350"/>
            <a:ext cx="16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72C5FC-1BA5-C50B-D396-85CAA3FDFDEF}"/>
              </a:ext>
            </a:extLst>
          </p:cNvPr>
          <p:cNvSpPr txBox="1"/>
          <p:nvPr/>
        </p:nvSpPr>
        <p:spPr>
          <a:xfrm>
            <a:off x="3097958" y="2311332"/>
            <a:ext cx="16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en-US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FF0F48-3765-645C-1F46-0AD08E49BDF7}"/>
              </a:ext>
            </a:extLst>
          </p:cNvPr>
          <p:cNvSpPr txBox="1"/>
          <p:nvPr/>
        </p:nvSpPr>
        <p:spPr>
          <a:xfrm>
            <a:off x="3288592" y="3832101"/>
            <a:ext cx="136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en-US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FFCD03-38DD-F7AF-186C-F798899738A1}"/>
              </a:ext>
            </a:extLst>
          </p:cNvPr>
          <p:cNvSpPr txBox="1"/>
          <p:nvPr/>
        </p:nvSpPr>
        <p:spPr>
          <a:xfrm>
            <a:off x="3146227" y="4655806"/>
            <a:ext cx="16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a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313AE276-44A6-3778-4461-318E8E12254F}"/>
              </a:ext>
            </a:extLst>
          </p:cNvPr>
          <p:cNvCxnSpPr>
            <a:cxnSpLocks/>
            <a:stCxn id="23" idx="0"/>
            <a:endCxn id="34" idx="6"/>
          </p:cNvCxnSpPr>
          <p:nvPr/>
        </p:nvCxnSpPr>
        <p:spPr>
          <a:xfrm rot="16200000" flipV="1">
            <a:off x="4036031" y="2143797"/>
            <a:ext cx="1463653" cy="1438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C422482E-93F0-EB2A-D26A-2F045FB8CBDB}"/>
              </a:ext>
            </a:extLst>
          </p:cNvPr>
          <p:cNvCxnSpPr>
            <a:cxnSpLocks/>
            <a:stCxn id="23" idx="2"/>
            <a:endCxn id="32" idx="6"/>
          </p:cNvCxnSpPr>
          <p:nvPr/>
        </p:nvCxnSpPr>
        <p:spPr>
          <a:xfrm rot="5400000">
            <a:off x="4492982" y="3464768"/>
            <a:ext cx="217688" cy="4758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CA8FAD63-28E1-45B8-63D6-5B325CD13397}"/>
              </a:ext>
            </a:extLst>
          </p:cNvPr>
          <p:cNvCxnSpPr>
            <a:cxnSpLocks/>
            <a:stCxn id="15" idx="2"/>
            <a:endCxn id="31" idx="2"/>
          </p:cNvCxnSpPr>
          <p:nvPr/>
        </p:nvCxnSpPr>
        <p:spPr>
          <a:xfrm rot="16200000" flipH="1">
            <a:off x="2728268" y="3854716"/>
            <a:ext cx="1017689" cy="4959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92DD2295-BADB-3FDD-954E-2FD7A38E1445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rot="5400000" flipH="1" flipV="1">
            <a:off x="2733291" y="2582870"/>
            <a:ext cx="620492" cy="1088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E728F80B-82CD-FA4E-7371-BC035BC98A30}"/>
              </a:ext>
            </a:extLst>
          </p:cNvPr>
          <p:cNvSpPr/>
          <p:nvPr/>
        </p:nvSpPr>
        <p:spPr>
          <a:xfrm>
            <a:off x="6435629" y="2214592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93A1279-F406-E3E7-D9FD-2859C3EC09FA}"/>
              </a:ext>
            </a:extLst>
          </p:cNvPr>
          <p:cNvSpPr/>
          <p:nvPr/>
        </p:nvSpPr>
        <p:spPr>
          <a:xfrm>
            <a:off x="7403192" y="222293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F6D3A47-C8FC-2370-28CF-08AF98BE775E}"/>
              </a:ext>
            </a:extLst>
          </p:cNvPr>
          <p:cNvSpPr/>
          <p:nvPr/>
        </p:nvSpPr>
        <p:spPr>
          <a:xfrm>
            <a:off x="6435629" y="1368698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D7DDB94-AD57-136B-2131-F70B49B72DF7}"/>
              </a:ext>
            </a:extLst>
          </p:cNvPr>
          <p:cNvSpPr/>
          <p:nvPr/>
        </p:nvSpPr>
        <p:spPr>
          <a:xfrm>
            <a:off x="7403192" y="1377040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6DD85-E83B-0D83-5336-97A811E5F81E}"/>
              </a:ext>
            </a:extLst>
          </p:cNvPr>
          <p:cNvSpPr/>
          <p:nvPr/>
        </p:nvSpPr>
        <p:spPr>
          <a:xfrm rot="5400000">
            <a:off x="4919656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963DD23-A4F1-A542-C266-C2AFF3CBE0D4}"/>
              </a:ext>
            </a:extLst>
          </p:cNvPr>
          <p:cNvSpPr/>
          <p:nvPr/>
        </p:nvSpPr>
        <p:spPr>
          <a:xfrm>
            <a:off x="6941908" y="4536021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546769D-F4FD-1910-54A0-10FAF128DDA2}"/>
              </a:ext>
            </a:extLst>
          </p:cNvPr>
          <p:cNvSpPr/>
          <p:nvPr/>
        </p:nvSpPr>
        <p:spPr>
          <a:xfrm>
            <a:off x="6941908" y="369012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7A1F5F2-3AA8-70E2-6050-10F8C95D8F87}"/>
              </a:ext>
            </a:extLst>
          </p:cNvPr>
          <p:cNvSpPr txBox="1"/>
          <p:nvPr/>
        </p:nvSpPr>
        <p:spPr>
          <a:xfrm>
            <a:off x="6214168" y="2947536"/>
            <a:ext cx="16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</a:t>
            </a:r>
            <a:r>
              <a:rPr lang="en-US" baseline="-25000" dirty="0" err="1"/>
              <a:t>b</a:t>
            </a:r>
            <a:endParaRPr lang="en-US" baseline="-25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398AABE-669D-1C05-4DE5-6B9467EEA982}"/>
              </a:ext>
            </a:extLst>
          </p:cNvPr>
          <p:cNvSpPr txBox="1"/>
          <p:nvPr/>
        </p:nvSpPr>
        <p:spPr>
          <a:xfrm>
            <a:off x="5709997" y="4473588"/>
            <a:ext cx="163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a</a:t>
            </a:r>
          </a:p>
        </p:txBody>
      </p:sp>
      <p:sp>
        <p:nvSpPr>
          <p:cNvPr id="142" name="Right Arrow 141">
            <a:extLst>
              <a:ext uri="{FF2B5EF4-FFF2-40B4-BE49-F238E27FC236}">
                <a16:creationId xmlns:a16="http://schemas.microsoft.com/office/drawing/2014/main" id="{0B1D906C-B8E2-AAA0-5B9B-11CC7AEA9374}"/>
              </a:ext>
            </a:extLst>
          </p:cNvPr>
          <p:cNvSpPr/>
          <p:nvPr/>
        </p:nvSpPr>
        <p:spPr>
          <a:xfrm>
            <a:off x="5266019" y="2787219"/>
            <a:ext cx="328015" cy="32063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7BE49FB-3792-203A-1466-D7770524002D}"/>
              </a:ext>
            </a:extLst>
          </p:cNvPr>
          <p:cNvSpPr txBox="1"/>
          <p:nvPr/>
        </p:nvSpPr>
        <p:spPr>
          <a:xfrm rot="5400000" flipV="1">
            <a:off x="4523429" y="1694871"/>
            <a:ext cx="181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Naïve </a:t>
            </a:r>
            <a:r>
              <a:rPr lang="en-US" dirty="0" err="1"/>
              <a:t>Concat</a:t>
            </a:r>
            <a:endParaRPr lang="en-US" baseline="-25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DEAFFC1-D560-5AE3-B5EA-65E455B81B0B}"/>
              </a:ext>
            </a:extLst>
          </p:cNvPr>
          <p:cNvSpPr/>
          <p:nvPr/>
        </p:nvSpPr>
        <p:spPr>
          <a:xfrm>
            <a:off x="3347742" y="2230467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83A2217-180B-AE11-9C79-FB113A0C6C36}"/>
              </a:ext>
            </a:extLst>
          </p:cNvPr>
          <p:cNvSpPr/>
          <p:nvPr/>
        </p:nvSpPr>
        <p:spPr>
          <a:xfrm>
            <a:off x="4315305" y="222928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0A087F5-29F1-DB57-7181-060158473616}"/>
              </a:ext>
            </a:extLst>
          </p:cNvPr>
          <p:cNvSpPr/>
          <p:nvPr/>
        </p:nvSpPr>
        <p:spPr>
          <a:xfrm>
            <a:off x="3439817" y="1390923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7F26BF-91FB-D3FD-3A56-070F38CDED14}"/>
              </a:ext>
            </a:extLst>
          </p:cNvPr>
          <p:cNvSpPr/>
          <p:nvPr/>
        </p:nvSpPr>
        <p:spPr>
          <a:xfrm>
            <a:off x="4258155" y="1389740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3A87EF-9C3C-7DA4-0BB8-0B144DB5279F}"/>
              </a:ext>
            </a:extLst>
          </p:cNvPr>
          <p:cNvSpPr/>
          <p:nvPr/>
        </p:nvSpPr>
        <p:spPr>
          <a:xfrm rot="5400000">
            <a:off x="1831769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6648FE7-5384-2BFF-57AB-438FA3C21E42}"/>
              </a:ext>
            </a:extLst>
          </p:cNvPr>
          <p:cNvSpPr/>
          <p:nvPr/>
        </p:nvSpPr>
        <p:spPr>
          <a:xfrm>
            <a:off x="3831796" y="4520146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14205AC-CCDF-0AE7-56DB-905314AEDA26}"/>
              </a:ext>
            </a:extLst>
          </p:cNvPr>
          <p:cNvSpPr/>
          <p:nvPr/>
        </p:nvSpPr>
        <p:spPr>
          <a:xfrm>
            <a:off x="3831796" y="3718699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2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9</cp:revision>
  <dcterms:created xsi:type="dcterms:W3CDTF">2024-02-23T03:03:22Z</dcterms:created>
  <dcterms:modified xsi:type="dcterms:W3CDTF">2024-03-25T20:36:43Z</dcterms:modified>
</cp:coreProperties>
</file>