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4"/>
    <p:restoredTop sz="94718"/>
  </p:normalViewPr>
  <p:slideViewPr>
    <p:cSldViewPr snapToGrid="0">
      <p:cViewPr varScale="1">
        <p:scale>
          <a:sx n="117" d="100"/>
          <a:sy n="117" d="100"/>
        </p:scale>
        <p:origin x="624" y="168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892142" y="2787219"/>
            <a:ext cx="623913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773285" y="2140544"/>
            <a:ext cx="87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Merge-Inliers</a:t>
            </a:r>
            <a:endParaRPr lang="en-US" sz="1600" baseline="-25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C11561-2D55-3869-8396-AE2498E38A07}"/>
              </a:ext>
            </a:extLst>
          </p:cNvPr>
          <p:cNvSpPr/>
          <p:nvPr/>
        </p:nvSpPr>
        <p:spPr>
          <a:xfrm rot="5400000">
            <a:off x="6805371" y="2728366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10800000">
            <a:off x="6521712" y="1771603"/>
            <a:ext cx="4114800" cy="2320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A6D37C-7395-9DEE-9E2F-4D2A5595EA01}"/>
              </a:ext>
            </a:extLst>
          </p:cNvPr>
          <p:cNvSpPr/>
          <p:nvPr/>
        </p:nvSpPr>
        <p:spPr>
          <a:xfrm rot="3173668">
            <a:off x="7392358" y="2438817"/>
            <a:ext cx="2179762" cy="1149459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1FD985-0CA1-B6A6-87B2-A5FFEE17CCDD}"/>
              </a:ext>
            </a:extLst>
          </p:cNvPr>
          <p:cNvSpPr/>
          <p:nvPr/>
        </p:nvSpPr>
        <p:spPr>
          <a:xfrm rot="5400000">
            <a:off x="8987839" y="2032167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A105B8-D976-41E8-C7BA-DD555FCB35B6}"/>
              </a:ext>
            </a:extLst>
          </p:cNvPr>
          <p:cNvSpPr/>
          <p:nvPr/>
        </p:nvSpPr>
        <p:spPr>
          <a:xfrm rot="5400000">
            <a:off x="8310183" y="2350989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CA199E-7A19-5A87-4D8E-19EF0CECBC45}"/>
              </a:ext>
            </a:extLst>
          </p:cNvPr>
          <p:cNvSpPr/>
          <p:nvPr/>
        </p:nvSpPr>
        <p:spPr>
          <a:xfrm rot="5400000">
            <a:off x="8302822" y="2972399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4D22FE-4395-0605-384A-2521E426C89B}"/>
              </a:ext>
            </a:extLst>
          </p:cNvPr>
          <p:cNvSpPr/>
          <p:nvPr/>
        </p:nvSpPr>
        <p:spPr>
          <a:xfrm rot="5400000">
            <a:off x="8550881" y="2790989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E2C359-800F-D116-1058-D6523A766D06}"/>
              </a:ext>
            </a:extLst>
          </p:cNvPr>
          <p:cNvSpPr/>
          <p:nvPr/>
        </p:nvSpPr>
        <p:spPr>
          <a:xfrm rot="5400000">
            <a:off x="8251528" y="3353005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5B82E7-4618-EAAE-EDBB-1EE872BC6803}"/>
              </a:ext>
            </a:extLst>
          </p:cNvPr>
          <p:cNvSpPr/>
          <p:nvPr/>
        </p:nvSpPr>
        <p:spPr>
          <a:xfrm rot="5400000">
            <a:off x="8831687" y="3523596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C2860-3CAC-5F07-2B65-C6134D703972}"/>
              </a:ext>
            </a:extLst>
          </p:cNvPr>
          <p:cNvSpPr/>
          <p:nvPr/>
        </p:nvSpPr>
        <p:spPr>
          <a:xfrm rot="5400000">
            <a:off x="7818311" y="2673030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CE974A-107B-EE8F-9C53-C476D2377F76}"/>
              </a:ext>
            </a:extLst>
          </p:cNvPr>
          <p:cNvSpPr/>
          <p:nvPr/>
        </p:nvSpPr>
        <p:spPr>
          <a:xfrm rot="5400000">
            <a:off x="7551887" y="3056498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E2565F-495B-2804-8F0F-66680D76D5E6}"/>
              </a:ext>
            </a:extLst>
          </p:cNvPr>
          <p:cNvSpPr/>
          <p:nvPr/>
        </p:nvSpPr>
        <p:spPr>
          <a:xfrm rot="5400000">
            <a:off x="7177304" y="3495750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D2D77F-62D4-4C21-6258-3F266FE0BAA3}"/>
              </a:ext>
            </a:extLst>
          </p:cNvPr>
          <p:cNvSpPr/>
          <p:nvPr/>
        </p:nvSpPr>
        <p:spPr>
          <a:xfrm rot="5400000">
            <a:off x="7102424" y="2896030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2029AF-88E9-A67F-52ED-902815AF812A}"/>
              </a:ext>
            </a:extLst>
          </p:cNvPr>
          <p:cNvSpPr/>
          <p:nvPr/>
        </p:nvSpPr>
        <p:spPr>
          <a:xfrm rot="5400000">
            <a:off x="9603210" y="2110157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70A507-CB99-4C13-BFA5-5BE15A6FFAF0}"/>
              </a:ext>
            </a:extLst>
          </p:cNvPr>
          <p:cNvSpPr/>
          <p:nvPr/>
        </p:nvSpPr>
        <p:spPr>
          <a:xfrm rot="5400000">
            <a:off x="9187706" y="2414468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84AC08-1D62-10C9-61D4-FCC871BE79E2}"/>
              </a:ext>
            </a:extLst>
          </p:cNvPr>
          <p:cNvSpPr/>
          <p:nvPr/>
        </p:nvSpPr>
        <p:spPr>
          <a:xfrm rot="5400000">
            <a:off x="9566082" y="2800865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D2621D-08AB-ACB5-013D-25546DBDB071}"/>
              </a:ext>
            </a:extLst>
          </p:cNvPr>
          <p:cNvSpPr txBox="1"/>
          <p:nvPr/>
        </p:nvSpPr>
        <p:spPr>
          <a:xfrm>
            <a:off x="8799482" y="3324296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8602E-6FF9-C6E7-7150-8BE20FAC9D08}"/>
              </a:ext>
            </a:extLst>
          </p:cNvPr>
          <p:cNvSpPr txBox="1"/>
          <p:nvPr/>
        </p:nvSpPr>
        <p:spPr>
          <a:xfrm>
            <a:off x="9455316" y="2393891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BD29C-B2F4-BD5E-739F-E5FF7E6FA764}"/>
              </a:ext>
            </a:extLst>
          </p:cNvPr>
          <p:cNvSpPr txBox="1"/>
          <p:nvPr/>
        </p:nvSpPr>
        <p:spPr>
          <a:xfrm>
            <a:off x="7212244" y="3396343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 rot="5400000">
            <a:off x="2123586" y="2754393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 rot="5400000">
            <a:off x="3313439" y="2780754"/>
            <a:ext cx="1366884" cy="1082220"/>
          </a:xfrm>
          <a:prstGeom prst="ellipse">
            <a:avLst/>
          </a:prstGeom>
          <a:solidFill>
            <a:schemeClr val="accent2">
              <a:lumMod val="20000"/>
              <a:lumOff val="80000"/>
              <a:alpha val="70241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 rot="5400000">
            <a:off x="2745147" y="2019803"/>
            <a:ext cx="1566048" cy="1566047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 rot="5400000">
            <a:off x="4306054" y="2058194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 rot="5400000">
            <a:off x="3628398" y="2377016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 rot="5400000">
            <a:off x="3621037" y="2998426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10800000">
            <a:off x="1774611" y="1783331"/>
            <a:ext cx="4114800" cy="2320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 rot="5400000">
            <a:off x="3136526" y="2699057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E7B0BF-FB4B-8E3F-2D30-32B48D3DCBA0}"/>
              </a:ext>
            </a:extLst>
          </p:cNvPr>
          <p:cNvSpPr/>
          <p:nvPr/>
        </p:nvSpPr>
        <p:spPr>
          <a:xfrm rot="5400000">
            <a:off x="4921425" y="2136184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F268DD-2965-0580-E724-62E9370DA916}"/>
              </a:ext>
            </a:extLst>
          </p:cNvPr>
          <p:cNvSpPr/>
          <p:nvPr/>
        </p:nvSpPr>
        <p:spPr>
          <a:xfrm rot="5400000">
            <a:off x="4505921" y="2440495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D0607-7623-463D-886F-C29BCE47546F}"/>
              </a:ext>
            </a:extLst>
          </p:cNvPr>
          <p:cNvSpPr/>
          <p:nvPr/>
        </p:nvSpPr>
        <p:spPr>
          <a:xfrm rot="5400000">
            <a:off x="4884297" y="2826892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 rot="5400000">
            <a:off x="3869096" y="2817016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 rot="5400000">
            <a:off x="3569743" y="3379032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 rot="5400000">
            <a:off x="4149902" y="3549623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BA07E4-A07B-08EE-7ED7-EAFCCB142A6D}"/>
              </a:ext>
            </a:extLst>
          </p:cNvPr>
          <p:cNvSpPr/>
          <p:nvPr/>
        </p:nvSpPr>
        <p:spPr>
          <a:xfrm rot="5400000">
            <a:off x="2870102" y="3082525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EB58B7-2CC0-0EF9-2213-87A183DC6D92}"/>
              </a:ext>
            </a:extLst>
          </p:cNvPr>
          <p:cNvSpPr/>
          <p:nvPr/>
        </p:nvSpPr>
        <p:spPr>
          <a:xfrm rot="5400000">
            <a:off x="2495519" y="3521777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44F5BA-A85B-D013-685F-85C3894FFF0B}"/>
              </a:ext>
            </a:extLst>
          </p:cNvPr>
          <p:cNvSpPr/>
          <p:nvPr/>
        </p:nvSpPr>
        <p:spPr>
          <a:xfrm rot="5400000">
            <a:off x="2420639" y="2922057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43AE7-EBA6-132E-9827-07550D55509F}"/>
              </a:ext>
            </a:extLst>
          </p:cNvPr>
          <p:cNvSpPr txBox="1"/>
          <p:nvPr/>
        </p:nvSpPr>
        <p:spPr>
          <a:xfrm>
            <a:off x="1695193" y="2309118"/>
            <a:ext cx="107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1/3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1DD18-53A5-4733-F9A8-0C58975809FA}"/>
              </a:ext>
            </a:extLst>
          </p:cNvPr>
          <p:cNvSpPr txBox="1"/>
          <p:nvPr/>
        </p:nvSpPr>
        <p:spPr>
          <a:xfrm>
            <a:off x="4566467" y="3764873"/>
            <a:ext cx="108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2/3 Points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987AD9-473C-4E66-7C32-ACB991524000}"/>
              </a:ext>
            </a:extLst>
          </p:cNvPr>
          <p:cNvSpPr txBox="1"/>
          <p:nvPr/>
        </p:nvSpPr>
        <p:spPr>
          <a:xfrm>
            <a:off x="4874781" y="1783332"/>
            <a:ext cx="106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0/3 Points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CB834-F16A-B895-675A-2EE93EE2D1A5}"/>
              </a:ext>
            </a:extLst>
          </p:cNvPr>
          <p:cNvCxnSpPr>
            <a:cxnSpLocks/>
            <a:stCxn id="41" idx="1"/>
            <a:endCxn id="14" idx="7"/>
          </p:cNvCxnSpPr>
          <p:nvPr/>
        </p:nvCxnSpPr>
        <p:spPr>
          <a:xfrm flipH="1" flipV="1">
            <a:off x="4379504" y="3805130"/>
            <a:ext cx="186963" cy="12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A4A317-8B5D-DE31-891B-1F369FB7BA2D}"/>
              </a:ext>
            </a:extLst>
          </p:cNvPr>
          <p:cNvCxnSpPr>
            <a:cxnSpLocks/>
            <a:stCxn id="43" idx="2"/>
            <a:endCxn id="16" idx="1"/>
          </p:cNvCxnSpPr>
          <p:nvPr/>
        </p:nvCxnSpPr>
        <p:spPr>
          <a:xfrm flipH="1">
            <a:off x="5257338" y="2121886"/>
            <a:ext cx="151851" cy="65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D663F1-A688-D616-EBF8-F3B9D9021348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>
            <a:off x="2233547" y="2647672"/>
            <a:ext cx="82268" cy="241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DC0C0C-29F8-2664-C323-6DE8ED27C71D}"/>
              </a:ext>
            </a:extLst>
          </p:cNvPr>
          <p:cNvSpPr txBox="1"/>
          <p:nvPr/>
        </p:nvSpPr>
        <p:spPr>
          <a:xfrm>
            <a:off x="2915009" y="2277414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2F1BA-0678-B19A-47C8-35D8F5FA08C0}"/>
              </a:ext>
            </a:extLst>
          </p:cNvPr>
          <p:cNvSpPr txBox="1"/>
          <p:nvPr/>
        </p:nvSpPr>
        <p:spPr>
          <a:xfrm>
            <a:off x="1978408" y="3238680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47B52-89F6-A4A0-183F-06280F9ECAE5}"/>
              </a:ext>
            </a:extLst>
          </p:cNvPr>
          <p:cNvSpPr txBox="1"/>
          <p:nvPr/>
        </p:nvSpPr>
        <p:spPr>
          <a:xfrm>
            <a:off x="4362738" y="2140190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DC806-5D35-29EC-8297-6F5611BBCDAB}"/>
              </a:ext>
            </a:extLst>
          </p:cNvPr>
          <p:cNvSpPr txBox="1"/>
          <p:nvPr/>
        </p:nvSpPr>
        <p:spPr>
          <a:xfrm>
            <a:off x="3579789" y="3657079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12</cp:revision>
  <dcterms:created xsi:type="dcterms:W3CDTF">2024-02-23T03:03:22Z</dcterms:created>
  <dcterms:modified xsi:type="dcterms:W3CDTF">2024-03-18T17:37:11Z</dcterms:modified>
</cp:coreProperties>
</file>