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61" r:id="rId4"/>
    <p:sldId id="260" r:id="rId5"/>
    <p:sldId id="259" r:id="rId6"/>
    <p:sldId id="258" r:id="rId7"/>
    <p:sldId id="257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6197"/>
  </p:normalViewPr>
  <p:slideViewPr>
    <p:cSldViewPr snapToGrid="0">
      <p:cViewPr varScale="1">
        <p:scale>
          <a:sx n="104" d="100"/>
          <a:sy n="104" d="100"/>
        </p:scale>
        <p:origin x="2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5361728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9424061" y="3926651"/>
            <a:ext cx="841614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 flipV="1">
            <a:off x="10265675" y="4129621"/>
            <a:ext cx="429088" cy="144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694763" y="3925209"/>
            <a:ext cx="1014358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137327"/>
            <a:ext cx="1510185" cy="2615276"/>
            <a:chOff x="228312" y="411267"/>
            <a:chExt cx="1510185" cy="26152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411267"/>
              <a:ext cx="1449546" cy="2615276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426256"/>
              <a:ext cx="14255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Data Partitioning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8456024" y="2665028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2"/>
            <a:endCxn id="209" idx="0"/>
          </p:cNvCxnSpPr>
          <p:nvPr/>
        </p:nvCxnSpPr>
        <p:spPr>
          <a:xfrm flipH="1">
            <a:off x="8456024" y="1335384"/>
            <a:ext cx="3061" cy="3183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670980" y="2802974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71163" y="2802974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8257750" y="322263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10557624" y="3095204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361071" y="3219499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1434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8277716" y="921464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208542" y="1653738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2"/>
            <a:endCxn id="217" idx="0"/>
          </p:cNvCxnSpPr>
          <p:nvPr/>
        </p:nvCxnSpPr>
        <p:spPr>
          <a:xfrm flipH="1">
            <a:off x="10551892" y="1333806"/>
            <a:ext cx="2121" cy="3220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10375489" y="916385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10304410" y="1655895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279622" y="2356586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10382941" y="235658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8456024" y="1906337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8456024" y="1906337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10551892" y="1906337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8456024" y="1906337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10557624" y="2665028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1657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882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1434602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1657626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882555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1429590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1652614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877543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1430679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1653703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878632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8456024" y="1903626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10559343" y="1933487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8456022" y="3095204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7635539" y="119732"/>
            <a:ext cx="4419002" cy="3507890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557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25837" y="362213"/>
            <a:ext cx="5355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635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Models Using OI_HAPV &amp; Apply on Partitions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 flipH="1">
            <a:off x="9844868" y="3627622"/>
            <a:ext cx="172" cy="29902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936020" y="-2562189"/>
            <a:ext cx="850757" cy="6548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669990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320176" y="1815788"/>
            <a:ext cx="82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1_a</a:t>
            </a:r>
            <a:r>
              <a:rPr lang="en-US" sz="1200" dirty="0"/>
              <a:t>,</a:t>
            </a:r>
            <a:endParaRPr lang="en-US" sz="1200" baseline="-25000" dirty="0"/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  <a:r>
              <a:rPr lang="en-US" sz="1200" dirty="0"/>
              <a:t>,…]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219563" y="673425"/>
            <a:ext cx="98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Parameter Value with Highest ARI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6210405" y="916385"/>
            <a:ext cx="4341486" cy="1630656"/>
          </a:xfrm>
          <a:prstGeom prst="bentConnector4">
            <a:avLst>
              <a:gd name="adj1" fmla="val 30052"/>
              <a:gd name="adj2" fmla="val 11893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9109557" y="1653738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75082" y="2814701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2500391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2_a,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2_b,</a:t>
            </a:r>
            <a:r>
              <a:rPr lang="en-US" sz="1200" dirty="0"/>
              <a:t>…]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320176" y="2497289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320176" y="3201472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320176" y="3707580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320176" y="3709446"/>
            <a:ext cx="81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r>
              <a:rPr lang="en-US" sz="1200" dirty="0"/>
              <a:t>,…]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678344" y="340816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678344" y="35569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678344" y="32616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 flipH="1">
            <a:off x="8454118" y="595874"/>
            <a:ext cx="1904" cy="3255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2138954"/>
            <a:ext cx="292006" cy="421206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5028170" y="1345084"/>
            <a:ext cx="292006" cy="793870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322205" y="1824508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28" idx="3"/>
            <a:endCxn id="489" idx="1"/>
          </p:cNvCxnSpPr>
          <p:nvPr/>
        </p:nvCxnSpPr>
        <p:spPr>
          <a:xfrm>
            <a:off x="5035622" y="3810800"/>
            <a:ext cx="284554" cy="2218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94E3A4-362C-EC8C-3F97-B21295AF9B1A}"/>
              </a:ext>
            </a:extLst>
          </p:cNvPr>
          <p:cNvSpPr txBox="1"/>
          <p:nvPr/>
        </p:nvSpPr>
        <p:spPr>
          <a:xfrm>
            <a:off x="6166538" y="2229783"/>
            <a:ext cx="135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7860358" y="737234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8960903" y="825400"/>
            <a:ext cx="108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Run OI_HAPV on Partitions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9955286" y="735656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1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5361728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9028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852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9028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510185" cy="2310272"/>
            <a:chOff x="228312" y="565999"/>
            <a:chExt cx="151018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8456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8453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670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71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8257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10557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361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1434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8277716" y="86208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208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548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10372037" y="82923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10304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279622" y="2006257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10382941" y="2006257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8456024" y="1556008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8456024" y="1556008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10551892" y="1556008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8456024" y="1556008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10557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1657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882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1434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1657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882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1429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1652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877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1430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1653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878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8456024" y="1553297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10559343" y="1583158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8456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7635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635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845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858654" y="-2484823"/>
            <a:ext cx="1005489" cy="6548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669990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320176" y="1815788"/>
            <a:ext cx="82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1_a</a:t>
            </a:r>
            <a:r>
              <a:rPr lang="en-US" sz="1200" dirty="0"/>
              <a:t>,</a:t>
            </a:r>
            <a:endParaRPr lang="en-US" sz="1200" baseline="-25000" dirty="0"/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  <a:r>
              <a:rPr lang="en-US" sz="1200" dirty="0"/>
              <a:t>,…]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219563" y="673425"/>
            <a:ext cx="98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Parameter Value with Highest ARI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86" idx="3"/>
            <a:endCxn id="213" idx="1"/>
          </p:cNvCxnSpPr>
          <p:nvPr/>
        </p:nvCxnSpPr>
        <p:spPr>
          <a:xfrm flipV="1">
            <a:off x="7298283" y="829236"/>
            <a:ext cx="3250156" cy="1717805"/>
          </a:xfrm>
          <a:prstGeom prst="bentConnector4">
            <a:avLst>
              <a:gd name="adj1" fmla="val 6648"/>
              <a:gd name="adj2" fmla="val 113308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9109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75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2500391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2_a,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2_b,</a:t>
            </a:r>
            <a:r>
              <a:rPr lang="en-US" sz="1200" dirty="0"/>
              <a:t>…]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320176" y="2497289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320176" y="3201472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320176" y="3707580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320176" y="3709446"/>
            <a:ext cx="81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r>
              <a:rPr lang="en-US" sz="1200" dirty="0"/>
              <a:t>,…]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678344" y="340816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678344" y="35569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678344" y="32616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8453551" y="587080"/>
            <a:ext cx="567" cy="2750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2138954"/>
            <a:ext cx="292006" cy="421206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6" name="Rectangle 485">
            <a:extLst>
              <a:ext uri="{FF2B5EF4-FFF2-40B4-BE49-F238E27FC236}">
                <a16:creationId xmlns:a16="http://schemas.microsoft.com/office/drawing/2014/main" id="{4548EAAE-F78C-EEF9-C2FB-CAC9E0EA74EE}"/>
              </a:ext>
            </a:extLst>
          </p:cNvPr>
          <p:cNvSpPr/>
          <p:nvPr/>
        </p:nvSpPr>
        <p:spPr>
          <a:xfrm>
            <a:off x="6360311" y="2400926"/>
            <a:ext cx="937972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OI_HAPV</a:t>
            </a:r>
          </a:p>
        </p:txBody>
      </p: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5028170" y="1345084"/>
            <a:ext cx="292006" cy="793870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9A98DF12-5282-3E6B-70F6-4D52FD8D6673}"/>
              </a:ext>
            </a:extLst>
          </p:cNvPr>
          <p:cNvCxnSpPr>
            <a:cxnSpLocks/>
            <a:stCxn id="42" idx="3"/>
            <a:endCxn id="486" idx="1"/>
          </p:cNvCxnSpPr>
          <p:nvPr/>
        </p:nvCxnSpPr>
        <p:spPr>
          <a:xfrm>
            <a:off x="6210405" y="2547041"/>
            <a:ext cx="149906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322205" y="1824508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28" idx="3"/>
            <a:endCxn id="489" idx="1"/>
          </p:cNvCxnSpPr>
          <p:nvPr/>
        </p:nvCxnSpPr>
        <p:spPr>
          <a:xfrm>
            <a:off x="5035622" y="3810800"/>
            <a:ext cx="284554" cy="2218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266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090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8266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510185" cy="2310272"/>
            <a:chOff x="228312" y="565999"/>
            <a:chExt cx="151018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694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691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908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09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495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795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99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672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515716" y="86208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46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786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610037" y="82923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542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517622" y="2006257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620941" y="2006257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694024" y="1556008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694024" y="1556008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789892" y="1556008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694024" y="1556008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795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895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120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672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895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120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667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890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115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668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891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116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694024" y="1553297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797343" y="1583158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694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873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873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083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477654" y="-2103823"/>
            <a:ext cx="1005489" cy="5786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928914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1345084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932702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632727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6007757" y="829236"/>
            <a:ext cx="3778682" cy="1847267"/>
          </a:xfrm>
          <a:prstGeom prst="bentConnector4">
            <a:avLst>
              <a:gd name="adj1" fmla="val 19165"/>
              <a:gd name="adj2" fmla="val 11127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347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313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8907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888819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832544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404486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41480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30830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32318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9364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7691551" y="632727"/>
            <a:ext cx="567" cy="22935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440534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266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090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8266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658065" cy="2310272"/>
            <a:chOff x="228312" y="565999"/>
            <a:chExt cx="165806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1292503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996976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2361412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2063895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222971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47009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1028212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401185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694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691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908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09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495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795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99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672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515716" y="908115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7447198" y="603599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46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786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610037" y="880818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9541519" y="577768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542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517622" y="205783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135461" y="204019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620941" y="205783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9236126" y="204019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694024" y="1556008"/>
            <a:ext cx="21033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694024" y="155600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789892" y="155600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694024" y="1556008"/>
            <a:ext cx="20958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795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895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120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672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895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120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667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890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115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668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891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116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694024" y="155329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797343" y="158315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694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873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873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083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477654" y="-2103823"/>
            <a:ext cx="1005489" cy="5786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77530" y="3612052"/>
            <a:ext cx="327367" cy="217363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7" y="348035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7" y="372073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58308-A2C6-133D-A04D-94D67F2540E9}"/>
              </a:ext>
            </a:extLst>
          </p:cNvPr>
          <p:cNvSpPr txBox="1"/>
          <p:nvPr/>
        </p:nvSpPr>
        <p:spPr>
          <a:xfrm>
            <a:off x="2096995" y="3319498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i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928914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1345084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932702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632727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4" idx="0"/>
          </p:cNvCxnSpPr>
          <p:nvPr/>
        </p:nvCxnSpPr>
        <p:spPr>
          <a:xfrm flipV="1">
            <a:off x="6007757" y="577768"/>
            <a:ext cx="3788832" cy="2098735"/>
          </a:xfrm>
          <a:prstGeom prst="bentConnector4">
            <a:avLst>
              <a:gd name="adj1" fmla="val 17405"/>
              <a:gd name="adj2" fmla="val 108471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347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313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8907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888819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832544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404486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41480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30830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32318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9364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7702268" y="408951"/>
            <a:ext cx="0" cy="19464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440534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7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747251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049620" y="1211542"/>
            <a:ext cx="766155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11432698" y="1863856"/>
            <a:ext cx="2478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966599" y="2375764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21662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991297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693780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46242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61119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140909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514324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372014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59" y="1351405"/>
            <a:ext cx="1782673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OI_HAPV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859604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099979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401137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1859604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74969"/>
            <a:ext cx="528226" cy="37643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31587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78872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97942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171066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78952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2042122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88200"/>
            <a:ext cx="528226" cy="40184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21304" y="219277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426756" y="102884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36260" y="233072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557043" y="233072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23030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43504" y="262295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46951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220482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819405" y="412473"/>
            <a:ext cx="1402592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905591" y="709912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837073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432305" y="668939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258394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273822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34319" y="101613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642735" y="399761"/>
            <a:ext cx="1383168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720130" y="694880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651612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243371" y="667744"/>
            <a:ext cx="845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072933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090290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44902" y="193591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6962741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168821" y="193591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784006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21304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21304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37772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21304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43504" y="219277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443506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66843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220482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443506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66843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215470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438494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66342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216559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439583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66451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21304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45223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21302" y="262295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144639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71762"/>
            <a:ext cx="211323" cy="186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373625"/>
            <a:ext cx="211323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 flipV="1">
            <a:off x="10845458" y="1537699"/>
            <a:ext cx="204162" cy="203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8616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622955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15399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82219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524679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29332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4420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065753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442601"/>
            <a:ext cx="1536052" cy="68399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202913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60" y="1288775"/>
            <a:ext cx="1772840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</a:t>
            </a:r>
            <a:r>
              <a:rPr lang="en-US" sz="1400" baseline="-25000" dirty="0"/>
              <a:t>HAPV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784600"/>
            <a:ext cx="232742" cy="146278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930878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17657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218372"/>
            <a:ext cx="403714" cy="1346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784600"/>
            <a:ext cx="402577" cy="1433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37703"/>
            <a:ext cx="523310" cy="35107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14677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89152"/>
            <a:ext cx="718709" cy="29710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66627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086254"/>
            <a:ext cx="402577" cy="12139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310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27918"/>
            <a:ext cx="718709" cy="29045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902625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25570"/>
            <a:ext cx="523310" cy="3475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73556" y="2192779"/>
            <a:ext cx="55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765" y="1028845"/>
            <a:ext cx="1791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869931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S1_M2</a:t>
            </a:r>
            <a:r>
              <a:rPr lang="en-US" sz="14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93437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S2_M2</a:t>
            </a:r>
            <a:r>
              <a:rPr lang="en-US" sz="14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117" y="2622955"/>
            <a:ext cx="358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971865" y="412473"/>
            <a:ext cx="1199800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051788" y="709912"/>
            <a:ext cx="352803" cy="229212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983270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578502" y="668939"/>
            <a:ext cx="647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404591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88832" y="1016134"/>
            <a:ext cx="1192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788933" y="399761"/>
            <a:ext cx="1199799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866327" y="69488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797809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389568" y="667744"/>
            <a:ext cx="619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219130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97117" y="2192779"/>
            <a:ext cx="358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57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09132"/>
            <a:ext cx="211323" cy="234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505023" y="1239587"/>
            <a:ext cx="195795" cy="718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14879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4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0"/>
            <a:ext cx="4485124" cy="2479174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88678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78581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490291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68562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388109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15675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30552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969738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344467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1894151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867736" y="1104701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559994"/>
            <a:ext cx="232742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794308"/>
            <a:ext cx="231606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30935"/>
            <a:ext cx="255870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894500"/>
            <a:ext cx="254736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1926598"/>
            <a:ext cx="403714" cy="11770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559994"/>
            <a:ext cx="402577" cy="11853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34230" y="861114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01020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6" y="408821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15520" y="742853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20524" y="697562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979374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3" y="630935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678531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641362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541496"/>
            <a:ext cx="616699" cy="26106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7573555" y="2192779"/>
            <a:ext cx="1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678" y="1028848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7799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0191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475" y="2622955"/>
            <a:ext cx="0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7030895" y="405398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9390024" y="1016134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8845432" y="391830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9397475" y="2192779"/>
            <a:ext cx="0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1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08576" y="1239587"/>
            <a:ext cx="211323" cy="422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239587"/>
            <a:ext cx="195795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214117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3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3941296" y="266217"/>
            <a:ext cx="4688220" cy="257788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6695834" y="4511609"/>
            <a:ext cx="1933682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</a:t>
            </a:r>
            <a:r>
              <a:rPr lang="en-US" sz="1200" i="1" baseline="-25000" dirty="0"/>
              <a:t>,…,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sz="1200" dirty="0"/>
              <a:t>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7662675" y="5163923"/>
            <a:ext cx="0" cy="43758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6918779" y="5601503"/>
            <a:ext cx="1487791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1921397" y="401195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65790" y="565999"/>
              <a:ext cx="1778397" cy="2310272"/>
            </a:xfrm>
            <a:prstGeom prst="roundRect">
              <a:avLst>
                <a:gd name="adj" fmla="val 95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4068346" y="1052035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4024774" y="756508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4091475" y="1951843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4019917" y="1654326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4196160" y="249242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4196160" y="264118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4824074" y="1235955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4825209" y="1610684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4824073" y="2160368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6962758" y="1370918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4418842" y="1826211"/>
            <a:ext cx="406367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4418842" y="2060525"/>
            <a:ext cx="405231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4395713" y="897152"/>
            <a:ext cx="429495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4395713" y="1160717"/>
            <a:ext cx="428361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6360124" y="2180939"/>
            <a:ext cx="403714" cy="12957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6361261" y="1826211"/>
            <a:ext cx="402577" cy="10666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7129252" y="1127331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4196160" y="234586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4825208" y="675038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6410542" y="1009070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6515546" y="963779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6361261" y="1245591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6362395" y="897152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6404483" y="1932872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6497337" y="1895703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7123192" y="1807713"/>
            <a:ext cx="616699" cy="24919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2905318" y="5476139"/>
            <a:ext cx="1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2903441" y="4193449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210975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393367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2707045" y="61525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4729238" y="5936005"/>
            <a:ext cx="0" cy="21336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4530966" y="61493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5661004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2362658" y="3569999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2657837" y="4346090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4721787" y="4180735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4177195" y="3556431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4474305" y="4348247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2728917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2346756" y="520163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4552836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4168021" y="520163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2905319" y="4598689"/>
            <a:ext cx="1823919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2905319" y="4598689"/>
            <a:ext cx="0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4721787" y="4598689"/>
            <a:ext cx="7451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2905319" y="4598689"/>
            <a:ext cx="1816468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4729238" y="5476139"/>
            <a:ext cx="0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5884028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6108957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5661004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5884028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6108957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5655992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5879016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6103945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5657081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5880105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6105034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2905319" y="4462138"/>
            <a:ext cx="2893243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4729238" y="4462138"/>
            <a:ext cx="1145685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2905317" y="5936005"/>
            <a:ext cx="1" cy="2164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1965407" y="3148891"/>
            <a:ext cx="4517975" cy="337562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3743804" y="1555159"/>
            <a:ext cx="197492" cy="117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3989945" y="269201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1965407" y="3175362"/>
            <a:ext cx="4517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BB134F05-F578-6A47-7AA8-1FF06BC4E29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843305" y="2711467"/>
            <a:ext cx="11301" cy="4374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</p:cNvCxnSpPr>
          <p:nvPr/>
        </p:nvCxnSpPr>
        <p:spPr>
          <a:xfrm>
            <a:off x="4916547" y="2856151"/>
            <a:ext cx="0" cy="30074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>
            <a:off x="6483382" y="4836706"/>
            <a:ext cx="212452" cy="106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982</Words>
  <Application>Microsoft Macintosh PowerPoint</Application>
  <PresentationFormat>Widescreen</PresentationFormat>
  <Paragraphs>364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18</cp:revision>
  <dcterms:created xsi:type="dcterms:W3CDTF">2023-06-16T08:20:05Z</dcterms:created>
  <dcterms:modified xsi:type="dcterms:W3CDTF">2023-10-19T22:14:37Z</dcterms:modified>
</cp:coreProperties>
</file>