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3"/>
    <p:restoredTop sz="96120"/>
  </p:normalViewPr>
  <p:slideViewPr>
    <p:cSldViewPr snapToGrid="0">
      <p:cViewPr>
        <p:scale>
          <a:sx n="235" d="100"/>
          <a:sy n="235" d="100"/>
        </p:scale>
        <p:origin x="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3EEC-C8B4-0543-943F-91B3791C5E43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317F8-BE6A-D64A-AA4B-64623B0AE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8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317F8-BE6A-D64A-AA4B-64623B0AE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A116-D0D7-1131-7900-D33DDA35A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58F55-9E3A-5B4D-E6DC-122766482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8AB2-A0CF-BC17-AE80-8020F20F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C6AA-D9CA-14EF-758A-9F975E04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F87-4065-187D-2A81-E15AA3CF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DA6-D7D6-EF3E-59D4-AABD8B29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F1307-693B-2688-FC84-453C2D85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A1D4-C872-A996-9B9C-63F4DEC3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7BB9C-9E2B-584C-0235-8437E589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66E3-3B8C-A5D8-B3D6-D9618BA0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8D29E-161A-C97A-27BE-87125D3EB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CC08-93CE-0A90-8E2B-F6EA6888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160E-B5CC-68A2-2AC1-40C895F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E2F0-89E1-433F-6CFE-A82B23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2C41-0551-0F33-FC8A-A0C0A014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EB53-9146-5FDE-C18C-8B8ACE36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724A-5403-B20E-5FCD-FBCC39A2C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210F-819B-92BE-424C-5D89E98A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BB1D-FCC8-30D6-2FE4-F80055BA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5E78-67F0-C01D-D2AB-E30F2628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A7EA-7B57-0E78-B70D-AD085E91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FFCE-0D32-EFDE-22EA-FA40DC800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FDA3-B23D-4BA8-8B1E-88F8AEF7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56666-D75B-0AD3-4362-9DBEBD00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C4F1F-4F88-E5C7-3F35-DAD2D120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C389-7BEA-4679-239A-D7C57EC3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F85F-E378-B442-621D-E362A21B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ECD0-831D-E8DC-3F74-939D6407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C53B-5FC1-C9D3-624F-0C3B003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0CEA-790E-DE1D-A876-23FF3E09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0DF0B-A0D7-185D-88E2-0CFB35D4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680D-428C-1CE7-6E8E-14A95BA6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DA20D-5AA4-83FA-9A54-CE13BCE62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CF5D9-A559-2BE8-EDA8-12DB2165A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F67B7-88D8-4AC6-73E0-BB848D2A7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530BA-E939-8074-5356-73D67585F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B5445-6E48-91EB-F834-1CFF257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5A08A-BFE4-6342-D3E9-03A10E3B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B31F-A5AC-084D-B11E-A4942720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4AFD-769A-D630-4DD9-AD2868CF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0E890-F170-E4EA-B84B-C3FF0EA9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64E8A-D58E-15CF-DC1B-2E0A26E6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5487-F3CF-29A9-E942-35E0089E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2F2F3-A706-DF7F-D0FD-C7AD41C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52A03-D6B0-3BC1-5321-CA41D5DB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EBB6-1D95-2932-AE7F-6D680835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D17-E35B-3DC2-165D-20FD386F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0A39-859A-7BE5-086C-D8BFE308E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97C5-BF29-F713-67DB-E943B7714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E6023-2BBD-902B-D394-AAE46EC7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2DFC-E14C-EDB3-39D9-0513B3E4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6A75-3308-0696-8B06-EBDB43B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0AF9-D56F-D537-E4AF-B5C83BF5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FF6DB-015D-09FA-780F-D9D9D3DD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9-F5A3-1FD5-337A-C804C596D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BA70-F864-A249-F121-F30E438B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D03F-C74F-28B0-DF30-7594DD99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89F55-2A0A-6EE0-DB54-6AF939EC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5301A-7EEF-BA25-FAC4-97A04A8F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888A-ADA0-5E59-1F6C-AA261A1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4C28A-B2F3-452F-2D8B-EB38C8E70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F4A-2AD2-1249-BC5E-D6BCA9656194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E8A39-1B0B-A91E-5085-8BB45836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293A4-7832-EE04-4EB8-350D35258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8D1C3-C19F-A342-A526-6B9F721C7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CDBEB8-944B-4FA5-5D27-D4165FB06A83}"/>
              </a:ext>
            </a:extLst>
          </p:cNvPr>
          <p:cNvSpPr/>
          <p:nvPr/>
        </p:nvSpPr>
        <p:spPr>
          <a:xfrm>
            <a:off x="1711494" y="407989"/>
            <a:ext cx="4153072" cy="4408940"/>
          </a:xfrm>
          <a:prstGeom prst="roundRect">
            <a:avLst>
              <a:gd name="adj" fmla="val 5797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FC74C7C-672F-A56B-E60A-B6A634BE573B}"/>
              </a:ext>
            </a:extLst>
          </p:cNvPr>
          <p:cNvSpPr/>
          <p:nvPr/>
        </p:nvSpPr>
        <p:spPr>
          <a:xfrm>
            <a:off x="11300828" y="3147372"/>
            <a:ext cx="848887" cy="578027"/>
          </a:xfrm>
          <a:prstGeom prst="round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Merge Labels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D69B1F2-29E6-2B98-3383-38BE2B9EB7D3}"/>
              </a:ext>
            </a:extLst>
          </p:cNvPr>
          <p:cNvCxnSpPr>
            <a:cxnSpLocks/>
            <a:stCxn id="130" idx="2"/>
            <a:endCxn id="163" idx="0"/>
          </p:cNvCxnSpPr>
          <p:nvPr/>
        </p:nvCxnSpPr>
        <p:spPr>
          <a:xfrm flipH="1">
            <a:off x="11725044" y="3725399"/>
            <a:ext cx="228" cy="31150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DA55C9-AFAB-470E-C93A-9E28B77BED3A}"/>
              </a:ext>
            </a:extLst>
          </p:cNvPr>
          <p:cNvSpPr/>
          <p:nvPr/>
        </p:nvSpPr>
        <p:spPr>
          <a:xfrm>
            <a:off x="11295417" y="4036903"/>
            <a:ext cx="859253" cy="692005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Final Output: </a:t>
            </a:r>
          </a:p>
          <a:p>
            <a:pPr algn="ctr"/>
            <a:r>
              <a:rPr lang="en-US" sz="1400" b="1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400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DA83E-5DD4-F259-C289-BBF34314CE00}"/>
              </a:ext>
            </a:extLst>
          </p:cNvPr>
          <p:cNvSpPr txBox="1"/>
          <p:nvPr/>
        </p:nvSpPr>
        <p:spPr>
          <a:xfrm>
            <a:off x="47695" y="3672089"/>
            <a:ext cx="7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11379F4-F78C-2DBA-28F5-8A3E0AE9458B}"/>
              </a:ext>
            </a:extLst>
          </p:cNvPr>
          <p:cNvSpPr/>
          <p:nvPr/>
        </p:nvSpPr>
        <p:spPr>
          <a:xfrm>
            <a:off x="985828" y="1293270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</a:t>
            </a:r>
            <a:r>
              <a:rPr lang="en-US" sz="12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AEFAF98-F096-E674-BCB5-258452A2D5F7}"/>
              </a:ext>
            </a:extLst>
          </p:cNvPr>
          <p:cNvSpPr/>
          <p:nvPr/>
        </p:nvSpPr>
        <p:spPr>
          <a:xfrm>
            <a:off x="985829" y="2359622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  <a:endParaRPr lang="en-US" sz="2000" baseline="-25000" dirty="0">
              <a:solidFill>
                <a:schemeClr val="bg1"/>
              </a:solidFill>
            </a:endParaRP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EE4D794-8F58-04B4-0DA9-BE344CAE2B5B}"/>
              </a:ext>
            </a:extLst>
          </p:cNvPr>
          <p:cNvSpPr/>
          <p:nvPr/>
        </p:nvSpPr>
        <p:spPr>
          <a:xfrm>
            <a:off x="990485" y="4161252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EF809AC9-7EE9-8E83-D02E-E80D5229E12A}"/>
              </a:ext>
            </a:extLst>
          </p:cNvPr>
          <p:cNvSpPr/>
          <p:nvPr/>
        </p:nvSpPr>
        <p:spPr>
          <a:xfrm>
            <a:off x="203072" y="1648506"/>
            <a:ext cx="352803" cy="1935003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06FA7EF-65B6-D9B0-BF60-1832645925A5}"/>
              </a:ext>
            </a:extLst>
          </p:cNvPr>
          <p:cNvSpPr/>
          <p:nvPr/>
        </p:nvSpPr>
        <p:spPr>
          <a:xfrm>
            <a:off x="203547" y="1854606"/>
            <a:ext cx="352803" cy="256860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8" name="Can 77">
            <a:extLst>
              <a:ext uri="{FF2B5EF4-FFF2-40B4-BE49-F238E27FC236}">
                <a16:creationId xmlns:a16="http://schemas.microsoft.com/office/drawing/2014/main" id="{20AE6116-C0A3-42FA-A760-5181B7C3BA00}"/>
              </a:ext>
            </a:extLst>
          </p:cNvPr>
          <p:cNvSpPr/>
          <p:nvPr/>
        </p:nvSpPr>
        <p:spPr>
          <a:xfrm>
            <a:off x="204279" y="1648507"/>
            <a:ext cx="352803" cy="256860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256122A-BACC-C29E-B6B3-27D574AC4212}"/>
              </a:ext>
            </a:extLst>
          </p:cNvPr>
          <p:cNvSpPr/>
          <p:nvPr/>
        </p:nvSpPr>
        <p:spPr>
          <a:xfrm>
            <a:off x="54080" y="407989"/>
            <a:ext cx="1449546" cy="4138552"/>
          </a:xfrm>
          <a:prstGeom prst="roundRect">
            <a:avLst>
              <a:gd name="adj" fmla="val 1632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8B693777-3C7B-AD27-270B-D44D99B903F4}"/>
              </a:ext>
            </a:extLst>
          </p:cNvPr>
          <p:cNvSpPr/>
          <p:nvPr/>
        </p:nvSpPr>
        <p:spPr>
          <a:xfrm>
            <a:off x="203416" y="3317607"/>
            <a:ext cx="352803" cy="256860"/>
          </a:xfrm>
          <a:prstGeom prst="can">
            <a:avLst/>
          </a:prstGeom>
          <a:solidFill>
            <a:srgbClr val="00206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74AF457-E839-E1D1-5041-DC03CE5C781B}"/>
              </a:ext>
            </a:extLst>
          </p:cNvPr>
          <p:cNvCxnSpPr>
            <a:cxnSpLocks/>
            <a:stCxn id="19" idx="4"/>
            <a:endCxn id="13" idx="2"/>
          </p:cNvCxnSpPr>
          <p:nvPr/>
        </p:nvCxnSpPr>
        <p:spPr>
          <a:xfrm>
            <a:off x="556219" y="3446037"/>
            <a:ext cx="434266" cy="843645"/>
          </a:xfrm>
          <a:prstGeom prst="bentConnector3">
            <a:avLst>
              <a:gd name="adj1" fmla="val 417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028963D-4227-B591-2C76-1C2A488E291F}"/>
              </a:ext>
            </a:extLst>
          </p:cNvPr>
          <p:cNvCxnSpPr>
            <a:cxnSpLocks/>
            <a:stCxn id="77" idx="4"/>
            <a:endCxn id="11" idx="2"/>
          </p:cNvCxnSpPr>
          <p:nvPr/>
        </p:nvCxnSpPr>
        <p:spPr>
          <a:xfrm>
            <a:off x="556350" y="1983036"/>
            <a:ext cx="429479" cy="50501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3C6F498-3307-A670-9DF3-EC217B8D421C}"/>
              </a:ext>
            </a:extLst>
          </p:cNvPr>
          <p:cNvCxnSpPr>
            <a:cxnSpLocks/>
            <a:stCxn id="78" idx="4"/>
            <a:endCxn id="7" idx="2"/>
          </p:cNvCxnSpPr>
          <p:nvPr/>
        </p:nvCxnSpPr>
        <p:spPr>
          <a:xfrm flipV="1">
            <a:off x="557082" y="1421700"/>
            <a:ext cx="428746" cy="35523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9FD2EC4-7336-AF0A-138F-04D278CE9CBE}"/>
              </a:ext>
            </a:extLst>
          </p:cNvPr>
          <p:cNvSpPr/>
          <p:nvPr/>
        </p:nvSpPr>
        <p:spPr>
          <a:xfrm>
            <a:off x="339011" y="225556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0053DF-C039-334E-4299-E9AC4AC74578}"/>
              </a:ext>
            </a:extLst>
          </p:cNvPr>
          <p:cNvSpPr txBox="1"/>
          <p:nvPr/>
        </p:nvSpPr>
        <p:spPr>
          <a:xfrm>
            <a:off x="66099" y="411305"/>
            <a:ext cx="14255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Data Partitioning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3ECC1A-1B1A-7D2E-67E0-1D1984F69952}"/>
              </a:ext>
            </a:extLst>
          </p:cNvPr>
          <p:cNvSpPr/>
          <p:nvPr/>
        </p:nvSpPr>
        <p:spPr>
          <a:xfrm>
            <a:off x="340433" y="235092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15B496-7EBE-7700-D1A9-FFC6D66EB6E2}"/>
              </a:ext>
            </a:extLst>
          </p:cNvPr>
          <p:cNvSpPr/>
          <p:nvPr/>
        </p:nvSpPr>
        <p:spPr>
          <a:xfrm>
            <a:off x="339011" y="2451991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>
            <a:extLst>
              <a:ext uri="{FF2B5EF4-FFF2-40B4-BE49-F238E27FC236}">
                <a16:creationId xmlns:a16="http://schemas.microsoft.com/office/drawing/2014/main" id="{FCD2BA0B-9E62-15F2-0F91-203B7F691C22}"/>
              </a:ext>
            </a:extLst>
          </p:cNvPr>
          <p:cNvSpPr/>
          <p:nvPr/>
        </p:nvSpPr>
        <p:spPr>
          <a:xfrm>
            <a:off x="1830690" y="1263960"/>
            <a:ext cx="335220" cy="283781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2B760F0A-FA92-C0BD-0A8C-47BF22E25B08}"/>
              </a:ext>
            </a:extLst>
          </p:cNvPr>
          <p:cNvSpPr/>
          <p:nvPr/>
        </p:nvSpPr>
        <p:spPr>
          <a:xfrm>
            <a:off x="1853819" y="2332869"/>
            <a:ext cx="335220" cy="283781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EEB280-2770-A6CC-EBE1-54F209B714EB}"/>
              </a:ext>
            </a:extLst>
          </p:cNvPr>
          <p:cNvSpPr/>
          <p:nvPr/>
        </p:nvSpPr>
        <p:spPr>
          <a:xfrm>
            <a:off x="1966356" y="2991815"/>
            <a:ext cx="80683" cy="81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09AD213-6417-0CD7-1C21-7009D0F4CA51}"/>
              </a:ext>
            </a:extLst>
          </p:cNvPr>
          <p:cNvSpPr/>
          <p:nvPr/>
        </p:nvSpPr>
        <p:spPr>
          <a:xfrm>
            <a:off x="1966356" y="3138371"/>
            <a:ext cx="80683" cy="834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Card 62">
            <a:extLst>
              <a:ext uri="{FF2B5EF4-FFF2-40B4-BE49-F238E27FC236}">
                <a16:creationId xmlns:a16="http://schemas.microsoft.com/office/drawing/2014/main" id="{0059BA7F-8A8E-AE37-81E2-1752B5C7A4C8}"/>
              </a:ext>
            </a:extLst>
          </p:cNvPr>
          <p:cNvSpPr/>
          <p:nvPr/>
        </p:nvSpPr>
        <p:spPr>
          <a:xfrm flipH="1">
            <a:off x="2420645" y="1586776"/>
            <a:ext cx="1098768" cy="28378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Card 63">
            <a:extLst>
              <a:ext uri="{FF2B5EF4-FFF2-40B4-BE49-F238E27FC236}">
                <a16:creationId xmlns:a16="http://schemas.microsoft.com/office/drawing/2014/main" id="{E3CABAFF-164E-7FB6-4D31-A29D463840CB}"/>
              </a:ext>
            </a:extLst>
          </p:cNvPr>
          <p:cNvSpPr/>
          <p:nvPr/>
        </p:nvSpPr>
        <p:spPr>
          <a:xfrm flipH="1">
            <a:off x="2428094" y="197101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</a:rPr>
              <a:t>1_2</a:t>
            </a:r>
          </a:p>
        </p:txBody>
      </p:sp>
      <p:sp>
        <p:nvSpPr>
          <p:cNvPr id="69" name="Card 68">
            <a:extLst>
              <a:ext uri="{FF2B5EF4-FFF2-40B4-BE49-F238E27FC236}">
                <a16:creationId xmlns:a16="http://schemas.microsoft.com/office/drawing/2014/main" id="{08FD33A1-56DB-5624-88E0-4F721E2A7EB9}"/>
              </a:ext>
            </a:extLst>
          </p:cNvPr>
          <p:cNvSpPr/>
          <p:nvPr/>
        </p:nvSpPr>
        <p:spPr>
          <a:xfrm flipH="1">
            <a:off x="2420644" y="2828703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CA61CFA-B9A1-07D6-D986-EA53F22CF4AC}"/>
              </a:ext>
            </a:extLst>
          </p:cNvPr>
          <p:cNvCxnSpPr>
            <a:cxnSpLocks/>
            <a:stCxn id="57" idx="4"/>
            <a:endCxn id="64" idx="3"/>
          </p:cNvCxnSpPr>
          <p:nvPr/>
        </p:nvCxnSpPr>
        <p:spPr>
          <a:xfrm flipV="1">
            <a:off x="2189039" y="2164426"/>
            <a:ext cx="239055" cy="31033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95581A9-5093-9582-A0AB-F7E4C71555F7}"/>
              </a:ext>
            </a:extLst>
          </p:cNvPr>
          <p:cNvCxnSpPr>
            <a:cxnSpLocks/>
            <a:stCxn id="57" idx="4"/>
            <a:endCxn id="69" idx="3"/>
          </p:cNvCxnSpPr>
          <p:nvPr/>
        </p:nvCxnSpPr>
        <p:spPr>
          <a:xfrm>
            <a:off x="2189039" y="2474760"/>
            <a:ext cx="231605" cy="50409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8474AF31-C44B-380E-48A7-A8BF5BA7265C}"/>
              </a:ext>
            </a:extLst>
          </p:cNvPr>
          <p:cNvCxnSpPr>
            <a:cxnSpLocks/>
            <a:stCxn id="54" idx="4"/>
            <a:endCxn id="91" idx="3"/>
          </p:cNvCxnSpPr>
          <p:nvPr/>
        </p:nvCxnSpPr>
        <p:spPr>
          <a:xfrm flipV="1">
            <a:off x="2165910" y="920271"/>
            <a:ext cx="255868" cy="485580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02C9DF2-C821-4925-3A48-954AD83634F9}"/>
              </a:ext>
            </a:extLst>
          </p:cNvPr>
          <p:cNvCxnSpPr>
            <a:cxnSpLocks/>
            <a:stCxn id="54" idx="4"/>
            <a:endCxn id="63" idx="3"/>
          </p:cNvCxnSpPr>
          <p:nvPr/>
        </p:nvCxnSpPr>
        <p:spPr>
          <a:xfrm>
            <a:off x="2165910" y="1405851"/>
            <a:ext cx="254735" cy="3228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E25752-D53A-E7C8-E679-6F0A01425BE7}"/>
              </a:ext>
            </a:extLst>
          </p:cNvPr>
          <p:cNvCxnSpPr>
            <a:cxnSpLocks/>
            <a:stCxn id="69" idx="1"/>
            <a:endCxn id="508" idx="2"/>
          </p:cNvCxnSpPr>
          <p:nvPr/>
        </p:nvCxnSpPr>
        <p:spPr>
          <a:xfrm flipV="1">
            <a:off x="3518600" y="2840424"/>
            <a:ext cx="640466" cy="13842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53611628-1F3B-8424-3228-FC43B6C3CC3A}"/>
              </a:ext>
            </a:extLst>
          </p:cNvPr>
          <p:cNvCxnSpPr>
            <a:cxnSpLocks/>
            <a:stCxn id="64" idx="1"/>
            <a:endCxn id="508" idx="0"/>
          </p:cNvCxnSpPr>
          <p:nvPr/>
        </p:nvCxnSpPr>
        <p:spPr>
          <a:xfrm>
            <a:off x="3526051" y="2164426"/>
            <a:ext cx="633015" cy="14458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85CFF60-52ED-9145-A879-87832F97EE76}"/>
              </a:ext>
            </a:extLst>
          </p:cNvPr>
          <p:cNvSpPr/>
          <p:nvPr/>
        </p:nvSpPr>
        <p:spPr>
          <a:xfrm>
            <a:off x="1966356" y="2840849"/>
            <a:ext cx="80683" cy="856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1" name="Card 90">
            <a:extLst>
              <a:ext uri="{FF2B5EF4-FFF2-40B4-BE49-F238E27FC236}">
                <a16:creationId xmlns:a16="http://schemas.microsoft.com/office/drawing/2014/main" id="{FFD1D88B-83B9-9971-94C6-0B9BC96CDEBC}"/>
              </a:ext>
            </a:extLst>
          </p:cNvPr>
          <p:cNvSpPr/>
          <p:nvPr/>
        </p:nvSpPr>
        <p:spPr>
          <a:xfrm flipH="1">
            <a:off x="2421778" y="734565"/>
            <a:ext cx="1093434" cy="371411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P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  <a:r>
              <a:rPr lang="en-US" sz="1400" dirty="0">
                <a:solidFill>
                  <a:schemeClr val="tx1"/>
                </a:solidFill>
              </a:rPr>
              <a:t>:v</a:t>
            </a:r>
            <a:r>
              <a:rPr lang="en-US" sz="1400" baseline="-25000" dirty="0">
                <a:solidFill>
                  <a:schemeClr val="tx1"/>
                </a:solidFill>
              </a:rPr>
              <a:t>1_1</a:t>
            </a:r>
          </a:p>
        </p:txBody>
      </p:sp>
      <p:sp>
        <p:nvSpPr>
          <p:cNvPr id="94" name="Decision 93">
            <a:extLst>
              <a:ext uri="{FF2B5EF4-FFF2-40B4-BE49-F238E27FC236}">
                <a16:creationId xmlns:a16="http://schemas.microsoft.com/office/drawing/2014/main" id="{FEA9941F-5037-6063-5D11-A8AF16CD47D2}"/>
              </a:ext>
            </a:extLst>
          </p:cNvPr>
          <p:cNvSpPr/>
          <p:nvPr/>
        </p:nvSpPr>
        <p:spPr>
          <a:xfrm>
            <a:off x="3533504" y="1062990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A415E4-6818-0098-65BE-59033244D805}"/>
              </a:ext>
            </a:extLst>
          </p:cNvPr>
          <p:cNvSpPr txBox="1"/>
          <p:nvPr/>
        </p:nvSpPr>
        <p:spPr>
          <a:xfrm>
            <a:off x="3595002" y="1163701"/>
            <a:ext cx="1046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Similarity</a:t>
            </a:r>
            <a:r>
              <a:rPr lang="en-US" sz="1400" baseline="-25000" dirty="0"/>
              <a:t>1_1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1EA3497-5451-3C27-0C2B-54F6CAB41461}"/>
              </a:ext>
            </a:extLst>
          </p:cNvPr>
          <p:cNvCxnSpPr>
            <a:cxnSpLocks/>
            <a:stCxn id="63" idx="1"/>
            <a:endCxn id="94" idx="2"/>
          </p:cNvCxnSpPr>
          <p:nvPr/>
        </p:nvCxnSpPr>
        <p:spPr>
          <a:xfrm flipV="1">
            <a:off x="3519413" y="1594399"/>
            <a:ext cx="638638" cy="13426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5DA0813-A462-F7D3-154E-E5B6853D6010}"/>
              </a:ext>
            </a:extLst>
          </p:cNvPr>
          <p:cNvCxnSpPr>
            <a:cxnSpLocks/>
            <a:stCxn id="91" idx="1"/>
            <a:endCxn id="94" idx="0"/>
          </p:cNvCxnSpPr>
          <p:nvPr/>
        </p:nvCxnSpPr>
        <p:spPr>
          <a:xfrm>
            <a:off x="3515212" y="920271"/>
            <a:ext cx="642839" cy="14271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A417EC42-B088-CC5A-6672-FDBA61184381}"/>
              </a:ext>
            </a:extLst>
          </p:cNvPr>
          <p:cNvCxnSpPr>
            <a:cxnSpLocks/>
            <a:stCxn id="218" idx="4"/>
            <a:endCxn id="197" idx="1"/>
          </p:cNvCxnSpPr>
          <p:nvPr/>
        </p:nvCxnSpPr>
        <p:spPr>
          <a:xfrm flipV="1">
            <a:off x="8912040" y="1436138"/>
            <a:ext cx="138987" cy="67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21A4216-640B-A298-F672-B6EE706C6841}"/>
              </a:ext>
            </a:extLst>
          </p:cNvPr>
          <p:cNvCxnSpPr>
            <a:cxnSpLocks/>
            <a:stCxn id="27" idx="1"/>
            <a:endCxn id="209" idx="1"/>
          </p:cNvCxnSpPr>
          <p:nvPr/>
        </p:nvCxnSpPr>
        <p:spPr>
          <a:xfrm flipV="1">
            <a:off x="7214148" y="1436261"/>
            <a:ext cx="208383" cy="33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5D37B7C-9685-A28C-ADE6-222C1237DC45}"/>
              </a:ext>
            </a:extLst>
          </p:cNvPr>
          <p:cNvSpPr/>
          <p:nvPr/>
        </p:nvSpPr>
        <p:spPr>
          <a:xfrm>
            <a:off x="9051027" y="1290023"/>
            <a:ext cx="1570420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S1_M2</a:t>
            </a:r>
            <a:r>
              <a:rPr lang="en-US" sz="1600" dirty="0"/>
              <a:t>,…]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C7E377-2E4B-D673-819E-07E8E6B9E62A}"/>
              </a:ext>
            </a:extLst>
          </p:cNvPr>
          <p:cNvSpPr/>
          <p:nvPr/>
        </p:nvSpPr>
        <p:spPr>
          <a:xfrm>
            <a:off x="9049776" y="2359611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S2_M1</a:t>
            </a:r>
            <a:r>
              <a:rPr lang="en-US" sz="1600" dirty="0"/>
              <a:t>, 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/>
              <a:t>S2_M2</a:t>
            </a:r>
            <a:r>
              <a:rPr lang="en-US" sz="1600" dirty="0"/>
              <a:t>,…]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8DE1EC9-B683-F262-F13E-47AB0666BFE8}"/>
              </a:ext>
            </a:extLst>
          </p:cNvPr>
          <p:cNvSpPr/>
          <p:nvPr/>
        </p:nvSpPr>
        <p:spPr>
          <a:xfrm>
            <a:off x="10782923" y="1291957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1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46CF357-8AD8-CC46-6F22-F10657947B70}"/>
              </a:ext>
            </a:extLst>
          </p:cNvPr>
          <p:cNvCxnSpPr>
            <a:cxnSpLocks/>
            <a:stCxn id="198" idx="3"/>
            <a:endCxn id="201" idx="1"/>
          </p:cNvCxnSpPr>
          <p:nvPr/>
        </p:nvCxnSpPr>
        <p:spPr>
          <a:xfrm flipV="1">
            <a:off x="10622697" y="2504026"/>
            <a:ext cx="1574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D74EFCB-F77E-3EFA-F3F4-0938ABD321FA}"/>
              </a:ext>
            </a:extLst>
          </p:cNvPr>
          <p:cNvSpPr/>
          <p:nvPr/>
        </p:nvSpPr>
        <p:spPr>
          <a:xfrm>
            <a:off x="10780190" y="2360465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/>
              <a:t>2</a:t>
            </a:r>
          </a:p>
        </p:txBody>
      </p:sp>
      <p:sp>
        <p:nvSpPr>
          <p:cNvPr id="205" name="Can 204">
            <a:extLst>
              <a:ext uri="{FF2B5EF4-FFF2-40B4-BE49-F238E27FC236}">
                <a16:creationId xmlns:a16="http://schemas.microsoft.com/office/drawing/2014/main" id="{F07E0133-6040-396E-EA8D-7115CE32F6E1}"/>
              </a:ext>
            </a:extLst>
          </p:cNvPr>
          <p:cNvSpPr/>
          <p:nvPr/>
        </p:nvSpPr>
        <p:spPr>
          <a:xfrm>
            <a:off x="6671684" y="1321755"/>
            <a:ext cx="352803" cy="2752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69D400-A8E0-5AC0-42D5-11121DFE82D0}"/>
              </a:ext>
            </a:extLst>
          </p:cNvPr>
          <p:cNvSpPr/>
          <p:nvPr/>
        </p:nvSpPr>
        <p:spPr>
          <a:xfrm>
            <a:off x="7422531" y="1309961"/>
            <a:ext cx="494963" cy="25259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1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DA337A8-50BA-D9EA-6BDD-EFE25AEFEC77}"/>
              </a:ext>
            </a:extLst>
          </p:cNvPr>
          <p:cNvCxnSpPr>
            <a:cxnSpLocks/>
            <a:stCxn id="60" idx="1"/>
            <a:endCxn id="217" idx="1"/>
          </p:cNvCxnSpPr>
          <p:nvPr/>
        </p:nvCxnSpPr>
        <p:spPr>
          <a:xfrm flipV="1">
            <a:off x="7216880" y="2506237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Can 212">
            <a:extLst>
              <a:ext uri="{FF2B5EF4-FFF2-40B4-BE49-F238E27FC236}">
                <a16:creationId xmlns:a16="http://schemas.microsoft.com/office/drawing/2014/main" id="{948AB922-8365-1148-6D3D-5648667643BE}"/>
              </a:ext>
            </a:extLst>
          </p:cNvPr>
          <p:cNvSpPr/>
          <p:nvPr/>
        </p:nvSpPr>
        <p:spPr>
          <a:xfrm>
            <a:off x="6677261" y="2388534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183143-BB99-2894-2DE1-435397E65887}"/>
              </a:ext>
            </a:extLst>
          </p:cNvPr>
          <p:cNvSpPr/>
          <p:nvPr/>
        </p:nvSpPr>
        <p:spPr>
          <a:xfrm>
            <a:off x="7422531" y="2381016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2</a:t>
            </a:r>
          </a:p>
        </p:txBody>
      </p:sp>
      <p:sp>
        <p:nvSpPr>
          <p:cNvPr id="218" name="Can 217">
            <a:extLst>
              <a:ext uri="{FF2B5EF4-FFF2-40B4-BE49-F238E27FC236}">
                <a16:creationId xmlns:a16="http://schemas.microsoft.com/office/drawing/2014/main" id="{89283C21-F9B1-F2B9-49E7-998E7841FC9E}"/>
              </a:ext>
            </a:extLst>
          </p:cNvPr>
          <p:cNvSpPr/>
          <p:nvPr/>
        </p:nvSpPr>
        <p:spPr>
          <a:xfrm>
            <a:off x="8559237" y="1282591"/>
            <a:ext cx="352803" cy="308442"/>
          </a:xfrm>
          <a:prstGeom prst="can">
            <a:avLst/>
          </a:prstGeom>
          <a:solidFill>
            <a:srgbClr val="00B0F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0" name="Can 219">
            <a:extLst>
              <a:ext uri="{FF2B5EF4-FFF2-40B4-BE49-F238E27FC236}">
                <a16:creationId xmlns:a16="http://schemas.microsoft.com/office/drawing/2014/main" id="{9068FE81-5EBC-E381-B5C6-D1996A0AB17E}"/>
              </a:ext>
            </a:extLst>
          </p:cNvPr>
          <p:cNvSpPr/>
          <p:nvPr/>
        </p:nvSpPr>
        <p:spPr>
          <a:xfrm>
            <a:off x="8555687" y="2350316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90BDDCA-FA99-8EAD-EFA2-F55702C2B8D2}"/>
              </a:ext>
            </a:extLst>
          </p:cNvPr>
          <p:cNvCxnSpPr>
            <a:cxnSpLocks/>
            <a:stCxn id="209" idx="3"/>
            <a:endCxn id="220" idx="2"/>
          </p:cNvCxnSpPr>
          <p:nvPr/>
        </p:nvCxnSpPr>
        <p:spPr>
          <a:xfrm>
            <a:off x="7917494" y="1436261"/>
            <a:ext cx="638193" cy="1068276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EEF3FF39-F0A1-8FB6-5188-1BED4A751DE7}"/>
              </a:ext>
            </a:extLst>
          </p:cNvPr>
          <p:cNvCxnSpPr>
            <a:cxnSpLocks/>
            <a:stCxn id="209" idx="3"/>
            <a:endCxn id="218" idx="2"/>
          </p:cNvCxnSpPr>
          <p:nvPr/>
        </p:nvCxnSpPr>
        <p:spPr>
          <a:xfrm>
            <a:off x="7917494" y="1436261"/>
            <a:ext cx="641743" cy="551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CFA48A5-7FD3-8634-B04E-9F7CD10D3BF0}"/>
              </a:ext>
            </a:extLst>
          </p:cNvPr>
          <p:cNvCxnSpPr>
            <a:cxnSpLocks/>
            <a:stCxn id="217" idx="3"/>
            <a:endCxn id="220" idx="2"/>
          </p:cNvCxnSpPr>
          <p:nvPr/>
        </p:nvCxnSpPr>
        <p:spPr>
          <a:xfrm flipV="1">
            <a:off x="7917494" y="2504537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A163F04-F0E5-8D80-1AF7-4342631E26F5}"/>
              </a:ext>
            </a:extLst>
          </p:cNvPr>
          <p:cNvCxnSpPr>
            <a:cxnSpLocks/>
            <a:stCxn id="217" idx="3"/>
            <a:endCxn id="218" idx="2"/>
          </p:cNvCxnSpPr>
          <p:nvPr/>
        </p:nvCxnSpPr>
        <p:spPr>
          <a:xfrm flipV="1">
            <a:off x="7917494" y="1436812"/>
            <a:ext cx="641743" cy="106942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FDA63F1-AF9A-1624-85E2-B25A4DCA400C}"/>
              </a:ext>
            </a:extLst>
          </p:cNvPr>
          <p:cNvCxnSpPr>
            <a:cxnSpLocks/>
            <a:stCxn id="220" idx="4"/>
            <a:endCxn id="198" idx="1"/>
          </p:cNvCxnSpPr>
          <p:nvPr/>
        </p:nvCxnSpPr>
        <p:spPr>
          <a:xfrm>
            <a:off x="8908490" y="2504537"/>
            <a:ext cx="141286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020543D-3E2D-1FD5-0E69-921FF0111E87}"/>
              </a:ext>
            </a:extLst>
          </p:cNvPr>
          <p:cNvCxnSpPr>
            <a:cxnSpLocks/>
            <a:endCxn id="218" idx="2"/>
          </p:cNvCxnSpPr>
          <p:nvPr/>
        </p:nvCxnSpPr>
        <p:spPr>
          <a:xfrm flipV="1">
            <a:off x="7878167" y="1436812"/>
            <a:ext cx="681070" cy="183938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FE8042C3-4B00-7BA1-E4EF-7CDB47F02DE7}"/>
              </a:ext>
            </a:extLst>
          </p:cNvPr>
          <p:cNvCxnSpPr>
            <a:cxnSpLocks/>
            <a:endCxn id="220" idx="2"/>
          </p:cNvCxnSpPr>
          <p:nvPr/>
        </p:nvCxnSpPr>
        <p:spPr>
          <a:xfrm flipV="1">
            <a:off x="7878167" y="2504537"/>
            <a:ext cx="677520" cy="9312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D9EBBED-8436-44D0-7827-933B975A08A8}"/>
              </a:ext>
            </a:extLst>
          </p:cNvPr>
          <p:cNvCxnSpPr>
            <a:cxnSpLocks/>
            <a:stCxn id="197" idx="3"/>
            <a:endCxn id="199" idx="1"/>
          </p:cNvCxnSpPr>
          <p:nvPr/>
        </p:nvCxnSpPr>
        <p:spPr>
          <a:xfrm flipV="1">
            <a:off x="10621447" y="1435518"/>
            <a:ext cx="161476" cy="6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9CCA7D4B-CD33-B966-2932-114F4A55BACE}"/>
              </a:ext>
            </a:extLst>
          </p:cNvPr>
          <p:cNvSpPr/>
          <p:nvPr/>
        </p:nvSpPr>
        <p:spPr>
          <a:xfrm>
            <a:off x="6349564" y="407989"/>
            <a:ext cx="4898293" cy="4670850"/>
          </a:xfrm>
          <a:prstGeom prst="roundRect">
            <a:avLst>
              <a:gd name="adj" fmla="val 7066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0521CD7-8795-6A5E-62A0-73C130FCAB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503626" y="2477265"/>
            <a:ext cx="231605" cy="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0AF8C454-753A-D771-FA72-BAE9D0FEDE84}"/>
              </a:ext>
            </a:extLst>
          </p:cNvPr>
          <p:cNvSpPr txBox="1"/>
          <p:nvPr/>
        </p:nvSpPr>
        <p:spPr>
          <a:xfrm>
            <a:off x="1697891" y="400088"/>
            <a:ext cx="4183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Determine Hyper-Parameters with Highest ARI (HAPV)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817BA91-5C19-C98E-3BE9-E075A7AE70AA}"/>
              </a:ext>
            </a:extLst>
          </p:cNvPr>
          <p:cNvSpPr txBox="1"/>
          <p:nvPr/>
        </p:nvSpPr>
        <p:spPr>
          <a:xfrm>
            <a:off x="8029433" y="415240"/>
            <a:ext cx="2634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Apply Models on Partitions to Generate Labels</a:t>
            </a:r>
          </a:p>
        </p:txBody>
      </p:sp>
      <p:cxnSp>
        <p:nvCxnSpPr>
          <p:cNvPr id="472" name="Elbow Connector 471">
            <a:extLst>
              <a:ext uri="{FF2B5EF4-FFF2-40B4-BE49-F238E27FC236}">
                <a16:creationId xmlns:a16="http://schemas.microsoft.com/office/drawing/2014/main" id="{35DB2C3F-BDAB-9E35-5144-4DAB9078F144}"/>
              </a:ext>
            </a:extLst>
          </p:cNvPr>
          <p:cNvCxnSpPr>
            <a:cxnSpLocks/>
            <a:stCxn id="40" idx="0"/>
            <a:endCxn id="381" idx="0"/>
          </p:cNvCxnSpPr>
          <p:nvPr/>
        </p:nvCxnSpPr>
        <p:spPr>
          <a:xfrm rot="16200000" flipH="1">
            <a:off x="5059042" y="-3872201"/>
            <a:ext cx="7251" cy="8567631"/>
          </a:xfrm>
          <a:prstGeom prst="bentConnector3">
            <a:avLst>
              <a:gd name="adj1" fmla="val -255570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an 7">
            <a:extLst>
              <a:ext uri="{FF2B5EF4-FFF2-40B4-BE49-F238E27FC236}">
                <a16:creationId xmlns:a16="http://schemas.microsoft.com/office/drawing/2014/main" id="{9E700059-8BC5-48EE-43C0-E443287EDFA8}"/>
              </a:ext>
            </a:extLst>
          </p:cNvPr>
          <p:cNvSpPr/>
          <p:nvPr/>
        </p:nvSpPr>
        <p:spPr>
          <a:xfrm>
            <a:off x="1861271" y="358350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" name="Card 17">
            <a:extLst>
              <a:ext uri="{FF2B5EF4-FFF2-40B4-BE49-F238E27FC236}">
                <a16:creationId xmlns:a16="http://schemas.microsoft.com/office/drawing/2014/main" id="{8190013C-3415-6C77-AD6C-FD34F2399B52}"/>
              </a:ext>
            </a:extLst>
          </p:cNvPr>
          <p:cNvSpPr/>
          <p:nvPr/>
        </p:nvSpPr>
        <p:spPr>
          <a:xfrm flipH="1">
            <a:off x="2419516" y="3199284"/>
            <a:ext cx="1097957" cy="386824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OI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oogle Sans"/>
              </a:rPr>
              <a:t>⊨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Google Sans"/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baseline="-25000" dirty="0" err="1">
                <a:solidFill>
                  <a:schemeClr val="tx1"/>
                </a:solidFill>
              </a:rPr>
              <a:t>r</a:t>
            </a:r>
            <a:r>
              <a:rPr lang="en-US" sz="1400" dirty="0" err="1">
                <a:solidFill>
                  <a:schemeClr val="tx1"/>
                </a:solidFill>
              </a:rPr>
              <a:t>:v</a:t>
            </a:r>
            <a:r>
              <a:rPr lang="en-US" sz="1400" baseline="-25000" dirty="0" err="1">
                <a:solidFill>
                  <a:schemeClr val="tx1"/>
                </a:solidFill>
              </a:rPr>
              <a:t>r_h</a:t>
            </a:r>
            <a:endParaRPr lang="en-US" sz="1400" baseline="-25000" dirty="0">
              <a:solidFill>
                <a:schemeClr val="tx1"/>
              </a:solidFill>
            </a:endParaRPr>
          </a:p>
        </p:txBody>
      </p:sp>
      <p:sp>
        <p:nvSpPr>
          <p:cNvPr id="21" name="Card 20">
            <a:extLst>
              <a:ext uri="{FF2B5EF4-FFF2-40B4-BE49-F238E27FC236}">
                <a16:creationId xmlns:a16="http://schemas.microsoft.com/office/drawing/2014/main" id="{91A339C9-96CD-9365-FDE0-055D52FBF1B4}"/>
              </a:ext>
            </a:extLst>
          </p:cNvPr>
          <p:cNvSpPr/>
          <p:nvPr/>
        </p:nvSpPr>
        <p:spPr>
          <a:xfrm flipH="1">
            <a:off x="2428096" y="4030644"/>
            <a:ext cx="1097956" cy="300300"/>
          </a:xfrm>
          <a:prstGeom prst="flowChartPunchedCar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KMeans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D091D29-75DD-6034-CA38-3DD5468BC4A8}"/>
              </a:ext>
            </a:extLst>
          </p:cNvPr>
          <p:cNvCxnSpPr>
            <a:cxnSpLocks/>
            <a:stCxn id="8" idx="4"/>
            <a:endCxn id="18" idx="3"/>
          </p:cNvCxnSpPr>
          <p:nvPr/>
        </p:nvCxnSpPr>
        <p:spPr>
          <a:xfrm flipV="1">
            <a:off x="2196491" y="3392696"/>
            <a:ext cx="223025" cy="332704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4F035D1-FE38-9449-9FB2-89E2AB363198}"/>
              </a:ext>
            </a:extLst>
          </p:cNvPr>
          <p:cNvCxnSpPr>
            <a:cxnSpLocks/>
            <a:stCxn id="8" idx="4"/>
            <a:endCxn id="21" idx="3"/>
          </p:cNvCxnSpPr>
          <p:nvPr/>
        </p:nvCxnSpPr>
        <p:spPr>
          <a:xfrm>
            <a:off x="2196491" y="3725400"/>
            <a:ext cx="231605" cy="45539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97B7661-3C3A-AFA2-3CEB-928AB256F0D4}"/>
              </a:ext>
            </a:extLst>
          </p:cNvPr>
          <p:cNvCxnSpPr>
            <a:cxnSpLocks/>
            <a:stCxn id="21" idx="1"/>
            <a:endCxn id="510" idx="2"/>
          </p:cNvCxnSpPr>
          <p:nvPr/>
        </p:nvCxnSpPr>
        <p:spPr>
          <a:xfrm flipV="1">
            <a:off x="3526052" y="4053696"/>
            <a:ext cx="629034" cy="127098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195336C-38EC-0BBA-2ED0-7F3DB2DD1AB0}"/>
              </a:ext>
            </a:extLst>
          </p:cNvPr>
          <p:cNvCxnSpPr>
            <a:cxnSpLocks/>
            <a:stCxn id="18" idx="1"/>
            <a:endCxn id="510" idx="0"/>
          </p:cNvCxnSpPr>
          <p:nvPr/>
        </p:nvCxnSpPr>
        <p:spPr>
          <a:xfrm>
            <a:off x="3517473" y="3392696"/>
            <a:ext cx="637613" cy="12959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329DC-895F-4ED6-A0EE-5B43A7F5F423}"/>
              </a:ext>
            </a:extLst>
          </p:cNvPr>
          <p:cNvSpPr/>
          <p:nvPr/>
        </p:nvSpPr>
        <p:spPr>
          <a:xfrm>
            <a:off x="4931086" y="1062990"/>
            <a:ext cx="827403" cy="3008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ABAC8511-6BD4-7A6C-DC0A-BD05F2679C50}"/>
              </a:ext>
            </a:extLst>
          </p:cNvPr>
          <p:cNvSpPr txBox="1"/>
          <p:nvPr/>
        </p:nvSpPr>
        <p:spPr>
          <a:xfrm>
            <a:off x="5016267" y="2555163"/>
            <a:ext cx="655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:v</a:t>
            </a:r>
            <a:r>
              <a:rPr lang="en-US" sz="1200" baseline="-25000" dirty="0">
                <a:solidFill>
                  <a:schemeClr val="tx1"/>
                </a:solidFill>
              </a:rPr>
              <a:t>1_2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69CD226-A8AB-EB2F-1DF4-B85829F0A467}"/>
              </a:ext>
            </a:extLst>
          </p:cNvPr>
          <p:cNvSpPr txBox="1"/>
          <p:nvPr/>
        </p:nvSpPr>
        <p:spPr>
          <a:xfrm>
            <a:off x="4857714" y="1025333"/>
            <a:ext cx="967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Choose Hyper-parameter with Maximum Similarity</a:t>
            </a:r>
          </a:p>
        </p:txBody>
      </p:sp>
      <p:cxnSp>
        <p:nvCxnSpPr>
          <p:cNvPr id="460" name="Elbow Connector 459">
            <a:extLst>
              <a:ext uri="{FF2B5EF4-FFF2-40B4-BE49-F238E27FC236}">
                <a16:creationId xmlns:a16="http://schemas.microsoft.com/office/drawing/2014/main" id="{319C4E04-61C1-8038-82F5-28DB75B4BDA1}"/>
              </a:ext>
            </a:extLst>
          </p:cNvPr>
          <p:cNvCxnSpPr>
            <a:cxnSpLocks/>
            <a:stCxn id="42" idx="3"/>
            <a:endCxn id="213" idx="2"/>
          </p:cNvCxnSpPr>
          <p:nvPr/>
        </p:nvCxnSpPr>
        <p:spPr>
          <a:xfrm flipV="1">
            <a:off x="5758489" y="2529916"/>
            <a:ext cx="918772" cy="37206"/>
          </a:xfrm>
          <a:prstGeom prst="bentConnector3">
            <a:avLst>
              <a:gd name="adj1" fmla="val 71611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7" name="TextBox 466">
            <a:extLst>
              <a:ext uri="{FF2B5EF4-FFF2-40B4-BE49-F238E27FC236}">
                <a16:creationId xmlns:a16="http://schemas.microsoft.com/office/drawing/2014/main" id="{09475D5B-6CAD-5641-4AC6-2CC6E82BDAB9}"/>
              </a:ext>
            </a:extLst>
          </p:cNvPr>
          <p:cNvSpPr txBox="1"/>
          <p:nvPr/>
        </p:nvSpPr>
        <p:spPr>
          <a:xfrm>
            <a:off x="7248963" y="4659403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Models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E8AC37E-C7B5-641F-3F48-C6E593B97537}"/>
              </a:ext>
            </a:extLst>
          </p:cNvPr>
          <p:cNvSpPr txBox="1"/>
          <p:nvPr/>
        </p:nvSpPr>
        <p:spPr>
          <a:xfrm>
            <a:off x="9399609" y="4659402"/>
            <a:ext cx="8677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Labels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F3915FFB-D843-4441-09B9-4356EAD1C9EC}"/>
              </a:ext>
            </a:extLst>
          </p:cNvPr>
          <p:cNvCxnSpPr>
            <a:cxnSpLocks/>
          </p:cNvCxnSpPr>
          <p:nvPr/>
        </p:nvCxnSpPr>
        <p:spPr>
          <a:xfrm>
            <a:off x="5011769" y="2954087"/>
            <a:ext cx="650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59B157CC-2B63-6069-2231-3B0770AA5CEC}"/>
              </a:ext>
            </a:extLst>
          </p:cNvPr>
          <p:cNvCxnSpPr>
            <a:cxnSpLocks/>
          </p:cNvCxnSpPr>
          <p:nvPr/>
        </p:nvCxnSpPr>
        <p:spPr>
          <a:xfrm>
            <a:off x="5011769" y="3460194"/>
            <a:ext cx="6587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TextBox 488">
            <a:extLst>
              <a:ext uri="{FF2B5EF4-FFF2-40B4-BE49-F238E27FC236}">
                <a16:creationId xmlns:a16="http://schemas.microsoft.com/office/drawing/2014/main" id="{3EDF32BC-F287-1765-9908-85830A5223FB}"/>
              </a:ext>
            </a:extLst>
          </p:cNvPr>
          <p:cNvSpPr txBox="1"/>
          <p:nvPr/>
        </p:nvSpPr>
        <p:spPr>
          <a:xfrm>
            <a:off x="5011769" y="3650419"/>
            <a:ext cx="658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</a:t>
            </a:r>
            <a:r>
              <a:rPr lang="en-US" sz="1200" baseline="-25000" dirty="0" err="1"/>
              <a:t>r</a:t>
            </a:r>
            <a:r>
              <a:rPr lang="en-US" sz="1200" dirty="0" err="1">
                <a:solidFill>
                  <a:schemeClr val="tx1"/>
                </a:solidFill>
              </a:rPr>
              <a:t>:v</a:t>
            </a:r>
            <a:r>
              <a:rPr lang="en-US" sz="1200" baseline="-25000" dirty="0" err="1">
                <a:solidFill>
                  <a:schemeClr val="tx1"/>
                </a:solidFill>
              </a:rPr>
              <a:t>r_h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CC81E67-E98A-99E3-D8CB-026EEB85BD4F}"/>
              </a:ext>
            </a:extLst>
          </p:cNvPr>
          <p:cNvSpPr/>
          <p:nvPr/>
        </p:nvSpPr>
        <p:spPr>
          <a:xfrm>
            <a:off x="5310560" y="316077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357E6331-ACE2-7E52-5636-BBF0AAF9FF35}"/>
              </a:ext>
            </a:extLst>
          </p:cNvPr>
          <p:cNvSpPr/>
          <p:nvPr/>
        </p:nvSpPr>
        <p:spPr>
          <a:xfrm>
            <a:off x="5310560" y="330954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53A669D-4CC3-2181-2E0E-2A9127A6609E}"/>
              </a:ext>
            </a:extLst>
          </p:cNvPr>
          <p:cNvSpPr/>
          <p:nvPr/>
        </p:nvSpPr>
        <p:spPr>
          <a:xfrm>
            <a:off x="5310560" y="301422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A5262A2D-3644-734A-DC7B-0AF3B13FF3C1}"/>
              </a:ext>
            </a:extLst>
          </p:cNvPr>
          <p:cNvCxnSpPr>
            <a:cxnSpLocks/>
            <a:stCxn id="508" idx="3"/>
            <a:endCxn id="453" idx="1"/>
          </p:cNvCxnSpPr>
          <p:nvPr/>
        </p:nvCxnSpPr>
        <p:spPr>
          <a:xfrm>
            <a:off x="4783612" y="2574720"/>
            <a:ext cx="232655" cy="118943"/>
          </a:xfrm>
          <a:prstGeom prst="bentConnector3">
            <a:avLst>
              <a:gd name="adj1" fmla="val 14729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8" name="Elbow Connector 497">
            <a:extLst>
              <a:ext uri="{FF2B5EF4-FFF2-40B4-BE49-F238E27FC236}">
                <a16:creationId xmlns:a16="http://schemas.microsoft.com/office/drawing/2014/main" id="{72F43F64-E640-87DA-3DDE-06B70B4D001D}"/>
              </a:ext>
            </a:extLst>
          </p:cNvPr>
          <p:cNvCxnSpPr>
            <a:cxnSpLocks/>
            <a:stCxn id="94" idx="3"/>
            <a:endCxn id="453" idx="1"/>
          </p:cNvCxnSpPr>
          <p:nvPr/>
        </p:nvCxnSpPr>
        <p:spPr>
          <a:xfrm>
            <a:off x="4782597" y="1328695"/>
            <a:ext cx="233670" cy="1364968"/>
          </a:xfrm>
          <a:prstGeom prst="bentConnector3">
            <a:avLst>
              <a:gd name="adj1" fmla="val 1488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5A0CC84F-DC05-AD35-C37F-5A0423A3A4B6}"/>
              </a:ext>
            </a:extLst>
          </p:cNvPr>
          <p:cNvSpPr/>
          <p:nvPr/>
        </p:nvSpPr>
        <p:spPr>
          <a:xfrm>
            <a:off x="5013798" y="2488052"/>
            <a:ext cx="658749" cy="1460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94D5AB-7F7F-455D-9393-4EBBAD9289E3}"/>
              </a:ext>
            </a:extLst>
          </p:cNvPr>
          <p:cNvCxnSpPr>
            <a:cxnSpLocks/>
            <a:stCxn id="510" idx="3"/>
            <a:endCxn id="489" idx="1"/>
          </p:cNvCxnSpPr>
          <p:nvPr/>
        </p:nvCxnSpPr>
        <p:spPr>
          <a:xfrm>
            <a:off x="4779632" y="3787992"/>
            <a:ext cx="232137" cy="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94E3A4-362C-EC8C-3F97-B21295AF9B1A}"/>
              </a:ext>
            </a:extLst>
          </p:cNvPr>
          <p:cNvSpPr txBox="1"/>
          <p:nvPr/>
        </p:nvSpPr>
        <p:spPr>
          <a:xfrm>
            <a:off x="5795380" y="2252298"/>
            <a:ext cx="618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OI</a:t>
            </a:r>
            <a:r>
              <a:rPr lang="en-US" sz="1400" baseline="-25000" dirty="0"/>
              <a:t>HAPV</a:t>
            </a:r>
          </a:p>
        </p:txBody>
      </p:sp>
      <p:sp>
        <p:nvSpPr>
          <p:cNvPr id="27" name="Card 26">
            <a:extLst>
              <a:ext uri="{FF2B5EF4-FFF2-40B4-BE49-F238E27FC236}">
                <a16:creationId xmlns:a16="http://schemas.microsoft.com/office/drawing/2014/main" id="{CD810C60-B9BA-DAE6-DECB-A554D6FEDC20}"/>
              </a:ext>
            </a:extLst>
          </p:cNvPr>
          <p:cNvSpPr/>
          <p:nvPr/>
        </p:nvSpPr>
        <p:spPr>
          <a:xfrm flipH="1">
            <a:off x="6468552" y="1137525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9C4977-8E0E-33B2-9E75-30892BCEB6DD}"/>
              </a:ext>
            </a:extLst>
          </p:cNvPr>
          <p:cNvSpPr txBox="1"/>
          <p:nvPr/>
        </p:nvSpPr>
        <p:spPr>
          <a:xfrm>
            <a:off x="6316994" y="4567071"/>
            <a:ext cx="1013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2"/>
                </a:solidFill>
              </a:rPr>
              <a:t>Run OI</a:t>
            </a:r>
            <a:r>
              <a:rPr lang="en-US" sz="1200" i="1" baseline="-25000" dirty="0">
                <a:solidFill>
                  <a:schemeClr val="tx2"/>
                </a:solidFill>
              </a:rPr>
              <a:t>HAPV</a:t>
            </a:r>
            <a:r>
              <a:rPr lang="en-US" sz="1200" i="1" dirty="0">
                <a:solidFill>
                  <a:schemeClr val="tx2"/>
                </a:solidFill>
              </a:rPr>
              <a:t> on Partitions</a:t>
            </a:r>
            <a:endParaRPr lang="en-US" sz="1400" i="1" baseline="-25000" dirty="0">
              <a:solidFill>
                <a:schemeClr val="tx2"/>
              </a:solidFill>
            </a:endParaRPr>
          </a:p>
        </p:txBody>
      </p:sp>
      <p:sp>
        <p:nvSpPr>
          <p:cNvPr id="60" name="Card 59">
            <a:extLst>
              <a:ext uri="{FF2B5EF4-FFF2-40B4-BE49-F238E27FC236}">
                <a16:creationId xmlns:a16="http://schemas.microsoft.com/office/drawing/2014/main" id="{4F7631AA-BA79-CFF0-5852-ADBA63546CFC}"/>
              </a:ext>
            </a:extLst>
          </p:cNvPr>
          <p:cNvSpPr/>
          <p:nvPr/>
        </p:nvSpPr>
        <p:spPr>
          <a:xfrm flipH="1">
            <a:off x="6471284" y="2207805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Can 29">
            <a:extLst>
              <a:ext uri="{FF2B5EF4-FFF2-40B4-BE49-F238E27FC236}">
                <a16:creationId xmlns:a16="http://schemas.microsoft.com/office/drawing/2014/main" id="{FD2806E2-E6B8-EBFF-D848-F685B6AF7613}"/>
              </a:ext>
            </a:extLst>
          </p:cNvPr>
          <p:cNvSpPr/>
          <p:nvPr/>
        </p:nvSpPr>
        <p:spPr>
          <a:xfrm>
            <a:off x="215840" y="2667236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>
              <a:solidFill>
                <a:schemeClr val="bg1"/>
              </a:solidFill>
            </a:endParaRP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4142B890-DF7D-7B06-EDEB-3921611E7ED7}"/>
              </a:ext>
            </a:extLst>
          </p:cNvPr>
          <p:cNvSpPr/>
          <p:nvPr/>
        </p:nvSpPr>
        <p:spPr>
          <a:xfrm>
            <a:off x="998259" y="3586169"/>
            <a:ext cx="335220" cy="283781"/>
          </a:xfrm>
          <a:prstGeom prst="can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25CF7C9-2C0E-90D7-7D77-2445F9A884E2}"/>
              </a:ext>
            </a:extLst>
          </p:cNvPr>
          <p:cNvSpPr/>
          <p:nvPr/>
        </p:nvSpPr>
        <p:spPr>
          <a:xfrm>
            <a:off x="340419" y="300606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BCC541-2F8F-8FBA-E09B-8375757FB0CC}"/>
              </a:ext>
            </a:extLst>
          </p:cNvPr>
          <p:cNvSpPr/>
          <p:nvPr/>
        </p:nvSpPr>
        <p:spPr>
          <a:xfrm>
            <a:off x="340419" y="3103902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8F31B7-7F4D-4865-A7F9-15F5E737C57C}"/>
              </a:ext>
            </a:extLst>
          </p:cNvPr>
          <p:cNvSpPr/>
          <p:nvPr/>
        </p:nvSpPr>
        <p:spPr>
          <a:xfrm>
            <a:off x="340419" y="3202494"/>
            <a:ext cx="73705" cy="7370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C799F9C-C5AC-DAAD-59A9-D357F29823E0}"/>
              </a:ext>
            </a:extLst>
          </p:cNvPr>
          <p:cNvCxnSpPr>
            <a:cxnSpLocks/>
            <a:stCxn id="30" idx="4"/>
            <a:endCxn id="31" idx="2"/>
          </p:cNvCxnSpPr>
          <p:nvPr/>
        </p:nvCxnSpPr>
        <p:spPr>
          <a:xfrm>
            <a:off x="551060" y="2809127"/>
            <a:ext cx="447199" cy="918933"/>
          </a:xfrm>
          <a:prstGeom prst="bentConnector3">
            <a:avLst>
              <a:gd name="adj1" fmla="val 6491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DAC53C6-3351-CD00-48DE-694A362CC4FA}"/>
              </a:ext>
            </a:extLst>
          </p:cNvPr>
          <p:cNvSpPr/>
          <p:nvPr/>
        </p:nvSpPr>
        <p:spPr>
          <a:xfrm>
            <a:off x="1132349" y="3991939"/>
            <a:ext cx="66001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6F9106-A824-DA25-2DEB-224ACCE6F23A}"/>
              </a:ext>
            </a:extLst>
          </p:cNvPr>
          <p:cNvSpPr/>
          <p:nvPr/>
        </p:nvSpPr>
        <p:spPr>
          <a:xfrm>
            <a:off x="1132349" y="4077199"/>
            <a:ext cx="65999" cy="626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E9619F8-3C24-26CD-0288-4AB9225EC5A5}"/>
              </a:ext>
            </a:extLst>
          </p:cNvPr>
          <p:cNvSpPr/>
          <p:nvPr/>
        </p:nvSpPr>
        <p:spPr>
          <a:xfrm>
            <a:off x="1134442" y="3907887"/>
            <a:ext cx="63907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DDBF600-A5BB-7DD5-660E-96F150A9EAD6}"/>
              </a:ext>
            </a:extLst>
          </p:cNvPr>
          <p:cNvSpPr/>
          <p:nvPr/>
        </p:nvSpPr>
        <p:spPr>
          <a:xfrm>
            <a:off x="1129460" y="3068938"/>
            <a:ext cx="60924" cy="6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7672498-87D8-C7DB-35E0-4CBB454027BF}"/>
              </a:ext>
            </a:extLst>
          </p:cNvPr>
          <p:cNvSpPr/>
          <p:nvPr/>
        </p:nvSpPr>
        <p:spPr>
          <a:xfrm>
            <a:off x="1129460" y="3153594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ABF20B-EF57-0E5C-05A9-1033CBE7F21F}"/>
              </a:ext>
            </a:extLst>
          </p:cNvPr>
          <p:cNvSpPr/>
          <p:nvPr/>
        </p:nvSpPr>
        <p:spPr>
          <a:xfrm>
            <a:off x="1128378" y="2984281"/>
            <a:ext cx="62006" cy="620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Decision 507">
            <a:extLst>
              <a:ext uri="{FF2B5EF4-FFF2-40B4-BE49-F238E27FC236}">
                <a16:creationId xmlns:a16="http://schemas.microsoft.com/office/drawing/2014/main" id="{7D8FDC50-7D13-8934-1C60-5DFD4D3A4B86}"/>
              </a:ext>
            </a:extLst>
          </p:cNvPr>
          <p:cNvSpPr/>
          <p:nvPr/>
        </p:nvSpPr>
        <p:spPr>
          <a:xfrm>
            <a:off x="3534519" y="2309015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087A673-D6E5-2D38-7276-431E06C3B759}"/>
              </a:ext>
            </a:extLst>
          </p:cNvPr>
          <p:cNvSpPr txBox="1"/>
          <p:nvPr/>
        </p:nvSpPr>
        <p:spPr>
          <a:xfrm>
            <a:off x="3571734" y="2415081"/>
            <a:ext cx="1089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Similarity</a:t>
            </a:r>
            <a:r>
              <a:rPr lang="en-US" sz="1400" b="1" baseline="-25000" dirty="0"/>
              <a:t>1_2</a:t>
            </a:r>
          </a:p>
        </p:txBody>
      </p:sp>
      <p:sp>
        <p:nvSpPr>
          <p:cNvPr id="510" name="Decision 509">
            <a:extLst>
              <a:ext uri="{FF2B5EF4-FFF2-40B4-BE49-F238E27FC236}">
                <a16:creationId xmlns:a16="http://schemas.microsoft.com/office/drawing/2014/main" id="{0FB4308C-6BE6-BD0B-4B4A-97FB345DE2BA}"/>
              </a:ext>
            </a:extLst>
          </p:cNvPr>
          <p:cNvSpPr/>
          <p:nvPr/>
        </p:nvSpPr>
        <p:spPr>
          <a:xfrm>
            <a:off x="3530539" y="3522287"/>
            <a:ext cx="1249093" cy="531409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7F35C-E570-E8EE-DE41-22A2737762BB}"/>
              </a:ext>
            </a:extLst>
          </p:cNvPr>
          <p:cNvSpPr txBox="1"/>
          <p:nvPr/>
        </p:nvSpPr>
        <p:spPr>
          <a:xfrm>
            <a:off x="3574223" y="3622998"/>
            <a:ext cx="1087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Similarity</a:t>
            </a:r>
            <a:r>
              <a:rPr lang="en-US" sz="1400" b="1" baseline="-25000" dirty="0" err="1"/>
              <a:t>r_h</a:t>
            </a:r>
            <a:endParaRPr lang="en-US" sz="1400" b="1" baseline="-2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9848EE6-A933-4882-28E8-FA2C9A2EFE58}"/>
              </a:ext>
            </a:extLst>
          </p:cNvPr>
          <p:cNvSpPr txBox="1"/>
          <p:nvPr/>
        </p:nvSpPr>
        <p:spPr>
          <a:xfrm>
            <a:off x="6349563" y="412508"/>
            <a:ext cx="13332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Generate Models Using OI</a:t>
            </a:r>
            <a:r>
              <a:rPr lang="en-US" sz="1400" b="1" baseline="-25000" dirty="0"/>
              <a:t>HAPV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EE839-627F-8924-269F-BF5BDA59744D}"/>
              </a:ext>
            </a:extLst>
          </p:cNvPr>
          <p:cNvSpPr txBox="1"/>
          <p:nvPr/>
        </p:nvSpPr>
        <p:spPr>
          <a:xfrm>
            <a:off x="1711492" y="4493087"/>
            <a:ext cx="4207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 err="1"/>
              <a:t>i</a:t>
            </a:r>
            <a:r>
              <a:rPr lang="en-US" sz="1200" i="1" dirty="0"/>
              <a:t> </a:t>
            </a:r>
            <a:r>
              <a:rPr lang="en-US" sz="1200" dirty="0"/>
              <a:t>= Number of possible values across </a:t>
            </a:r>
            <a:r>
              <a:rPr lang="en-US" sz="1200" b="1" i="1" dirty="0"/>
              <a:t>r</a:t>
            </a:r>
            <a:r>
              <a:rPr lang="en-US" sz="1200" dirty="0"/>
              <a:t> hyper-parameters  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A5E3977-8D91-7EA0-3585-D68035415FAC}"/>
              </a:ext>
            </a:extLst>
          </p:cNvPr>
          <p:cNvSpPr/>
          <p:nvPr/>
        </p:nvSpPr>
        <p:spPr>
          <a:xfrm>
            <a:off x="6803143" y="33763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E3BFD36-D819-ADE6-D035-C0408F9FEEED}"/>
              </a:ext>
            </a:extLst>
          </p:cNvPr>
          <p:cNvSpPr/>
          <p:nvPr/>
        </p:nvSpPr>
        <p:spPr>
          <a:xfrm>
            <a:off x="6803143" y="352509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76C986E-6A1B-30BB-2C28-9DED368D01A9}"/>
              </a:ext>
            </a:extLst>
          </p:cNvPr>
          <p:cNvSpPr/>
          <p:nvPr/>
        </p:nvSpPr>
        <p:spPr>
          <a:xfrm>
            <a:off x="6803143" y="322977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49A9E20-B821-F825-B8B1-AE8A9305F764}"/>
              </a:ext>
            </a:extLst>
          </p:cNvPr>
          <p:cNvSpPr/>
          <p:nvPr/>
        </p:nvSpPr>
        <p:spPr>
          <a:xfrm>
            <a:off x="7602175" y="33763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C4DBED8-5D7E-AF8B-880A-2C59B3840EEA}"/>
              </a:ext>
            </a:extLst>
          </p:cNvPr>
          <p:cNvSpPr/>
          <p:nvPr/>
        </p:nvSpPr>
        <p:spPr>
          <a:xfrm>
            <a:off x="7602175" y="352509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E02FDAD-6088-A9B3-AFD5-6B8F47F8B5CD}"/>
              </a:ext>
            </a:extLst>
          </p:cNvPr>
          <p:cNvSpPr/>
          <p:nvPr/>
        </p:nvSpPr>
        <p:spPr>
          <a:xfrm>
            <a:off x="7602175" y="322977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713E234-E375-C191-8184-28AC91232BEC}"/>
              </a:ext>
            </a:extLst>
          </p:cNvPr>
          <p:cNvSpPr/>
          <p:nvPr/>
        </p:nvSpPr>
        <p:spPr>
          <a:xfrm>
            <a:off x="8689972" y="3368911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ED7A977-AD5E-D1A7-B660-4B21984B1C2C}"/>
              </a:ext>
            </a:extLst>
          </p:cNvPr>
          <p:cNvSpPr/>
          <p:nvPr/>
        </p:nvSpPr>
        <p:spPr>
          <a:xfrm>
            <a:off x="8689972" y="351767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62860FC-22B5-8E7C-41D3-BD39F3895F49}"/>
              </a:ext>
            </a:extLst>
          </p:cNvPr>
          <p:cNvSpPr/>
          <p:nvPr/>
        </p:nvSpPr>
        <p:spPr>
          <a:xfrm>
            <a:off x="8689972" y="3222355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7789AB4-520F-5F08-7B9E-9F8D58C92918}"/>
              </a:ext>
            </a:extLst>
          </p:cNvPr>
          <p:cNvSpPr/>
          <p:nvPr/>
        </p:nvSpPr>
        <p:spPr>
          <a:xfrm>
            <a:off x="9870465" y="3376326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C2AA9CB-A535-E6ED-5930-6A52D53A7495}"/>
              </a:ext>
            </a:extLst>
          </p:cNvPr>
          <p:cNvSpPr/>
          <p:nvPr/>
        </p:nvSpPr>
        <p:spPr>
          <a:xfrm>
            <a:off x="9870465" y="352509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32A9209-0C63-92B5-4DEB-25B41E29A35B}"/>
              </a:ext>
            </a:extLst>
          </p:cNvPr>
          <p:cNvSpPr/>
          <p:nvPr/>
        </p:nvSpPr>
        <p:spPr>
          <a:xfrm>
            <a:off x="9870465" y="3229770"/>
            <a:ext cx="80683" cy="735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00DCAD2C-4E6A-087F-40CC-FEB2517080F6}"/>
              </a:ext>
            </a:extLst>
          </p:cNvPr>
          <p:cNvCxnSpPr>
            <a:cxnSpLocks/>
            <a:stCxn id="42" idx="3"/>
            <a:endCxn id="205" idx="2"/>
          </p:cNvCxnSpPr>
          <p:nvPr/>
        </p:nvCxnSpPr>
        <p:spPr>
          <a:xfrm flipV="1">
            <a:off x="5758489" y="1459376"/>
            <a:ext cx="913195" cy="1107746"/>
          </a:xfrm>
          <a:prstGeom prst="bentConnector3">
            <a:avLst>
              <a:gd name="adj1" fmla="val 7174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868DC5A-A4EB-F0CF-03C1-042EBFCD9687}"/>
              </a:ext>
            </a:extLst>
          </p:cNvPr>
          <p:cNvCxnSpPr>
            <a:cxnSpLocks/>
          </p:cNvCxnSpPr>
          <p:nvPr/>
        </p:nvCxnSpPr>
        <p:spPr>
          <a:xfrm>
            <a:off x="7016210" y="232658"/>
            <a:ext cx="0" cy="182582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5" name="Rectangle 504">
            <a:extLst>
              <a:ext uri="{FF2B5EF4-FFF2-40B4-BE49-F238E27FC236}">
                <a16:creationId xmlns:a16="http://schemas.microsoft.com/office/drawing/2014/main" id="{CF9953E2-D9BC-A300-D1CA-4B0BBAB2CAF7}"/>
              </a:ext>
            </a:extLst>
          </p:cNvPr>
          <p:cNvSpPr/>
          <p:nvPr/>
        </p:nvSpPr>
        <p:spPr>
          <a:xfrm>
            <a:off x="9047044" y="4122127"/>
            <a:ext cx="1572921" cy="29223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[…,</a:t>
            </a:r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 err="1"/>
              <a:t>Sn_Mm</a:t>
            </a:r>
            <a:r>
              <a:rPr lang="en-US" sz="1600" dirty="0" err="1"/>
              <a:t>,</a:t>
            </a:r>
            <a:r>
              <a:rPr lang="en-US" sz="1600" i="1" dirty="0" err="1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dirty="0"/>
              <a:t> </a:t>
            </a:r>
            <a:r>
              <a:rPr lang="en-US" sz="1600" baseline="-25000" dirty="0" err="1"/>
              <a:t>Sn_Mn</a:t>
            </a:r>
            <a:r>
              <a:rPr lang="en-US" sz="1600" dirty="0"/>
              <a:t>]</a:t>
            </a:r>
          </a:p>
        </p:txBody>
      </p: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3D41F33F-0666-4492-BCD0-51E7298DCAA7}"/>
              </a:ext>
            </a:extLst>
          </p:cNvPr>
          <p:cNvCxnSpPr>
            <a:cxnSpLocks/>
            <a:stCxn id="505" idx="3"/>
            <a:endCxn id="507" idx="1"/>
          </p:cNvCxnSpPr>
          <p:nvPr/>
        </p:nvCxnSpPr>
        <p:spPr>
          <a:xfrm>
            <a:off x="10619965" y="4268242"/>
            <a:ext cx="160226" cy="14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8FF0C9B-EFD3-14DA-68B8-833CCB6BA4E2}"/>
              </a:ext>
            </a:extLst>
          </p:cNvPr>
          <p:cNvSpPr/>
          <p:nvPr/>
        </p:nvSpPr>
        <p:spPr>
          <a:xfrm>
            <a:off x="10780191" y="4126156"/>
            <a:ext cx="396543" cy="2871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l</a:t>
            </a:r>
            <a:r>
              <a:rPr lang="en-US" sz="1600" i="1" baseline="-25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n</a:t>
            </a:r>
            <a:endParaRPr lang="en-US" sz="1600" i="1" baseline="-250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CDE95B-4B86-57CD-7669-0AB4904A70BD}"/>
              </a:ext>
            </a:extLst>
          </p:cNvPr>
          <p:cNvCxnSpPr>
            <a:cxnSpLocks/>
            <a:stCxn id="81" idx="1"/>
            <a:endCxn id="74" idx="1"/>
          </p:cNvCxnSpPr>
          <p:nvPr/>
        </p:nvCxnSpPr>
        <p:spPr>
          <a:xfrm flipV="1">
            <a:off x="7214148" y="4268753"/>
            <a:ext cx="205651" cy="643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n 69">
            <a:extLst>
              <a:ext uri="{FF2B5EF4-FFF2-40B4-BE49-F238E27FC236}">
                <a16:creationId xmlns:a16="http://schemas.microsoft.com/office/drawing/2014/main" id="{BC8AD193-A11A-0D9F-636F-7C5C9DF55CA4}"/>
              </a:ext>
            </a:extLst>
          </p:cNvPr>
          <p:cNvSpPr/>
          <p:nvPr/>
        </p:nvSpPr>
        <p:spPr>
          <a:xfrm>
            <a:off x="6674529" y="4151050"/>
            <a:ext cx="352803" cy="282764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FFBA12A-4CE8-86B0-F9BF-B51519D9775E}"/>
              </a:ext>
            </a:extLst>
          </p:cNvPr>
          <p:cNvSpPr/>
          <p:nvPr/>
        </p:nvSpPr>
        <p:spPr>
          <a:xfrm>
            <a:off x="7419799" y="4143532"/>
            <a:ext cx="494963" cy="25044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</a:t>
            </a:r>
            <a:r>
              <a:rPr lang="en-US" sz="1400" baseline="-25000" dirty="0"/>
              <a:t>n</a:t>
            </a:r>
          </a:p>
        </p:txBody>
      </p:sp>
      <p:sp>
        <p:nvSpPr>
          <p:cNvPr id="75" name="Can 74">
            <a:extLst>
              <a:ext uri="{FF2B5EF4-FFF2-40B4-BE49-F238E27FC236}">
                <a16:creationId xmlns:a16="http://schemas.microsoft.com/office/drawing/2014/main" id="{2A90B5DA-9CA6-18F5-4C0A-FCDFD1EC6154}"/>
              </a:ext>
            </a:extLst>
          </p:cNvPr>
          <p:cNvSpPr/>
          <p:nvPr/>
        </p:nvSpPr>
        <p:spPr>
          <a:xfrm>
            <a:off x="8552955" y="4112832"/>
            <a:ext cx="352803" cy="308442"/>
          </a:xfrm>
          <a:prstGeom prst="can">
            <a:avLst/>
          </a:prstGeom>
          <a:solidFill>
            <a:srgbClr val="0070C0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  <a:r>
              <a:rPr lang="en-US" sz="1400" baseline="-25000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57DCE9-AF73-F49B-E85D-FBC770A55999}"/>
              </a:ext>
            </a:extLst>
          </p:cNvPr>
          <p:cNvCxnSpPr>
            <a:cxnSpLocks/>
            <a:stCxn id="74" idx="3"/>
            <a:endCxn id="75" idx="2"/>
          </p:cNvCxnSpPr>
          <p:nvPr/>
        </p:nvCxnSpPr>
        <p:spPr>
          <a:xfrm flipV="1">
            <a:off x="7914762" y="4267053"/>
            <a:ext cx="638193" cy="170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43296-9143-B0EC-453F-A8DB765EC302}"/>
              </a:ext>
            </a:extLst>
          </p:cNvPr>
          <p:cNvCxnSpPr>
            <a:cxnSpLocks/>
            <a:stCxn id="75" idx="4"/>
            <a:endCxn id="505" idx="1"/>
          </p:cNvCxnSpPr>
          <p:nvPr/>
        </p:nvCxnSpPr>
        <p:spPr>
          <a:xfrm>
            <a:off x="8905758" y="4267053"/>
            <a:ext cx="141286" cy="1189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rd 80">
            <a:extLst>
              <a:ext uri="{FF2B5EF4-FFF2-40B4-BE49-F238E27FC236}">
                <a16:creationId xmlns:a16="http://schemas.microsoft.com/office/drawing/2014/main" id="{2815B818-DA75-9EBD-06BE-83000F81CE69}"/>
              </a:ext>
            </a:extLst>
          </p:cNvPr>
          <p:cNvSpPr/>
          <p:nvPr/>
        </p:nvSpPr>
        <p:spPr>
          <a:xfrm flipH="1">
            <a:off x="6468552" y="3970321"/>
            <a:ext cx="745596" cy="598150"/>
          </a:xfrm>
          <a:prstGeom prst="flowChartPunchedCard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AC2F4AF-E1F1-4980-1E91-59E5CED49A79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7878167" y="3563778"/>
            <a:ext cx="674788" cy="703275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D6FC613-6A7A-AD9A-67E7-D4E0C0FA9BDC}"/>
              </a:ext>
            </a:extLst>
          </p:cNvPr>
          <p:cNvCxnSpPr>
            <a:cxnSpLocks/>
            <a:stCxn id="42" idx="3"/>
            <a:endCxn id="70" idx="2"/>
          </p:cNvCxnSpPr>
          <p:nvPr/>
        </p:nvCxnSpPr>
        <p:spPr>
          <a:xfrm>
            <a:off x="5758489" y="2567122"/>
            <a:ext cx="916040" cy="1725310"/>
          </a:xfrm>
          <a:prstGeom prst="bentConnector3">
            <a:avLst>
              <a:gd name="adj1" fmla="val 7167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F2E0A54-B5DB-40AA-176F-F5480FDA75F8}"/>
              </a:ext>
            </a:extLst>
          </p:cNvPr>
          <p:cNvCxnSpPr>
            <a:cxnSpLocks/>
            <a:stCxn id="241" idx="3"/>
            <a:endCxn id="130" idx="0"/>
          </p:cNvCxnSpPr>
          <p:nvPr/>
        </p:nvCxnSpPr>
        <p:spPr>
          <a:xfrm>
            <a:off x="11247857" y="2743414"/>
            <a:ext cx="477415" cy="403958"/>
          </a:xfrm>
          <a:prstGeom prst="bentConnector2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3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150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Arial</vt:lpstr>
      <vt:lpstr>Calibri</vt:lpstr>
      <vt:lpstr>Calibri Light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Muyeed Ahmed</dc:creator>
  <cp:lastModifiedBy>Muyeed Ahmed</cp:lastModifiedBy>
  <cp:revision>33</cp:revision>
  <dcterms:created xsi:type="dcterms:W3CDTF">2023-06-16T08:20:05Z</dcterms:created>
  <dcterms:modified xsi:type="dcterms:W3CDTF">2023-10-24T19:46:39Z</dcterms:modified>
</cp:coreProperties>
</file>