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/>
    <p:restoredTop sz="96327"/>
  </p:normalViewPr>
  <p:slideViewPr>
    <p:cSldViewPr snapToGrid="0">
      <p:cViewPr varScale="1">
        <p:scale>
          <a:sx n="120" d="100"/>
          <a:sy n="120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9B8-C8F9-8048-7A6C-D4D28894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60B9-7ECF-93E3-0F84-866A7C3D3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42FF-6708-992A-9121-53934695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A98C-9170-2109-2931-3C02CF7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CDEF-3254-FFCE-459E-F6359C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A12B-E07A-0D02-86C4-201B43C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AA03-639E-AE17-9F02-CBE337A1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2EE6-C34C-6BB0-EFC3-9075A42F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F5CD-4DBF-6F51-C556-A35F903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19BE-C296-315D-53AA-694D418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4B99E-99EF-EEAE-EDDA-467DD278D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B6394-5A31-71CC-F70F-D6AAEA86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0458-80FF-AE3E-13A2-31ACEA84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4486-DB76-F0AE-C5BA-339D3B96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2802-8A1C-E12F-0052-6E8716EC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4908-E842-9F93-1CFF-82BC2A7D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C56-C091-EB36-7301-01E6A770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5C73-C793-EF0D-C9CB-85CA5262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99E4-412E-42BF-D56A-F8ECEAF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57EE-6F55-F8F2-40DB-AB4DBEC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E04-97C6-7AD0-E7B5-05E9EA6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D9C1-FEA6-5B6C-FE46-1397C71C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359E-34C6-9FF1-03B5-A13A5A9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759B-3958-9858-A7BC-E1912CEE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FB5A-579F-223F-2B7E-FC34124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0DA8-DC32-0581-3D67-0041868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6B37-C6A1-71FD-E07E-9B0989DA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9890-3D86-513C-1D5C-8511A678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0C94-8783-A155-1251-4D2683C6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97A0-E657-BB8D-CF34-CBBE105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C54-C870-4237-63F7-5A058D8E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A9EB-212F-AD52-9498-87F06DA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FB88-3356-C682-D206-2359A31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1047-1A04-BB35-AFE1-636275D8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36AE8-FDC6-22A1-46CD-0F5D20043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44554-EE43-7671-3703-8FDD45C8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4358-7A5C-4006-AF0A-743A5AB8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85AB8-A59F-EF02-B650-76C99A7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A82F5-46D0-0E20-BF98-8B3BC41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690-6F3D-4ABE-34CD-2E8C40B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DCF-1122-36C0-BC4B-130193E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4F33-8D03-8DAD-FD2C-D590650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E48A-F431-AB67-05EF-69E992F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13AC0-A4DC-F8A2-AD6F-E5EDF480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E1BC8-B524-627E-FFA9-AEA4B8E2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C10F-633C-7464-D055-89FE874F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7B12-11B9-E2E9-E318-AED40BA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90A-1FFF-640F-5D56-CA1B38D8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B88E-271E-38C7-41E4-A548AE68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DEF89-C00F-20BE-80EB-DE5FA3E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2355B-BD4A-5B3B-3923-B972A3E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4114-530D-A789-E16F-BCD138D4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A99-4965-D293-1FCC-A6FA0BB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82280-6217-1164-879C-66CD1461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B150-06A4-1D07-50EE-497AF309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AC43-23DE-E2F7-D992-DB497E2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4A6E-7FFF-EEEA-A841-8B051F5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E88F-D4AA-4D4C-ED31-EE131F81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BFF8-5279-F1A0-6BA1-7A4B3D12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34C4-B56E-C50A-7AD1-C70D36D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83D2-91AB-BA0D-6E06-880A7EABD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72EA-4629-3C10-1FEB-3DF4F44D5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EA44-0607-CA18-E296-45DA0B68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61268" y="271495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533997" y="265109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61268" y="505923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533997" y="500299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094193" y="560911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094193" y="575787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2871160" y="3247133"/>
            <a:ext cx="231994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2853941" y="3937457"/>
            <a:ext cx="2319943" cy="144382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Implementation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Parameters: [P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:b,…]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2853941" y="5524839"/>
            <a:ext cx="233716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6390167" y="3573461"/>
            <a:ext cx="2615949" cy="1065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HAPV: [P</a:t>
            </a:r>
            <a:r>
              <a:rPr lang="en-US" sz="1600" baseline="-25000" dirty="0"/>
              <a:t>1</a:t>
            </a:r>
            <a:r>
              <a:rPr lang="en-US" sz="1600" dirty="0"/>
              <a:t>:a (if </a:t>
            </a:r>
            <a:r>
              <a:rPr lang="en-US" sz="1600" dirty="0" err="1"/>
              <a:t>ARI</a:t>
            </a:r>
            <a:r>
              <a:rPr lang="en-US" sz="1600" baseline="-25000" dirty="0" err="1"/>
              <a:t>a</a:t>
            </a:r>
            <a:r>
              <a:rPr lang="en-US" sz="1600" dirty="0"/>
              <a:t> &gt;</a:t>
            </a:r>
            <a:r>
              <a:rPr lang="en-US" sz="1600" dirty="0" err="1"/>
              <a:t>ARI</a:t>
            </a:r>
            <a:r>
              <a:rPr lang="en-US" sz="1600" baseline="-25000" dirty="0" err="1"/>
              <a:t>b</a:t>
            </a:r>
            <a:r>
              <a:rPr lang="en-US" sz="1600" dirty="0"/>
              <a:t>),…]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86AE24-10B9-B606-C7FF-ECF221EE265C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314071" y="4657536"/>
            <a:ext cx="530523" cy="530128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56A654-2050-4C1F-DFD7-3ED7CD5B077C}"/>
              </a:ext>
            </a:extLst>
          </p:cNvPr>
          <p:cNvCxnSpPr>
            <a:cxnSpLocks/>
            <a:stCxn id="31" idx="4"/>
            <a:endCxn id="69" idx="3"/>
          </p:cNvCxnSpPr>
          <p:nvPr/>
        </p:nvCxnSpPr>
        <p:spPr>
          <a:xfrm>
            <a:off x="2314071" y="5187664"/>
            <a:ext cx="539870" cy="5952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9248D7-42DF-3B90-7C91-F4FA04E94871}"/>
              </a:ext>
            </a:extLst>
          </p:cNvPr>
          <p:cNvCxnSpPr>
            <a:cxnSpLocks/>
            <a:stCxn id="29" idx="4"/>
          </p:cNvCxnSpPr>
          <p:nvPr/>
        </p:nvCxnSpPr>
        <p:spPr>
          <a:xfrm flipV="1">
            <a:off x="2314071" y="2379830"/>
            <a:ext cx="530523" cy="46355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2D59679-B1AF-92E8-5598-A626B5B74191}"/>
              </a:ext>
            </a:extLst>
          </p:cNvPr>
          <p:cNvCxnSpPr>
            <a:cxnSpLocks/>
            <a:stCxn id="29" idx="4"/>
            <a:endCxn id="54" idx="3"/>
          </p:cNvCxnSpPr>
          <p:nvPr/>
        </p:nvCxnSpPr>
        <p:spPr>
          <a:xfrm>
            <a:off x="2314071" y="2843389"/>
            <a:ext cx="557089" cy="661827"/>
          </a:xfrm>
          <a:prstGeom prst="bentConnector3">
            <a:avLst>
              <a:gd name="adj1" fmla="val 4792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Decision 41">
            <a:extLst>
              <a:ext uri="{FF2B5EF4-FFF2-40B4-BE49-F238E27FC236}">
                <a16:creationId xmlns:a16="http://schemas.microsoft.com/office/drawing/2014/main" id="{4D660C00-5694-716C-2EC0-B1C407D54ACB}"/>
              </a:ext>
            </a:extLst>
          </p:cNvPr>
          <p:cNvSpPr/>
          <p:nvPr/>
        </p:nvSpPr>
        <p:spPr>
          <a:xfrm>
            <a:off x="5341738" y="491372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8E053-E94C-6C19-BC5E-9E30248770DD}"/>
              </a:ext>
            </a:extLst>
          </p:cNvPr>
          <p:cNvSpPr txBox="1"/>
          <p:nvPr/>
        </p:nvSpPr>
        <p:spPr>
          <a:xfrm>
            <a:off x="5608931" y="5053532"/>
            <a:ext cx="1340579" cy="33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ARI</a:t>
            </a:r>
            <a:r>
              <a:rPr lang="en-US" sz="1600" baseline="-25000" dirty="0" err="1"/>
              <a:t>b</a:t>
            </a:r>
            <a:endParaRPr lang="en-US" sz="1600" baseline="-25000" dirty="0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2AFD8A9-056F-AA7D-9071-F9A55548C028}"/>
              </a:ext>
            </a:extLst>
          </p:cNvPr>
          <p:cNvCxnSpPr>
            <a:cxnSpLocks/>
            <a:stCxn id="69" idx="1"/>
            <a:endCxn id="42" idx="2"/>
          </p:cNvCxnSpPr>
          <p:nvPr/>
        </p:nvCxnSpPr>
        <p:spPr>
          <a:xfrm flipV="1">
            <a:off x="5191105" y="5529472"/>
            <a:ext cx="1089782" cy="25345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7D35D40-0BDB-B497-7E56-8DBCC0BE381F}"/>
              </a:ext>
            </a:extLst>
          </p:cNvPr>
          <p:cNvCxnSpPr>
            <a:cxnSpLocks/>
            <a:stCxn id="66" idx="1"/>
            <a:endCxn id="42" idx="0"/>
          </p:cNvCxnSpPr>
          <p:nvPr/>
        </p:nvCxnSpPr>
        <p:spPr>
          <a:xfrm>
            <a:off x="5173884" y="4659368"/>
            <a:ext cx="1107003" cy="25435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A35004C-8811-DF56-D5FA-E25F62731B41}"/>
              </a:ext>
            </a:extLst>
          </p:cNvPr>
          <p:cNvCxnSpPr>
            <a:cxnSpLocks/>
            <a:stCxn id="50" idx="3"/>
            <a:endCxn id="114" idx="0"/>
          </p:cNvCxnSpPr>
          <p:nvPr/>
        </p:nvCxnSpPr>
        <p:spPr>
          <a:xfrm>
            <a:off x="7251662" y="2943891"/>
            <a:ext cx="446480" cy="62957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D7FAC3F-1A6F-84D6-8FAA-E9457B1CCC50}"/>
              </a:ext>
            </a:extLst>
          </p:cNvPr>
          <p:cNvSpPr/>
          <p:nvPr/>
        </p:nvSpPr>
        <p:spPr>
          <a:xfrm>
            <a:off x="2094193" y="546255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rd 38">
            <a:extLst>
              <a:ext uri="{FF2B5EF4-FFF2-40B4-BE49-F238E27FC236}">
                <a16:creationId xmlns:a16="http://schemas.microsoft.com/office/drawing/2014/main" id="{6879D311-2117-6055-AD9C-DBA821CB39F4}"/>
              </a:ext>
            </a:extLst>
          </p:cNvPr>
          <p:cNvSpPr/>
          <p:nvPr/>
        </p:nvSpPr>
        <p:spPr>
          <a:xfrm flipH="1">
            <a:off x="2862218" y="1658053"/>
            <a:ext cx="2319943" cy="144382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Implementation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Parameters: [P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:a,…]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Decision 49">
            <a:extLst>
              <a:ext uri="{FF2B5EF4-FFF2-40B4-BE49-F238E27FC236}">
                <a16:creationId xmlns:a16="http://schemas.microsoft.com/office/drawing/2014/main" id="{FF511416-4C89-6A90-DCF9-B30969C93C62}"/>
              </a:ext>
            </a:extLst>
          </p:cNvPr>
          <p:cNvSpPr/>
          <p:nvPr/>
        </p:nvSpPr>
        <p:spPr>
          <a:xfrm>
            <a:off x="5373364" y="2636015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C37B7-81E0-CB8C-8C50-3CEB1E7BA46C}"/>
              </a:ext>
            </a:extLst>
          </p:cNvPr>
          <p:cNvSpPr txBox="1"/>
          <p:nvPr/>
        </p:nvSpPr>
        <p:spPr>
          <a:xfrm>
            <a:off x="5640557" y="2775826"/>
            <a:ext cx="1340579" cy="33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ARI</a:t>
            </a:r>
            <a:r>
              <a:rPr lang="en-US" sz="1600" baseline="-25000" dirty="0" err="1"/>
              <a:t>a</a:t>
            </a:r>
            <a:endParaRPr lang="en-US" sz="1600" baseline="-25000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5E7A18C-77DA-0567-B18C-378BEF0B969D}"/>
              </a:ext>
            </a:extLst>
          </p:cNvPr>
          <p:cNvCxnSpPr>
            <a:cxnSpLocks/>
            <a:stCxn id="54" idx="1"/>
            <a:endCxn id="50" idx="2"/>
          </p:cNvCxnSpPr>
          <p:nvPr/>
        </p:nvCxnSpPr>
        <p:spPr>
          <a:xfrm flipV="1">
            <a:off x="5191104" y="3251766"/>
            <a:ext cx="1121409" cy="25345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2624D75-3E0A-1080-2B50-5422232C24C3}"/>
              </a:ext>
            </a:extLst>
          </p:cNvPr>
          <p:cNvCxnSpPr>
            <a:cxnSpLocks/>
            <a:stCxn id="39" idx="1"/>
            <a:endCxn id="50" idx="0"/>
          </p:cNvCxnSpPr>
          <p:nvPr/>
        </p:nvCxnSpPr>
        <p:spPr>
          <a:xfrm>
            <a:off x="5182161" y="2379964"/>
            <a:ext cx="1130352" cy="25605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1DDB72E-CD50-1266-E099-69A80C4042B8}"/>
              </a:ext>
            </a:extLst>
          </p:cNvPr>
          <p:cNvCxnSpPr>
            <a:cxnSpLocks/>
            <a:stCxn id="42" idx="3"/>
            <a:endCxn id="114" idx="2"/>
          </p:cNvCxnSpPr>
          <p:nvPr/>
        </p:nvCxnSpPr>
        <p:spPr>
          <a:xfrm flipV="1">
            <a:off x="7220036" y="4638900"/>
            <a:ext cx="478106" cy="58269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10</cp:revision>
  <dcterms:created xsi:type="dcterms:W3CDTF">2023-06-16T09:49:57Z</dcterms:created>
  <dcterms:modified xsi:type="dcterms:W3CDTF">2023-09-28T15:15:16Z</dcterms:modified>
</cp:coreProperties>
</file>