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3"/>
    <p:restoredTop sz="94742"/>
  </p:normalViewPr>
  <p:slideViewPr>
    <p:cSldViewPr snapToGrid="0">
      <p:cViewPr>
        <p:scale>
          <a:sx n="163" d="100"/>
          <a:sy n="163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3AA-1A74-FB41-4139-BEF83720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471A-B3D4-0207-313E-4888B81E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6E9-6233-2147-0838-BC0C243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F233-45BB-6863-4488-4C34EF2D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5A60-4113-F2A3-D293-18807B3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52-07BB-F5D6-B37B-EEB3DD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26E0-3ECD-3BE1-C734-9E3F715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85A-7AF8-222D-2BF9-A5B2E29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F93A-E274-501D-DCEE-09B3B9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F6D-D724-6F0F-B965-48BFF18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8B993-8ADC-809F-A82C-FD8FA73C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BE76-302A-BA59-467D-3668EF4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BA3-EB9E-EE4E-90CC-DD49339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D59-4B70-34A4-983F-5C769F2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94B-6500-A458-8CF1-A2464FE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5A6-D3FD-9302-CB46-28BC463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C7B-2A13-26FE-CEC6-BD394DC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E34-E708-3367-1C28-2884594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885-DE7B-6FFA-298A-6099BDD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A57-B80E-8C72-1F38-2BEE6BD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6CC-05F9-552F-2743-3ED05A8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023B-90D8-0C64-26EF-E6E8ED0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C74A-E8E0-FEC1-1934-1F278F46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1AE0-94A0-C575-89FF-2A95234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0BE-5B89-4FF2-4B66-A4CCEE6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88A-58A1-26A2-BB06-F3CE633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76B5-FC84-3312-241D-2F873E56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2087-687A-E006-4C27-D2EA0C45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E3E3-E298-7135-B406-3B7FE6F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112D-F55E-7A6D-1D37-2C9761A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82-D5C3-9D41-1483-43B0F3E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A83-4EE5-09CF-0AEE-8ED8DC9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DE4A-BF63-B9D2-334D-0289BE26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3593-C774-C964-7130-11675EBF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7BFE-844B-ED70-B159-C4D3C477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1767-D334-E81A-835E-ED4970E2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279C-713E-6C6E-6EC5-795915D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07C0-9889-3FD7-E1ED-16C2B93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DF4B2-5F2A-8F75-6814-466E34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C4A-F182-BAC5-1FE8-2178C59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B63C-9A5D-417C-38A5-755806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1E1EA-2D0C-03BA-E7F4-EAFD2CB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E24C-ED7B-65CC-8EBD-0FD26CF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0AEB-7BDE-149B-384A-36F8CEE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4663-6703-B42E-C1C3-91015F9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C6-7AAB-A603-C700-22CD2E5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8AA-3A98-E4AE-81A9-433AABA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75-3C1B-26F2-B8F2-D7B08C3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9DDC-FF3F-A067-919D-863EEF3C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7789-4ACB-11D2-19BD-2EA448A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1FF6-C570-97EB-4DBA-ECC29C84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9533-BCEA-5B65-08F3-870E7F2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085-05D6-DADB-F163-19A94A0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B79-A712-7C0B-F68F-49A36AE1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1EE0-DA9C-B305-0676-47AB1AFB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61A6-4B1F-3FC9-E520-BFFFDA3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ACF-9CE9-C2DF-D499-0A7B68C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849F-20E9-4B00-E95D-8268A7F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21141-C7E5-6BDA-5045-85FBA8A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764D-4531-24BB-E87B-76FBAC0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D212-B3EE-4034-DAA2-FCB6D90B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82F2-2E39-4C4F-8A71-AA967E78B1E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1B83-4AA7-EB5D-6382-5FA7840F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2441-3B6F-0E41-0C21-B8CD826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55" idx="3"/>
            <a:endCxn id="147" idx="0"/>
          </p:cNvCxnSpPr>
          <p:nvPr/>
        </p:nvCxnSpPr>
        <p:spPr>
          <a:xfrm flipH="1">
            <a:off x="4636537" y="4099965"/>
            <a:ext cx="364" cy="23909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636901" y="2243639"/>
            <a:ext cx="0" cy="498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3840973" y="4339061"/>
            <a:ext cx="1591127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5584802" y="4337515"/>
            <a:ext cx="1591127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4438264" y="493975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stCxn id="148" idx="2"/>
            <a:endCxn id="230" idx="0"/>
          </p:cNvCxnSpPr>
          <p:nvPr/>
        </p:nvCxnSpPr>
        <p:spPr>
          <a:xfrm flipH="1">
            <a:off x="6379277" y="4629745"/>
            <a:ext cx="1089" cy="31000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6181005" y="493975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BD7594-45F9-39A8-9B76-6F52BE82CF2F}"/>
              </a:ext>
            </a:extLst>
          </p:cNvPr>
          <p:cNvSpPr/>
          <p:nvPr/>
        </p:nvSpPr>
        <p:spPr>
          <a:xfrm>
            <a:off x="7307120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996940-A1D0-6DAE-7B07-A4E5CA83703B}"/>
              </a:ext>
            </a:extLst>
          </p:cNvPr>
          <p:cNvGrpSpPr/>
          <p:nvPr/>
        </p:nvGrpSpPr>
        <p:grpSpPr>
          <a:xfrm>
            <a:off x="3960647" y="1544988"/>
            <a:ext cx="1439466" cy="698651"/>
            <a:chOff x="3242998" y="2991379"/>
            <a:chExt cx="1439466" cy="698651"/>
          </a:xfrm>
        </p:grpSpPr>
        <p:sp>
          <p:nvSpPr>
            <p:cNvPr id="26" name="Card 25">
              <a:extLst>
                <a:ext uri="{FF2B5EF4-FFF2-40B4-BE49-F238E27FC236}">
                  <a16:creationId xmlns:a16="http://schemas.microsoft.com/office/drawing/2014/main" id="{FC164F5C-A932-D5DE-4504-B0BB703AD537}"/>
                </a:ext>
              </a:extLst>
            </p:cNvPr>
            <p:cNvSpPr/>
            <p:nvPr/>
          </p:nvSpPr>
          <p:spPr>
            <a:xfrm flipH="1">
              <a:off x="3242998" y="2999310"/>
              <a:ext cx="1352509" cy="690720"/>
            </a:xfrm>
            <a:prstGeom prst="flowChartPunchedCard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5" name="Can 94">
              <a:extLst>
                <a:ext uri="{FF2B5EF4-FFF2-40B4-BE49-F238E27FC236}">
                  <a16:creationId xmlns:a16="http://schemas.microsoft.com/office/drawing/2014/main" id="{A20DF9DB-8F90-BE5F-F21E-60DD435FBB3C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DDC3C4-28F7-D49A-8072-9AB2E1AB078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02ADA1-3378-3567-CE93-96C88A0F6871}"/>
                </a:ext>
              </a:extLst>
            </p:cNvPr>
            <p:cNvSpPr txBox="1"/>
            <p:nvPr/>
          </p:nvSpPr>
          <p:spPr>
            <a:xfrm>
              <a:off x="3902981" y="3276390"/>
              <a:ext cx="77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OI</a:t>
              </a:r>
              <a:r>
                <a:rPr lang="en-US" baseline="-25000" dirty="0">
                  <a:solidFill>
                    <a:schemeClr val="tx1"/>
                  </a:solidFill>
                </a:rPr>
                <a:t>HAPV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565150-B975-356C-F08E-475403ECC61E}"/>
                </a:ext>
              </a:extLst>
            </p:cNvPr>
            <p:cNvCxnSpPr>
              <a:cxnSpLocks/>
              <a:stCxn id="15" idx="1"/>
              <a:endCxn id="95" idx="4"/>
            </p:cNvCxnSpPr>
            <p:nvPr/>
          </p:nvCxnSpPr>
          <p:spPr>
            <a:xfrm flipH="1">
              <a:off x="3664319" y="3461056"/>
              <a:ext cx="238662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3A03409-946B-8ED5-DE07-A40D86636290}"/>
              </a:ext>
            </a:extLst>
          </p:cNvPr>
          <p:cNvSpPr/>
          <p:nvPr/>
        </p:nvSpPr>
        <p:spPr>
          <a:xfrm>
            <a:off x="4389419" y="2742239"/>
            <a:ext cx="49496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1</a:t>
            </a:r>
            <a:endParaRPr lang="en-US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E3AFD1-64DD-C4F5-F5F1-16EC43D2A194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6375354" y="2249211"/>
            <a:ext cx="0" cy="498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E430E7-F16D-3459-3BE1-42B17DBD1B73}"/>
              </a:ext>
            </a:extLst>
          </p:cNvPr>
          <p:cNvGrpSpPr/>
          <p:nvPr/>
        </p:nvGrpSpPr>
        <p:grpSpPr>
          <a:xfrm>
            <a:off x="5699100" y="1550560"/>
            <a:ext cx="1439466" cy="698651"/>
            <a:chOff x="3242998" y="2991379"/>
            <a:chExt cx="1439466" cy="698651"/>
          </a:xfrm>
        </p:grpSpPr>
        <p:sp>
          <p:nvSpPr>
            <p:cNvPr id="48" name="Card 47">
              <a:extLst>
                <a:ext uri="{FF2B5EF4-FFF2-40B4-BE49-F238E27FC236}">
                  <a16:creationId xmlns:a16="http://schemas.microsoft.com/office/drawing/2014/main" id="{09D91D1B-EE4E-4462-F31C-C65D13ACD45B}"/>
                </a:ext>
              </a:extLst>
            </p:cNvPr>
            <p:cNvSpPr/>
            <p:nvPr/>
          </p:nvSpPr>
          <p:spPr>
            <a:xfrm flipH="1">
              <a:off x="3242998" y="2999310"/>
              <a:ext cx="1352509" cy="690720"/>
            </a:xfrm>
            <a:prstGeom prst="flowChartPunchedCard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5EB4BC00-2C1A-D2BB-CF68-AD26E1AD7485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8E594E-D444-C58B-02CD-6ACE165010CD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8A2F94-6975-CC7D-91ED-820CB0E7CCB1}"/>
                </a:ext>
              </a:extLst>
            </p:cNvPr>
            <p:cNvSpPr txBox="1"/>
            <p:nvPr/>
          </p:nvSpPr>
          <p:spPr>
            <a:xfrm>
              <a:off x="3902981" y="3276390"/>
              <a:ext cx="77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OI</a:t>
              </a:r>
              <a:r>
                <a:rPr lang="en-US" baseline="-25000" dirty="0">
                  <a:solidFill>
                    <a:schemeClr val="tx1"/>
                  </a:solidFill>
                </a:rPr>
                <a:t>HAPV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F689F2-34E2-5D2E-6C20-36C15C6A3264}"/>
                </a:ext>
              </a:extLst>
            </p:cNvPr>
            <p:cNvCxnSpPr>
              <a:cxnSpLocks/>
              <a:stCxn id="52" idx="1"/>
              <a:endCxn id="50" idx="4"/>
            </p:cNvCxnSpPr>
            <p:nvPr/>
          </p:nvCxnSpPr>
          <p:spPr>
            <a:xfrm flipH="1">
              <a:off x="3664319" y="3461056"/>
              <a:ext cx="238662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D4BB4E4-8E25-4FCF-D3E7-CB08025F3044}"/>
              </a:ext>
            </a:extLst>
          </p:cNvPr>
          <p:cNvSpPr/>
          <p:nvPr/>
        </p:nvSpPr>
        <p:spPr>
          <a:xfrm>
            <a:off x="6127872" y="2747811"/>
            <a:ext cx="49496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2</a:t>
            </a:r>
            <a:endParaRPr lang="en-US" baseline="-250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70D0E1C1-9C1A-ABC6-BA4D-1F7B14E7F6B2}"/>
              </a:ext>
            </a:extLst>
          </p:cNvPr>
          <p:cNvSpPr/>
          <p:nvPr/>
        </p:nvSpPr>
        <p:spPr>
          <a:xfrm>
            <a:off x="4460499" y="384310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E1F81-63EF-E8D6-1AED-7BB016121776}"/>
              </a:ext>
            </a:extLst>
          </p:cNvPr>
          <p:cNvSpPr txBox="1"/>
          <p:nvPr/>
        </p:nvSpPr>
        <p:spPr>
          <a:xfrm>
            <a:off x="4084370" y="378686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3A27B8BF-5CC1-29F8-8B43-3CD3291D0E8B}"/>
              </a:ext>
            </a:extLst>
          </p:cNvPr>
          <p:cNvSpPr/>
          <p:nvPr/>
        </p:nvSpPr>
        <p:spPr>
          <a:xfrm>
            <a:off x="6201108" y="384310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164BB0-E07F-F520-2598-973819501149}"/>
              </a:ext>
            </a:extLst>
          </p:cNvPr>
          <p:cNvSpPr txBox="1"/>
          <p:nvPr/>
        </p:nvSpPr>
        <p:spPr>
          <a:xfrm>
            <a:off x="5824979" y="378686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C30F68-75FD-7E7B-6FF1-DDB22220521F}"/>
              </a:ext>
            </a:extLst>
          </p:cNvPr>
          <p:cNvCxnSpPr>
            <a:cxnSpLocks/>
            <a:stCxn id="41" idx="2"/>
            <a:endCxn id="57" idx="1"/>
          </p:cNvCxnSpPr>
          <p:nvPr/>
        </p:nvCxnSpPr>
        <p:spPr>
          <a:xfrm>
            <a:off x="4636901" y="3111571"/>
            <a:ext cx="1740609" cy="7315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5C31FB-2D2E-F643-2066-33CDFB19BDD5}"/>
              </a:ext>
            </a:extLst>
          </p:cNvPr>
          <p:cNvCxnSpPr>
            <a:cxnSpLocks/>
            <a:stCxn id="41" idx="2"/>
            <a:endCxn id="55" idx="1"/>
          </p:cNvCxnSpPr>
          <p:nvPr/>
        </p:nvCxnSpPr>
        <p:spPr>
          <a:xfrm>
            <a:off x="4636901" y="3111571"/>
            <a:ext cx="0" cy="7315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CD82C1-3CFA-2FF1-4AAB-02585F5E8C7D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>
            <a:off x="6375354" y="3117143"/>
            <a:ext cx="2156" cy="725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FF7F16-D56C-7435-7654-B669C3500F18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 flipH="1">
            <a:off x="4636901" y="3117143"/>
            <a:ext cx="1738453" cy="725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F43EE2-72AF-C186-E887-C41D504A7D11}"/>
              </a:ext>
            </a:extLst>
          </p:cNvPr>
          <p:cNvCxnSpPr>
            <a:cxnSpLocks/>
            <a:stCxn id="57" idx="3"/>
            <a:endCxn id="148" idx="0"/>
          </p:cNvCxnSpPr>
          <p:nvPr/>
        </p:nvCxnSpPr>
        <p:spPr>
          <a:xfrm>
            <a:off x="6377510" y="4099965"/>
            <a:ext cx="2856" cy="2375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C8CF338-C750-F5D0-FC5C-EDF0EBF42C5C}"/>
              </a:ext>
            </a:extLst>
          </p:cNvPr>
          <p:cNvSpPr/>
          <p:nvPr/>
        </p:nvSpPr>
        <p:spPr>
          <a:xfrm>
            <a:off x="7530144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8D3B6F-B4D5-4CBB-EE9F-8BCCE41D8C69}"/>
              </a:ext>
            </a:extLst>
          </p:cNvPr>
          <p:cNvSpPr/>
          <p:nvPr/>
        </p:nvSpPr>
        <p:spPr>
          <a:xfrm>
            <a:off x="7755073" y="187084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B098CCD-6678-C28F-DF23-3245360AEECA}"/>
              </a:ext>
            </a:extLst>
          </p:cNvPr>
          <p:cNvSpPr/>
          <p:nvPr/>
        </p:nvSpPr>
        <p:spPr>
          <a:xfrm>
            <a:off x="7307120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EDBF04-CFED-FFAF-71F7-631A6E856C1C}"/>
              </a:ext>
            </a:extLst>
          </p:cNvPr>
          <p:cNvSpPr/>
          <p:nvPr/>
        </p:nvSpPr>
        <p:spPr>
          <a:xfrm>
            <a:off x="7530144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5ACD60-D165-640C-36B4-BA7FD62F5D18}"/>
              </a:ext>
            </a:extLst>
          </p:cNvPr>
          <p:cNvSpPr/>
          <p:nvPr/>
        </p:nvSpPr>
        <p:spPr>
          <a:xfrm>
            <a:off x="7755073" y="288342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7B7325-D592-E62A-D67B-3A20AD869185}"/>
              </a:ext>
            </a:extLst>
          </p:cNvPr>
          <p:cNvSpPr/>
          <p:nvPr/>
        </p:nvSpPr>
        <p:spPr>
          <a:xfrm>
            <a:off x="7307120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7FA45A1-8A8B-DBBA-6FAE-111ADE477A84}"/>
              </a:ext>
            </a:extLst>
          </p:cNvPr>
          <p:cNvSpPr/>
          <p:nvPr/>
        </p:nvSpPr>
        <p:spPr>
          <a:xfrm>
            <a:off x="7530144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776623-1382-8F27-20A1-1B93769AAE95}"/>
              </a:ext>
            </a:extLst>
          </p:cNvPr>
          <p:cNvSpPr/>
          <p:nvPr/>
        </p:nvSpPr>
        <p:spPr>
          <a:xfrm>
            <a:off x="7755073" y="44401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CBCC0D-D609-42A3-32EF-074F757ACF9A}"/>
              </a:ext>
            </a:extLst>
          </p:cNvPr>
          <p:cNvSpPr/>
          <p:nvPr/>
        </p:nvSpPr>
        <p:spPr>
          <a:xfrm>
            <a:off x="7307120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9483E0-6086-882D-52B4-6ECD618E5DC8}"/>
              </a:ext>
            </a:extLst>
          </p:cNvPr>
          <p:cNvSpPr/>
          <p:nvPr/>
        </p:nvSpPr>
        <p:spPr>
          <a:xfrm>
            <a:off x="7530144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9FA8D4-EF7B-8728-8363-5689F6F59917}"/>
              </a:ext>
            </a:extLst>
          </p:cNvPr>
          <p:cNvSpPr/>
          <p:nvPr/>
        </p:nvSpPr>
        <p:spPr>
          <a:xfrm>
            <a:off x="7755073" y="50430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6C1F2E1-0AA5-7ABB-5588-D03CECCADCD6}"/>
              </a:ext>
            </a:extLst>
          </p:cNvPr>
          <p:cNvCxnSpPr>
            <a:cxnSpLocks/>
            <a:endCxn id="55" idx="1"/>
          </p:cNvCxnSpPr>
          <p:nvPr/>
        </p:nvCxnSpPr>
        <p:spPr>
          <a:xfrm flipH="1">
            <a:off x="4636901" y="3085964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782381-EA6D-8E04-3A83-5723B142B55F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6377510" y="3085964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A4AA69-7047-745D-C690-E311E9959DA3}"/>
              </a:ext>
            </a:extLst>
          </p:cNvPr>
          <p:cNvCxnSpPr>
            <a:cxnSpLocks/>
            <a:stCxn id="147" idx="2"/>
            <a:endCxn id="225" idx="0"/>
          </p:cNvCxnSpPr>
          <p:nvPr/>
        </p:nvCxnSpPr>
        <p:spPr>
          <a:xfrm flipH="1">
            <a:off x="4636536" y="4631291"/>
            <a:ext cx="1" cy="3084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2023-06-16T11:54:01Z</dcterms:created>
  <dcterms:modified xsi:type="dcterms:W3CDTF">2023-09-28T17:44:16Z</dcterms:modified>
</cp:coreProperties>
</file>