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6"/>
    <p:restoredTop sz="94718"/>
  </p:normalViewPr>
  <p:slideViewPr>
    <p:cSldViewPr snapToGrid="0">
      <p:cViewPr varScale="1">
        <p:scale>
          <a:sx n="117" d="100"/>
          <a:sy n="117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33AA-1A74-FB41-4139-BEF83720D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5471A-B3D4-0207-313E-4888B81E3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F6E9-6233-2147-0838-BC0C2434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F233-45BB-6863-4488-4C34EF2D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5A60-4113-F2A3-D293-18807B31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D352-07BB-F5D6-B37B-EEB3DD8C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726E0-3ECD-3BE1-C734-9E3F715E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785A-7AF8-222D-2BF9-A5B2E292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F93A-E274-501D-DCEE-09B3B99D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6F6D-D724-6F0F-B965-48BFF180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8B993-8ADC-809F-A82C-FD8FA73C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0BE76-302A-BA59-467D-3668EF4F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5BA3-EB9E-EE4E-90CC-DD493391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6D59-4B70-34A4-983F-5C769F23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894B-6500-A458-8CF1-A2464FED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45A6-D3FD-9302-CB46-28BC4635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1C7B-2A13-26FE-CEC6-BD394DCF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9E34-E708-3367-1C28-28845940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3885-DE7B-6FFA-298A-6099BDD9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6A57-B80E-8C72-1F38-2BEE6BD4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F6CC-05F9-552F-2743-3ED05A8B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023B-90D8-0C64-26EF-E6E8ED0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C74A-E8E0-FEC1-1934-1F278F46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1AE0-94A0-C575-89FF-2A952349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B0BE-5B89-4FF2-4B66-A4CCEE68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388A-58A1-26A2-BB06-F3CE633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76B5-FC84-3312-241D-2F873E56A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2087-687A-E006-4C27-D2EA0C458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4E3E3-E298-7135-B406-3B7FE6F4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C112D-F55E-7A6D-1D37-2C9761AA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DE82-D5C3-9D41-1483-43B0F3E3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7A83-4EE5-09CF-0AEE-8ED8DC9E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DE4A-BF63-B9D2-334D-0289BE26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63593-C774-C964-7130-11675EBF9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F7BFE-844B-ED70-B159-C4D3C477F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D1767-D334-E81A-835E-ED4970E2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2279C-713E-6C6E-6EC5-795915D0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507C0-9889-3FD7-E1ED-16C2B93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DF4B2-5F2A-8F75-6814-466E343F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DC4A-F182-BAC5-1FE8-2178C595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0B63C-9A5D-417C-38A5-755806A6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1E1EA-2D0C-03BA-E7F4-EAFD2CBE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3E24C-ED7B-65CC-8EBD-0FD26CFF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50AEB-7BDE-149B-384A-36F8CEE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94663-6703-B42E-C1C3-91015F9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02BC6-7AAB-A603-C700-22CD2E5B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88AA-3A98-E4AE-81A9-433AABAD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6F75-3C1B-26F2-B8F2-D7B08C3D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A9DDC-FF3F-A067-919D-863EEF3C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7789-4ACB-11D2-19BD-2EA448AC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1FF6-C570-97EB-4DBA-ECC29C84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9533-BCEA-5B65-08F3-870E7F21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1085-05D6-DADB-F163-19A94A0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46B79-A712-7C0B-F68F-49A36AE18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C1EE0-DA9C-B305-0676-47AB1AFB7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B61A6-4B1F-3FC9-E520-BFFFDA37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DACF-9CE9-C2DF-D499-0A7B68C1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2849F-20E9-4B00-E95D-8268A7FC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21141-C7E5-6BDA-5045-85FBA8AF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764D-4531-24BB-E87B-76FBAC01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D212-B3EE-4034-DAA2-FCB6D90BE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82F2-2E39-4C4F-8A71-AA967E78B1E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1B83-4AA7-EB5D-6382-5FA7840F9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D2441-3B6F-0E41-0C21-B8CD826F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>
            <a:extLst>
              <a:ext uri="{FF2B5EF4-FFF2-40B4-BE49-F238E27FC236}">
                <a16:creationId xmlns:a16="http://schemas.microsoft.com/office/drawing/2014/main" id="{09B3774E-1F51-2A10-ED48-25AC6DF09756}"/>
              </a:ext>
            </a:extLst>
          </p:cNvPr>
          <p:cNvSpPr/>
          <p:nvPr/>
        </p:nvSpPr>
        <p:spPr>
          <a:xfrm>
            <a:off x="2537774" y="2929468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C8E51-AFD1-69BD-A9EB-8800DE25509A}"/>
              </a:ext>
            </a:extLst>
          </p:cNvPr>
          <p:cNvSpPr txBox="1"/>
          <p:nvPr/>
        </p:nvSpPr>
        <p:spPr>
          <a:xfrm>
            <a:off x="2469256" y="3121708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3452469-6C0F-240F-C1C3-B7A459D4C049}"/>
              </a:ext>
            </a:extLst>
          </p:cNvPr>
          <p:cNvSpPr/>
          <p:nvPr/>
        </p:nvSpPr>
        <p:spPr>
          <a:xfrm>
            <a:off x="2537774" y="3479346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B9B48-9C93-5E0D-7EB5-A257B3FF24EE}"/>
              </a:ext>
            </a:extLst>
          </p:cNvPr>
          <p:cNvSpPr txBox="1"/>
          <p:nvPr/>
        </p:nvSpPr>
        <p:spPr>
          <a:xfrm>
            <a:off x="2469256" y="3671586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B7F7124-8264-58D1-CEBC-81556AF2626C}"/>
              </a:ext>
            </a:extLst>
          </p:cNvPr>
          <p:cNvSpPr/>
          <p:nvPr/>
        </p:nvSpPr>
        <p:spPr>
          <a:xfrm>
            <a:off x="2537774" y="4353990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5B9FA-F37C-1774-7051-B175F8CA8C63}"/>
              </a:ext>
            </a:extLst>
          </p:cNvPr>
          <p:cNvSpPr txBox="1"/>
          <p:nvPr/>
        </p:nvSpPr>
        <p:spPr>
          <a:xfrm>
            <a:off x="2469256" y="4546230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A99483-6F5F-0205-F4D9-DB6E285CEB33}"/>
              </a:ext>
            </a:extLst>
          </p:cNvPr>
          <p:cNvSpPr/>
          <p:nvPr/>
        </p:nvSpPr>
        <p:spPr>
          <a:xfrm>
            <a:off x="2670699" y="402922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FCE618-2B3A-325E-B40C-8C0FCB8B2C01}"/>
              </a:ext>
            </a:extLst>
          </p:cNvPr>
          <p:cNvSpPr/>
          <p:nvPr/>
        </p:nvSpPr>
        <p:spPr>
          <a:xfrm>
            <a:off x="2670699" y="417798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rd 25">
            <a:extLst>
              <a:ext uri="{FF2B5EF4-FFF2-40B4-BE49-F238E27FC236}">
                <a16:creationId xmlns:a16="http://schemas.microsoft.com/office/drawing/2014/main" id="{FC164F5C-A932-D5DE-4504-B0BB703AD537}"/>
              </a:ext>
            </a:extLst>
          </p:cNvPr>
          <p:cNvSpPr/>
          <p:nvPr/>
        </p:nvSpPr>
        <p:spPr>
          <a:xfrm flipH="1">
            <a:off x="3297381" y="3273157"/>
            <a:ext cx="1528824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8B341C-D21A-F60B-0563-7AF77512AF62}"/>
              </a:ext>
            </a:extLst>
          </p:cNvPr>
          <p:cNvSpPr/>
          <p:nvPr/>
        </p:nvSpPr>
        <p:spPr>
          <a:xfrm>
            <a:off x="3293281" y="2917403"/>
            <a:ext cx="1528824" cy="3120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Best Parameters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040B1F-BA87-18A0-5666-E216C0993228}"/>
              </a:ext>
            </a:extLst>
          </p:cNvPr>
          <p:cNvSpPr/>
          <p:nvPr/>
        </p:nvSpPr>
        <p:spPr>
          <a:xfrm>
            <a:off x="3244904" y="2808144"/>
            <a:ext cx="1629617" cy="11211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8CBB88-8CF3-06AF-67A9-28D5D2596C89}"/>
              </a:ext>
            </a:extLst>
          </p:cNvPr>
          <p:cNvCxnSpPr>
            <a:cxnSpLocks/>
            <a:stCxn id="28" idx="2"/>
            <a:endCxn id="49" idx="0"/>
          </p:cNvCxnSpPr>
          <p:nvPr/>
        </p:nvCxnSpPr>
        <p:spPr>
          <a:xfrm flipH="1">
            <a:off x="4056858" y="3929266"/>
            <a:ext cx="2855" cy="207794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1430AE0-BB23-C545-2607-2A14B3D3C9DB}"/>
              </a:ext>
            </a:extLst>
          </p:cNvPr>
          <p:cNvSpPr/>
          <p:nvPr/>
        </p:nvSpPr>
        <p:spPr>
          <a:xfrm>
            <a:off x="3312092" y="4137060"/>
            <a:ext cx="1489532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Models</a:t>
            </a:r>
          </a:p>
          <a:p>
            <a:pPr algn="ctr"/>
            <a:r>
              <a:rPr lang="en-US" sz="1600" dirty="0"/>
              <a:t>[M</a:t>
            </a:r>
            <a:r>
              <a:rPr lang="en-US" sz="1600" baseline="-25000" dirty="0"/>
              <a:t>1</a:t>
            </a:r>
            <a:r>
              <a:rPr lang="en-US" sz="1600" dirty="0"/>
              <a:t>, M</a:t>
            </a:r>
            <a:r>
              <a:rPr lang="en-US" sz="1600" baseline="-25000" dirty="0"/>
              <a:t>2</a:t>
            </a:r>
            <a:r>
              <a:rPr lang="en-US" sz="1600" dirty="0"/>
              <a:t>, …, M</a:t>
            </a:r>
            <a:r>
              <a:rPr lang="en-US" sz="1600" baseline="-25000" dirty="0"/>
              <a:t>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A20DF9DB-8F90-BE5F-F21E-60DD435FBB3C}"/>
              </a:ext>
            </a:extLst>
          </p:cNvPr>
          <p:cNvSpPr/>
          <p:nvPr/>
        </p:nvSpPr>
        <p:spPr>
          <a:xfrm>
            <a:off x="3208514" y="2026823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DDC3C4-28F7-D49A-8072-9AB2E1AB078F}"/>
              </a:ext>
            </a:extLst>
          </p:cNvPr>
          <p:cNvSpPr txBox="1"/>
          <p:nvPr/>
        </p:nvSpPr>
        <p:spPr>
          <a:xfrm>
            <a:off x="3139996" y="2219063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AE5462D3-DAA4-5266-1637-20A57685B0F0}"/>
              </a:ext>
            </a:extLst>
          </p:cNvPr>
          <p:cNvSpPr/>
          <p:nvPr/>
        </p:nvSpPr>
        <p:spPr>
          <a:xfrm>
            <a:off x="3650135" y="2023472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C480A4-E139-3E88-36F2-B27E56CF5E36}"/>
              </a:ext>
            </a:extLst>
          </p:cNvPr>
          <p:cNvSpPr txBox="1"/>
          <p:nvPr/>
        </p:nvSpPr>
        <p:spPr>
          <a:xfrm>
            <a:off x="3581617" y="2215712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9" name="Can 98">
            <a:extLst>
              <a:ext uri="{FF2B5EF4-FFF2-40B4-BE49-F238E27FC236}">
                <a16:creationId xmlns:a16="http://schemas.microsoft.com/office/drawing/2014/main" id="{8510DA1C-91CD-327D-CF14-D651F287B198}"/>
              </a:ext>
            </a:extLst>
          </p:cNvPr>
          <p:cNvSpPr/>
          <p:nvPr/>
        </p:nvSpPr>
        <p:spPr>
          <a:xfrm>
            <a:off x="4521718" y="2022000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FA069-4997-5876-98BC-B95742E1F67F}"/>
              </a:ext>
            </a:extLst>
          </p:cNvPr>
          <p:cNvSpPr txBox="1"/>
          <p:nvPr/>
        </p:nvSpPr>
        <p:spPr>
          <a:xfrm>
            <a:off x="4453200" y="2214240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5EE43A-1240-172D-9439-4B74E7DF22B8}"/>
              </a:ext>
            </a:extLst>
          </p:cNvPr>
          <p:cNvSpPr/>
          <p:nvPr/>
        </p:nvSpPr>
        <p:spPr>
          <a:xfrm>
            <a:off x="4104680" y="23446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B69BD9F-93DF-138E-13E4-452B2311D499}"/>
              </a:ext>
            </a:extLst>
          </p:cNvPr>
          <p:cNvSpPr/>
          <p:nvPr/>
        </p:nvSpPr>
        <p:spPr>
          <a:xfrm>
            <a:off x="4337610" y="235543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10743A6-593E-6EF1-9DCD-6A2D5A6C3872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395066" y="2588395"/>
            <a:ext cx="0" cy="187207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6FBDF1-1B8B-8E3B-CDD8-E505E0F80E8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836687" y="2585044"/>
            <a:ext cx="0" cy="203276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F4C7D8C-2E25-A11D-9A30-EB45425B33F0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708270" y="2583572"/>
            <a:ext cx="0" cy="204748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107CC6-42A9-618B-90F7-923C74625A81}"/>
              </a:ext>
            </a:extLst>
          </p:cNvPr>
          <p:cNvCxnSpPr>
            <a:cxnSpLocks/>
            <a:stCxn id="147" idx="3"/>
            <a:endCxn id="225" idx="1"/>
          </p:cNvCxnSpPr>
          <p:nvPr/>
        </p:nvCxnSpPr>
        <p:spPr>
          <a:xfrm>
            <a:off x="7534900" y="3052768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4C913314-2A64-7A17-CC88-E229AE1BB95A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890577" y="4482420"/>
            <a:ext cx="421515" cy="256859"/>
          </a:xfrm>
          <a:prstGeom prst="bentConnector3">
            <a:avLst>
              <a:gd name="adj1" fmla="val 2276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3075E95B-CCC1-502D-F6A7-496F979F67F3}"/>
              </a:ext>
            </a:extLst>
          </p:cNvPr>
          <p:cNvCxnSpPr>
            <a:cxnSpLocks/>
            <a:stCxn id="8" idx="4"/>
            <a:endCxn id="49" idx="1"/>
          </p:cNvCxnSpPr>
          <p:nvPr/>
        </p:nvCxnSpPr>
        <p:spPr>
          <a:xfrm>
            <a:off x="2890577" y="3607776"/>
            <a:ext cx="421515" cy="874644"/>
          </a:xfrm>
          <a:prstGeom prst="bentConnector3">
            <a:avLst>
              <a:gd name="adj1" fmla="val 37354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460B346-C91F-25AA-6B6A-71513608819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890577" y="3057898"/>
            <a:ext cx="231377" cy="1178918"/>
          </a:xfrm>
          <a:prstGeom prst="bentConnector2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1F66D7F-7414-6001-8B8D-245E69EC00E6}"/>
              </a:ext>
            </a:extLst>
          </p:cNvPr>
          <p:cNvCxnSpPr>
            <a:cxnSpLocks/>
          </p:cNvCxnSpPr>
          <p:nvPr/>
        </p:nvCxnSpPr>
        <p:spPr>
          <a:xfrm>
            <a:off x="3101222" y="4232406"/>
            <a:ext cx="210870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3F7D83F-8C47-2E2F-00B0-5860609CD34A}"/>
              </a:ext>
            </a:extLst>
          </p:cNvPr>
          <p:cNvSpPr/>
          <p:nvPr/>
        </p:nvSpPr>
        <p:spPr>
          <a:xfrm>
            <a:off x="5324151" y="2906653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2DE7BA1-4B06-2E3D-3ECE-7A25350BF9E3}"/>
              </a:ext>
            </a:extLst>
          </p:cNvPr>
          <p:cNvSpPr/>
          <p:nvPr/>
        </p:nvSpPr>
        <p:spPr>
          <a:xfrm>
            <a:off x="5324151" y="3460698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91229C0-3727-333E-7B4B-F96BDDFF9894}"/>
              </a:ext>
            </a:extLst>
          </p:cNvPr>
          <p:cNvSpPr/>
          <p:nvPr/>
        </p:nvSpPr>
        <p:spPr>
          <a:xfrm>
            <a:off x="5324151" y="4336305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Sn_M1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Sn_M2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 err="1"/>
              <a:t>Sn_Mn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1B4820C-E1CD-2B34-4661-AABC256E6EED}"/>
              </a:ext>
            </a:extLst>
          </p:cNvPr>
          <p:cNvSpPr/>
          <p:nvPr/>
        </p:nvSpPr>
        <p:spPr>
          <a:xfrm>
            <a:off x="6390395" y="399669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609F299-1BF9-E0EE-637E-07DDD281B16E}"/>
              </a:ext>
            </a:extLst>
          </p:cNvPr>
          <p:cNvSpPr/>
          <p:nvPr/>
        </p:nvSpPr>
        <p:spPr>
          <a:xfrm>
            <a:off x="6390395" y="41454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7DFFFA4-95D0-FA88-1AD8-D21E846D8D50}"/>
              </a:ext>
            </a:extLst>
          </p:cNvPr>
          <p:cNvCxnSpPr>
            <a:cxnSpLocks/>
            <a:stCxn id="49" idx="3"/>
            <a:endCxn id="148" idx="1"/>
          </p:cNvCxnSpPr>
          <p:nvPr/>
        </p:nvCxnSpPr>
        <p:spPr>
          <a:xfrm flipV="1">
            <a:off x="4801624" y="3606813"/>
            <a:ext cx="522527" cy="875607"/>
          </a:xfrm>
          <a:prstGeom prst="bentConnector3">
            <a:avLst>
              <a:gd name="adj1" fmla="val 42111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94DB3F9C-4909-6C2B-B496-288C8FFD8DB7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4794748" y="4482420"/>
            <a:ext cx="529403" cy="207794"/>
          </a:xfrm>
          <a:prstGeom prst="bentConnector3">
            <a:avLst>
              <a:gd name="adj1" fmla="val 62034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57D89EF2-BB94-58B3-37CD-BE24E7F5F54F}"/>
              </a:ext>
            </a:extLst>
          </p:cNvPr>
          <p:cNvCxnSpPr>
            <a:cxnSpLocks/>
            <a:endCxn id="147" idx="1"/>
          </p:cNvCxnSpPr>
          <p:nvPr/>
        </p:nvCxnSpPr>
        <p:spPr>
          <a:xfrm rot="5400000" flipH="1" flipV="1">
            <a:off x="4527626" y="3466723"/>
            <a:ext cx="1210480" cy="38257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E9C43BE-26CF-83E1-CFD3-48857BFE5A72}"/>
              </a:ext>
            </a:extLst>
          </p:cNvPr>
          <p:cNvCxnSpPr>
            <a:cxnSpLocks/>
          </p:cNvCxnSpPr>
          <p:nvPr/>
        </p:nvCxnSpPr>
        <p:spPr>
          <a:xfrm>
            <a:off x="4801624" y="4264940"/>
            <a:ext cx="1585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4EA15FD-FD0B-BE6A-C70D-3EDE72B9BE6C}"/>
              </a:ext>
            </a:extLst>
          </p:cNvPr>
          <p:cNvSpPr/>
          <p:nvPr/>
        </p:nvSpPr>
        <p:spPr>
          <a:xfrm>
            <a:off x="7728429" y="2911762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  <a:endParaRPr lang="en-US" sz="2400" i="1" baseline="-25000" dirty="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2CCDADE-21FA-E995-DA81-19E65AD54B8D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7534900" y="3601061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C677D7E-4937-AFC8-E6AF-6473F13C8366}"/>
              </a:ext>
            </a:extLst>
          </p:cNvPr>
          <p:cNvSpPr/>
          <p:nvPr/>
        </p:nvSpPr>
        <p:spPr>
          <a:xfrm>
            <a:off x="7728429" y="3460055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  <a:endParaRPr lang="en-US" sz="2400" i="1" baseline="-25000" dirty="0"/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B62B6C6-5D26-BB31-7DDC-5B05F8C98314}"/>
              </a:ext>
            </a:extLst>
          </p:cNvPr>
          <p:cNvCxnSpPr>
            <a:cxnSpLocks/>
            <a:endCxn id="232" idx="1"/>
          </p:cNvCxnSpPr>
          <p:nvPr/>
        </p:nvCxnSpPr>
        <p:spPr>
          <a:xfrm>
            <a:off x="7534900" y="4477311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5AF38B0-866A-58F2-5A94-5E2C2D0A4992}"/>
              </a:ext>
            </a:extLst>
          </p:cNvPr>
          <p:cNvSpPr/>
          <p:nvPr/>
        </p:nvSpPr>
        <p:spPr>
          <a:xfrm>
            <a:off x="7728429" y="4336305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n</a:t>
            </a:r>
            <a:endParaRPr 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8049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4</cp:revision>
  <dcterms:created xsi:type="dcterms:W3CDTF">2023-06-16T11:54:01Z</dcterms:created>
  <dcterms:modified xsi:type="dcterms:W3CDTF">2023-08-21T16:37:24Z</dcterms:modified>
</cp:coreProperties>
</file>