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6"/>
    <p:restoredTop sz="96127"/>
  </p:normalViewPr>
  <p:slideViewPr>
    <p:cSldViewPr snapToGrid="0">
      <p:cViewPr>
        <p:scale>
          <a:sx n="125" d="100"/>
          <a:sy n="125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1831240" y="894905"/>
            <a:ext cx="4153072" cy="4408940"/>
          </a:xfrm>
          <a:prstGeom prst="roundRect">
            <a:avLst>
              <a:gd name="adj" fmla="val 57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300828" y="3634288"/>
            <a:ext cx="848887" cy="57802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11725272" y="4212315"/>
            <a:ext cx="3994" cy="31150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99639" y="4523819"/>
            <a:ext cx="859253" cy="69200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Final Output: </a:t>
            </a:r>
          </a:p>
          <a:p>
            <a:pPr algn="ctr"/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endParaRPr lang="en-US" sz="1400" b="1" i="1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-8250" y="4169763"/>
            <a:ext cx="87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</a:p>
          <a:p>
            <a:pPr algn="ctr"/>
            <a:r>
              <a:rPr lang="en-US" sz="1200" i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/>
          <p:nvPr/>
        </p:nvSpPr>
        <p:spPr>
          <a:xfrm>
            <a:off x="985828" y="1780186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1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/>
          <p:nvPr/>
        </p:nvSpPr>
        <p:spPr>
          <a:xfrm>
            <a:off x="985829" y="2846538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/>
          <p:nvPr/>
        </p:nvSpPr>
        <p:spPr>
          <a:xfrm>
            <a:off x="990485" y="4648168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/>
          <p:nvPr/>
        </p:nvSpPr>
        <p:spPr>
          <a:xfrm>
            <a:off x="203072" y="2135422"/>
            <a:ext cx="352803" cy="193500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/>
          <p:nvPr/>
        </p:nvSpPr>
        <p:spPr>
          <a:xfrm>
            <a:off x="203547" y="2341522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/>
          <p:nvPr/>
        </p:nvSpPr>
        <p:spPr>
          <a:xfrm>
            <a:off x="204279" y="2135423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54080" y="894905"/>
            <a:ext cx="1449546" cy="4138552"/>
          </a:xfrm>
          <a:prstGeom prst="roundRect">
            <a:avLst>
              <a:gd name="adj" fmla="val 163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/>
          <p:nvPr/>
        </p:nvSpPr>
        <p:spPr>
          <a:xfrm>
            <a:off x="203416" y="3804523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556219" y="3932953"/>
            <a:ext cx="434266" cy="843645"/>
          </a:xfrm>
          <a:prstGeom prst="bentConnector3">
            <a:avLst>
              <a:gd name="adj1" fmla="val 4179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556350" y="2469952"/>
            <a:ext cx="429479" cy="50501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557082" y="1908616"/>
            <a:ext cx="428746" cy="35523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339011" y="2742477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0053DF-C039-334E-4299-E9AC4AC74578}"/>
              </a:ext>
            </a:extLst>
          </p:cNvPr>
          <p:cNvSpPr txBox="1"/>
          <p:nvPr/>
        </p:nvSpPr>
        <p:spPr>
          <a:xfrm>
            <a:off x="66099" y="898221"/>
            <a:ext cx="142550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Data Partitioning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3ECC1A-1B1A-7D2E-67E0-1D1984F69952}"/>
              </a:ext>
            </a:extLst>
          </p:cNvPr>
          <p:cNvSpPr/>
          <p:nvPr/>
        </p:nvSpPr>
        <p:spPr>
          <a:xfrm>
            <a:off x="340433" y="283784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15B496-7EBE-7700-D1A9-FFC6D66EB6E2}"/>
              </a:ext>
            </a:extLst>
          </p:cNvPr>
          <p:cNvSpPr/>
          <p:nvPr/>
        </p:nvSpPr>
        <p:spPr>
          <a:xfrm>
            <a:off x="339011" y="2938907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1950435" y="1750876"/>
            <a:ext cx="357725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1973565" y="2819785"/>
            <a:ext cx="342672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086102" y="3478731"/>
            <a:ext cx="80683" cy="81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086102" y="3625287"/>
            <a:ext cx="80683" cy="834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540391" y="2073692"/>
            <a:ext cx="1098768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547839" y="2457930"/>
            <a:ext cx="1105410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3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3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3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540390" y="3315619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316237" y="2651342"/>
            <a:ext cx="231602" cy="31033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316237" y="2961676"/>
            <a:ext cx="224153" cy="5040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308160" y="1407187"/>
            <a:ext cx="233364" cy="48558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308160" y="1892767"/>
            <a:ext cx="232231" cy="32281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508" idx="2"/>
          </p:cNvCxnSpPr>
          <p:nvPr/>
        </p:nvCxnSpPr>
        <p:spPr>
          <a:xfrm flipV="1">
            <a:off x="3638346" y="3327340"/>
            <a:ext cx="640466" cy="13842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508" idx="0"/>
          </p:cNvCxnSpPr>
          <p:nvPr/>
        </p:nvCxnSpPr>
        <p:spPr>
          <a:xfrm>
            <a:off x="3653249" y="2651342"/>
            <a:ext cx="625563" cy="14458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086102" y="3327765"/>
            <a:ext cx="80683" cy="85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541524" y="1221481"/>
            <a:ext cx="1093434" cy="37141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3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3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3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1_1</a:t>
            </a: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3653250" y="1549906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3725634" y="1661503"/>
            <a:ext cx="104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2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1_1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3639159" y="2081315"/>
            <a:ext cx="638638" cy="13426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3634958" y="1407187"/>
            <a:ext cx="642839" cy="14271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4"/>
            <a:endCxn id="197" idx="1"/>
          </p:cNvCxnSpPr>
          <p:nvPr/>
        </p:nvCxnSpPr>
        <p:spPr>
          <a:xfrm flipV="1">
            <a:off x="8912040" y="1923054"/>
            <a:ext cx="138987" cy="6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1"/>
            <a:endCxn id="209" idx="1"/>
          </p:cNvCxnSpPr>
          <p:nvPr/>
        </p:nvCxnSpPr>
        <p:spPr>
          <a:xfrm flipV="1">
            <a:off x="7214148" y="1923177"/>
            <a:ext cx="208383" cy="33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9051027" y="1776939"/>
            <a:ext cx="153450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S1_M1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S1_M2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49777" y="2781211"/>
            <a:ext cx="1536944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S2_M1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S2_M2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10721963" y="177887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3"/>
            <a:endCxn id="201" idx="1"/>
          </p:cNvCxnSpPr>
          <p:nvPr/>
        </p:nvCxnSpPr>
        <p:spPr>
          <a:xfrm flipV="1">
            <a:off x="10586721" y="2925626"/>
            <a:ext cx="132509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719230" y="2782065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671684" y="1808671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22531" y="1796877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1"/>
            <a:endCxn id="217" idx="1"/>
          </p:cNvCxnSpPr>
          <p:nvPr/>
        </p:nvCxnSpPr>
        <p:spPr>
          <a:xfrm flipV="1">
            <a:off x="7216880" y="2927837"/>
            <a:ext cx="205651" cy="64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6677261" y="2810134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7422531" y="280261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559237" y="1769507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8555687" y="277191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3"/>
            <a:endCxn id="220" idx="2"/>
          </p:cNvCxnSpPr>
          <p:nvPr/>
        </p:nvCxnSpPr>
        <p:spPr>
          <a:xfrm>
            <a:off x="7917494" y="1923177"/>
            <a:ext cx="638193" cy="100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3"/>
            <a:endCxn id="218" idx="2"/>
          </p:cNvCxnSpPr>
          <p:nvPr/>
        </p:nvCxnSpPr>
        <p:spPr>
          <a:xfrm>
            <a:off x="7917494" y="1923177"/>
            <a:ext cx="641743" cy="55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3"/>
            <a:endCxn id="220" idx="2"/>
          </p:cNvCxnSpPr>
          <p:nvPr/>
        </p:nvCxnSpPr>
        <p:spPr>
          <a:xfrm flipV="1">
            <a:off x="7917494" y="2926137"/>
            <a:ext cx="638193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3"/>
            <a:endCxn id="218" idx="2"/>
          </p:cNvCxnSpPr>
          <p:nvPr/>
        </p:nvCxnSpPr>
        <p:spPr>
          <a:xfrm flipV="1">
            <a:off x="7917494" y="1923728"/>
            <a:ext cx="641743" cy="100410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4"/>
            <a:endCxn id="198" idx="1"/>
          </p:cNvCxnSpPr>
          <p:nvPr/>
        </p:nvCxnSpPr>
        <p:spPr>
          <a:xfrm>
            <a:off x="8908490" y="2926137"/>
            <a:ext cx="141287" cy="11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7878167" y="1923728"/>
            <a:ext cx="681070" cy="183938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7878167" y="2926137"/>
            <a:ext cx="677520" cy="9312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3"/>
            <a:endCxn id="199" idx="1"/>
          </p:cNvCxnSpPr>
          <p:nvPr/>
        </p:nvCxnSpPr>
        <p:spPr>
          <a:xfrm flipV="1">
            <a:off x="10585527" y="1922434"/>
            <a:ext cx="136436" cy="6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289464" y="894904"/>
            <a:ext cx="4900283" cy="4835335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1655942" y="887004"/>
            <a:ext cx="44667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Determine Hyper-Parameters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8029433" y="902156"/>
            <a:ext cx="26341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Apply Models on Partitions to Generate Labels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1981017" y="4070425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539262" y="3686200"/>
            <a:ext cx="109795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3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3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3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3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3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547842" y="4517560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  <a:endParaRPr lang="en-US" sz="13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316237" y="3879612"/>
            <a:ext cx="223025" cy="33270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316237" y="4212316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510" idx="2"/>
          </p:cNvCxnSpPr>
          <p:nvPr/>
        </p:nvCxnSpPr>
        <p:spPr>
          <a:xfrm flipV="1">
            <a:off x="3645798" y="4540612"/>
            <a:ext cx="629034" cy="12709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510" idx="0"/>
          </p:cNvCxnSpPr>
          <p:nvPr/>
        </p:nvCxnSpPr>
        <p:spPr>
          <a:xfrm>
            <a:off x="3637219" y="3879612"/>
            <a:ext cx="637613" cy="1295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050832" y="1341535"/>
            <a:ext cx="827403" cy="3216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136013" y="2924277"/>
            <a:ext cx="6559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2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4976537" y="1360882"/>
            <a:ext cx="967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Choose Hyper-parameter with Maximum Similarity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7248963" y="5146319"/>
            <a:ext cx="867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047045" y="5146318"/>
            <a:ext cx="15369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Labels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131515" y="3441003"/>
            <a:ext cx="65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131515" y="3947110"/>
            <a:ext cx="658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131515" y="4137335"/>
            <a:ext cx="658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2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2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2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430306" y="364769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430306" y="379645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430306" y="350113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4902343" y="1815611"/>
            <a:ext cx="233670" cy="1247166"/>
          </a:xfrm>
          <a:prstGeom prst="bentConnector3">
            <a:avLst>
              <a:gd name="adj1" fmla="val 1603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133544" y="2837840"/>
            <a:ext cx="658749" cy="159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510" idx="3"/>
            <a:endCxn id="489" idx="1"/>
          </p:cNvCxnSpPr>
          <p:nvPr/>
        </p:nvCxnSpPr>
        <p:spPr>
          <a:xfrm>
            <a:off x="4899378" y="4274908"/>
            <a:ext cx="304702" cy="92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6468552" y="1624441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6316994" y="5053987"/>
            <a:ext cx="10134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Run OI</a:t>
            </a:r>
            <a:r>
              <a:rPr lang="en-US" sz="1100" i="1" baseline="-25000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HAPV</a:t>
            </a:r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on Partitions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6471284" y="2629405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FD2806E2-E6B8-EBFF-D848-F685B6AF7613}"/>
              </a:ext>
            </a:extLst>
          </p:cNvPr>
          <p:cNvSpPr/>
          <p:nvPr/>
        </p:nvSpPr>
        <p:spPr>
          <a:xfrm>
            <a:off x="215840" y="3154152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4142B890-DF7D-7B06-EDEB-3921611E7ED7}"/>
              </a:ext>
            </a:extLst>
          </p:cNvPr>
          <p:cNvSpPr/>
          <p:nvPr/>
        </p:nvSpPr>
        <p:spPr>
          <a:xfrm>
            <a:off x="998259" y="4073085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5CF7C9-2C0E-90D7-7D77-2445F9A884E2}"/>
              </a:ext>
            </a:extLst>
          </p:cNvPr>
          <p:cNvSpPr/>
          <p:nvPr/>
        </p:nvSpPr>
        <p:spPr>
          <a:xfrm>
            <a:off x="340419" y="349298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BCC541-2F8F-8FBA-E09B-8375757FB0CC}"/>
              </a:ext>
            </a:extLst>
          </p:cNvPr>
          <p:cNvSpPr/>
          <p:nvPr/>
        </p:nvSpPr>
        <p:spPr>
          <a:xfrm>
            <a:off x="340419" y="3590818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8F31B7-7F4D-4865-A7F9-15F5E737C57C}"/>
              </a:ext>
            </a:extLst>
          </p:cNvPr>
          <p:cNvSpPr/>
          <p:nvPr/>
        </p:nvSpPr>
        <p:spPr>
          <a:xfrm>
            <a:off x="340419" y="368941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C799F9C-C5AC-DAAD-59A9-D357F29823E0}"/>
              </a:ext>
            </a:extLst>
          </p:cNvPr>
          <p:cNvCxnSpPr>
            <a:cxnSpLocks/>
            <a:stCxn id="30" idx="4"/>
            <a:endCxn id="31" idx="2"/>
          </p:cNvCxnSpPr>
          <p:nvPr/>
        </p:nvCxnSpPr>
        <p:spPr>
          <a:xfrm>
            <a:off x="551060" y="3296043"/>
            <a:ext cx="447199" cy="918933"/>
          </a:xfrm>
          <a:prstGeom prst="bentConnector3">
            <a:avLst>
              <a:gd name="adj1" fmla="val 6491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DAC53C6-3351-CD00-48DE-694A362CC4FA}"/>
              </a:ext>
            </a:extLst>
          </p:cNvPr>
          <p:cNvSpPr/>
          <p:nvPr/>
        </p:nvSpPr>
        <p:spPr>
          <a:xfrm>
            <a:off x="1132349" y="4478855"/>
            <a:ext cx="66001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6F9106-A824-DA25-2DEB-224ACCE6F23A}"/>
              </a:ext>
            </a:extLst>
          </p:cNvPr>
          <p:cNvSpPr/>
          <p:nvPr/>
        </p:nvSpPr>
        <p:spPr>
          <a:xfrm>
            <a:off x="1132349" y="4564115"/>
            <a:ext cx="65999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9619F8-3C24-26CD-0288-4AB9225EC5A5}"/>
              </a:ext>
            </a:extLst>
          </p:cNvPr>
          <p:cNvSpPr/>
          <p:nvPr/>
        </p:nvSpPr>
        <p:spPr>
          <a:xfrm>
            <a:off x="1134442" y="4394803"/>
            <a:ext cx="63907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DDBF600-A5BB-7DD5-660E-96F150A9EAD6}"/>
              </a:ext>
            </a:extLst>
          </p:cNvPr>
          <p:cNvSpPr/>
          <p:nvPr/>
        </p:nvSpPr>
        <p:spPr>
          <a:xfrm>
            <a:off x="1129460" y="3555854"/>
            <a:ext cx="60924" cy="6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672498-87D8-C7DB-35E0-4CBB454027BF}"/>
              </a:ext>
            </a:extLst>
          </p:cNvPr>
          <p:cNvSpPr/>
          <p:nvPr/>
        </p:nvSpPr>
        <p:spPr>
          <a:xfrm>
            <a:off x="1129460" y="3640510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ABF20B-EF57-0E5C-05A9-1033CBE7F21F}"/>
              </a:ext>
            </a:extLst>
          </p:cNvPr>
          <p:cNvSpPr/>
          <p:nvPr/>
        </p:nvSpPr>
        <p:spPr>
          <a:xfrm>
            <a:off x="1128378" y="3471197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8" name="Decision 507">
            <a:extLst>
              <a:ext uri="{FF2B5EF4-FFF2-40B4-BE49-F238E27FC236}">
                <a16:creationId xmlns:a16="http://schemas.microsoft.com/office/drawing/2014/main" id="{7D8FDC50-7D13-8934-1C60-5DFD4D3A4B86}"/>
              </a:ext>
            </a:extLst>
          </p:cNvPr>
          <p:cNvSpPr/>
          <p:nvPr/>
        </p:nvSpPr>
        <p:spPr>
          <a:xfrm>
            <a:off x="3654265" y="2795931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087A673-D6E5-2D38-7276-431E06C3B759}"/>
              </a:ext>
            </a:extLst>
          </p:cNvPr>
          <p:cNvSpPr txBox="1"/>
          <p:nvPr/>
        </p:nvSpPr>
        <p:spPr>
          <a:xfrm>
            <a:off x="3702366" y="2912883"/>
            <a:ext cx="108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200" b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510" name="Decision 509">
            <a:extLst>
              <a:ext uri="{FF2B5EF4-FFF2-40B4-BE49-F238E27FC236}">
                <a16:creationId xmlns:a16="http://schemas.microsoft.com/office/drawing/2014/main" id="{0FB4308C-6BE6-BD0B-4B4A-97FB345DE2BA}"/>
              </a:ext>
            </a:extLst>
          </p:cNvPr>
          <p:cNvSpPr/>
          <p:nvPr/>
        </p:nvSpPr>
        <p:spPr>
          <a:xfrm>
            <a:off x="3650285" y="4009203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7F35C-E570-E8EE-DE41-22A2737762BB}"/>
              </a:ext>
            </a:extLst>
          </p:cNvPr>
          <p:cNvSpPr txBox="1"/>
          <p:nvPr/>
        </p:nvSpPr>
        <p:spPr>
          <a:xfrm>
            <a:off x="3704855" y="4120800"/>
            <a:ext cx="108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200" b="1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200" b="1" baseline="-250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848EE6-A933-4882-28E8-FA2C9A2EFE58}"/>
              </a:ext>
            </a:extLst>
          </p:cNvPr>
          <p:cNvSpPr txBox="1"/>
          <p:nvPr/>
        </p:nvSpPr>
        <p:spPr>
          <a:xfrm>
            <a:off x="6349563" y="899424"/>
            <a:ext cx="133329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Generate Models Using OI</a:t>
            </a:r>
            <a:r>
              <a:rPr lang="en-US" sz="1300" b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HAPV</a:t>
            </a:r>
            <a:endParaRPr lang="en-US" sz="1300" b="1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E839-627F-8924-269F-BF5BDA59744D}"/>
              </a:ext>
            </a:extLst>
          </p:cNvPr>
          <p:cNvSpPr txBox="1"/>
          <p:nvPr/>
        </p:nvSpPr>
        <p:spPr>
          <a:xfrm>
            <a:off x="1831238" y="4980003"/>
            <a:ext cx="4207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-way parallelism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A5E3977-8D91-7EA0-3585-D68035415FAC}"/>
              </a:ext>
            </a:extLst>
          </p:cNvPr>
          <p:cNvSpPr/>
          <p:nvPr/>
        </p:nvSpPr>
        <p:spPr>
          <a:xfrm>
            <a:off x="6803143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E3BFD36-D819-ADE6-D035-C0408F9FEEED}"/>
              </a:ext>
            </a:extLst>
          </p:cNvPr>
          <p:cNvSpPr/>
          <p:nvPr/>
        </p:nvSpPr>
        <p:spPr>
          <a:xfrm>
            <a:off x="6803143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6C986E-6A1B-30BB-2C28-9DED368D01A9}"/>
              </a:ext>
            </a:extLst>
          </p:cNvPr>
          <p:cNvSpPr/>
          <p:nvPr/>
        </p:nvSpPr>
        <p:spPr>
          <a:xfrm>
            <a:off x="6803143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9A9E20-B821-F825-B8B1-AE8A9305F764}"/>
              </a:ext>
            </a:extLst>
          </p:cNvPr>
          <p:cNvSpPr/>
          <p:nvPr/>
        </p:nvSpPr>
        <p:spPr>
          <a:xfrm>
            <a:off x="7602175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C4DBED8-5D7E-AF8B-880A-2C59B3840EEA}"/>
              </a:ext>
            </a:extLst>
          </p:cNvPr>
          <p:cNvSpPr/>
          <p:nvPr/>
        </p:nvSpPr>
        <p:spPr>
          <a:xfrm>
            <a:off x="7602175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E02FDAD-6088-A9B3-AFD5-6B8F47F8B5CD}"/>
              </a:ext>
            </a:extLst>
          </p:cNvPr>
          <p:cNvSpPr/>
          <p:nvPr/>
        </p:nvSpPr>
        <p:spPr>
          <a:xfrm>
            <a:off x="7602175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713E234-E375-C191-8184-28AC91232BEC}"/>
              </a:ext>
            </a:extLst>
          </p:cNvPr>
          <p:cNvSpPr/>
          <p:nvPr/>
        </p:nvSpPr>
        <p:spPr>
          <a:xfrm>
            <a:off x="8689972" y="3855827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ED7A977-AD5E-D1A7-B660-4B21984B1C2C}"/>
              </a:ext>
            </a:extLst>
          </p:cNvPr>
          <p:cNvSpPr/>
          <p:nvPr/>
        </p:nvSpPr>
        <p:spPr>
          <a:xfrm>
            <a:off x="8689972" y="400459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62860FC-22B5-8E7C-41D3-BD39F3895F49}"/>
              </a:ext>
            </a:extLst>
          </p:cNvPr>
          <p:cNvSpPr/>
          <p:nvPr/>
        </p:nvSpPr>
        <p:spPr>
          <a:xfrm>
            <a:off x="8689972" y="370927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7789AB4-520F-5F08-7B9E-9F8D58C92918}"/>
              </a:ext>
            </a:extLst>
          </p:cNvPr>
          <p:cNvSpPr/>
          <p:nvPr/>
        </p:nvSpPr>
        <p:spPr>
          <a:xfrm>
            <a:off x="9870465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C2AA9CB-A535-E6ED-5930-6A52D53A7495}"/>
              </a:ext>
            </a:extLst>
          </p:cNvPr>
          <p:cNvSpPr/>
          <p:nvPr/>
        </p:nvSpPr>
        <p:spPr>
          <a:xfrm>
            <a:off x="9870465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32A9209-0C63-92B5-4DEB-25B41E29A35B}"/>
              </a:ext>
            </a:extLst>
          </p:cNvPr>
          <p:cNvSpPr/>
          <p:nvPr/>
        </p:nvSpPr>
        <p:spPr>
          <a:xfrm>
            <a:off x="9870465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F9953E2-D9BC-A300-D1CA-4B0BBAB2CAF7}"/>
              </a:ext>
            </a:extLst>
          </p:cNvPr>
          <p:cNvSpPr/>
          <p:nvPr/>
        </p:nvSpPr>
        <p:spPr>
          <a:xfrm>
            <a:off x="9047045" y="4609043"/>
            <a:ext cx="1536944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[…,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Sn_Mm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Sn_Mn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3D41F33F-0666-4492-BCD0-51E7298DCAA7}"/>
              </a:ext>
            </a:extLst>
          </p:cNvPr>
          <p:cNvCxnSpPr>
            <a:cxnSpLocks/>
            <a:stCxn id="505" idx="3"/>
            <a:endCxn id="507" idx="1"/>
          </p:cNvCxnSpPr>
          <p:nvPr/>
        </p:nvCxnSpPr>
        <p:spPr>
          <a:xfrm>
            <a:off x="10583989" y="4755158"/>
            <a:ext cx="135242" cy="14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8FF0C9B-EFD3-14DA-68B8-833CCB6BA4E2}"/>
              </a:ext>
            </a:extLst>
          </p:cNvPr>
          <p:cNvSpPr/>
          <p:nvPr/>
        </p:nvSpPr>
        <p:spPr>
          <a:xfrm>
            <a:off x="10719231" y="4613072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CDE95B-4B86-57CD-7669-0AB4904A70BD}"/>
              </a:ext>
            </a:extLst>
          </p:cNvPr>
          <p:cNvCxnSpPr>
            <a:cxnSpLocks/>
            <a:stCxn id="81" idx="1"/>
            <a:endCxn id="74" idx="1"/>
          </p:cNvCxnSpPr>
          <p:nvPr/>
        </p:nvCxnSpPr>
        <p:spPr>
          <a:xfrm flipV="1">
            <a:off x="7214148" y="4755669"/>
            <a:ext cx="205651" cy="64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BC8AD193-A11A-0D9F-636F-7C5C9DF55CA4}"/>
              </a:ext>
            </a:extLst>
          </p:cNvPr>
          <p:cNvSpPr/>
          <p:nvPr/>
        </p:nvSpPr>
        <p:spPr>
          <a:xfrm>
            <a:off x="6674529" y="4637966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BA12A-4CE8-86B0-F9BF-B51519D9775E}"/>
              </a:ext>
            </a:extLst>
          </p:cNvPr>
          <p:cNvSpPr/>
          <p:nvPr/>
        </p:nvSpPr>
        <p:spPr>
          <a:xfrm>
            <a:off x="7419799" y="4630448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2A90B5DA-9CA6-18F5-4C0A-FCDFD1EC6154}"/>
              </a:ext>
            </a:extLst>
          </p:cNvPr>
          <p:cNvSpPr/>
          <p:nvPr/>
        </p:nvSpPr>
        <p:spPr>
          <a:xfrm>
            <a:off x="8552955" y="4599748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57DCE9-AF73-F49B-E85D-FBC770A55999}"/>
              </a:ext>
            </a:extLst>
          </p:cNvPr>
          <p:cNvCxnSpPr>
            <a:cxnSpLocks/>
            <a:stCxn id="74" idx="3"/>
            <a:endCxn id="75" idx="2"/>
          </p:cNvCxnSpPr>
          <p:nvPr/>
        </p:nvCxnSpPr>
        <p:spPr>
          <a:xfrm flipV="1">
            <a:off x="7914762" y="4753969"/>
            <a:ext cx="638193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243296-9143-B0EC-453F-A8DB765EC302}"/>
              </a:ext>
            </a:extLst>
          </p:cNvPr>
          <p:cNvCxnSpPr>
            <a:cxnSpLocks/>
            <a:stCxn id="75" idx="4"/>
            <a:endCxn id="505" idx="1"/>
          </p:cNvCxnSpPr>
          <p:nvPr/>
        </p:nvCxnSpPr>
        <p:spPr>
          <a:xfrm>
            <a:off x="8905758" y="4753969"/>
            <a:ext cx="141287" cy="11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rd 80">
            <a:extLst>
              <a:ext uri="{FF2B5EF4-FFF2-40B4-BE49-F238E27FC236}">
                <a16:creationId xmlns:a16="http://schemas.microsoft.com/office/drawing/2014/main" id="{2815B818-DA75-9EBD-06BE-83000F81CE69}"/>
              </a:ext>
            </a:extLst>
          </p:cNvPr>
          <p:cNvSpPr/>
          <p:nvPr/>
        </p:nvSpPr>
        <p:spPr>
          <a:xfrm flipH="1">
            <a:off x="6468552" y="4457237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C2F4AF-E1F1-4980-1E91-59E5CED49A79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7878167" y="4050694"/>
            <a:ext cx="674788" cy="7032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F2E0A54-B5DB-40AA-176F-F5480FDA75F8}"/>
              </a:ext>
            </a:extLst>
          </p:cNvPr>
          <p:cNvCxnSpPr>
            <a:cxnSpLocks/>
            <a:stCxn id="241" idx="3"/>
            <a:endCxn id="130" idx="0"/>
          </p:cNvCxnSpPr>
          <p:nvPr/>
        </p:nvCxnSpPr>
        <p:spPr>
          <a:xfrm>
            <a:off x="11189747" y="3312572"/>
            <a:ext cx="535525" cy="321716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740A8-9A58-9170-B266-F49DD8244147}"/>
              </a:ext>
            </a:extLst>
          </p:cNvPr>
          <p:cNvSpPr txBox="1"/>
          <p:nvPr/>
        </p:nvSpPr>
        <p:spPr>
          <a:xfrm>
            <a:off x="1923564" y="448362"/>
            <a:ext cx="216075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Original Implementation (OI)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01F6C-FAA1-900A-BAAC-0EF44BA56707}"/>
              </a:ext>
            </a:extLst>
          </p:cNvPr>
          <p:cNvSpPr txBox="1"/>
          <p:nvPr/>
        </p:nvSpPr>
        <p:spPr>
          <a:xfrm>
            <a:off x="4200469" y="446650"/>
            <a:ext cx="115384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  <a:endParaRPr lang="en-US" sz="13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4E2B06-A75E-285D-1ACC-2B1CC22AB7F2}"/>
              </a:ext>
            </a:extLst>
          </p:cNvPr>
          <p:cNvCxnSpPr>
            <a:cxnSpLocks/>
            <a:stCxn id="508" idx="3"/>
            <a:endCxn id="453" idx="1"/>
          </p:cNvCxnSpPr>
          <p:nvPr/>
        </p:nvCxnSpPr>
        <p:spPr>
          <a:xfrm>
            <a:off x="4903358" y="3061636"/>
            <a:ext cx="232655" cy="114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FEA2B7-56C5-CA5B-E5D2-60E2F20D265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777393" y="723649"/>
            <a:ext cx="0" cy="17850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5872FBC8-00A6-F450-7C6E-6CB04B5D2A8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003940" y="725361"/>
            <a:ext cx="0" cy="17679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>
            <a:extLst>
              <a:ext uri="{FF2B5EF4-FFF2-40B4-BE49-F238E27FC236}">
                <a16:creationId xmlns:a16="http://schemas.microsoft.com/office/drawing/2014/main" id="{A8147DDC-9B54-ADEC-65F7-B64ADC4B3240}"/>
              </a:ext>
            </a:extLst>
          </p:cNvPr>
          <p:cNvSpPr/>
          <p:nvPr/>
        </p:nvSpPr>
        <p:spPr>
          <a:xfrm>
            <a:off x="1525449" y="2725068"/>
            <a:ext cx="288796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400B1F8-AABE-921D-E6DF-9749A4A7CCA7}"/>
              </a:ext>
            </a:extLst>
          </p:cNvPr>
          <p:cNvSpPr/>
          <p:nvPr/>
        </p:nvSpPr>
        <p:spPr>
          <a:xfrm>
            <a:off x="5992490" y="2733191"/>
            <a:ext cx="288796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0E088-F5AB-4A93-938A-B2A47ECAE7AC}"/>
              </a:ext>
            </a:extLst>
          </p:cNvPr>
          <p:cNvSpPr txBox="1"/>
          <p:nvPr/>
        </p:nvSpPr>
        <p:spPr>
          <a:xfrm>
            <a:off x="6289464" y="5396285"/>
            <a:ext cx="4966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-way parallelism</a:t>
            </a:r>
          </a:p>
        </p:txBody>
      </p:sp>
    </p:spTree>
    <p:extLst>
      <p:ext uri="{BB962C8B-B14F-4D97-AF65-F5344CB8AC3E}">
        <p14:creationId xmlns:p14="http://schemas.microsoft.com/office/powerpoint/2010/main" val="20273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145</Words>
  <Application>Microsoft Macintosh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37</cp:revision>
  <dcterms:created xsi:type="dcterms:W3CDTF">2023-06-16T08:20:05Z</dcterms:created>
  <dcterms:modified xsi:type="dcterms:W3CDTF">2024-02-22T18:56:20Z</dcterms:modified>
</cp:coreProperties>
</file>