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4718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574540" y="2323272"/>
            <a:ext cx="1366884" cy="10822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656770" y="3621715"/>
            <a:ext cx="1149703" cy="10822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2955921" y="2550068"/>
            <a:ext cx="1566048" cy="15660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2955921" y="1447297"/>
            <a:ext cx="1146303" cy="106952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13134" y="3046713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3934544" y="3054074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753134" y="2806015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315150" y="310536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4485741" y="2525209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635175" y="3538585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59311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Merge-Inliers</a:t>
            </a:r>
            <a:endParaRPr lang="en-US" sz="12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A07E4-A07B-08EE-7ED7-EAFCCB142A6D}"/>
              </a:ext>
            </a:extLst>
          </p:cNvPr>
          <p:cNvSpPr/>
          <p:nvPr/>
        </p:nvSpPr>
        <p:spPr>
          <a:xfrm>
            <a:off x="4018643" y="3805009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B58B7-2CC0-0EF9-2213-87A183DC6D92}"/>
              </a:ext>
            </a:extLst>
          </p:cNvPr>
          <p:cNvSpPr/>
          <p:nvPr/>
        </p:nvSpPr>
        <p:spPr>
          <a:xfrm>
            <a:off x="4457895" y="4179592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44F5BA-A85B-D013-685F-85C3894FFF0B}"/>
              </a:ext>
            </a:extLst>
          </p:cNvPr>
          <p:cNvSpPr/>
          <p:nvPr/>
        </p:nvSpPr>
        <p:spPr>
          <a:xfrm>
            <a:off x="3858175" y="4254472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>
            <a:off x="3072302" y="1753686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>
            <a:off x="3376613" y="2169190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>
            <a:off x="3763010" y="1790814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>
            <a:off x="7176100" y="3621715"/>
            <a:ext cx="1149703" cy="10822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19373668">
            <a:off x="6405141" y="2486079"/>
            <a:ext cx="2179762" cy="114945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>
            <a:off x="6475251" y="1447297"/>
            <a:ext cx="1146303" cy="106952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>
            <a:off x="6832464" y="3046713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>
            <a:off x="7453874" y="3054074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4D22FE-4395-0605-384A-2521E426C89B}"/>
              </a:ext>
            </a:extLst>
          </p:cNvPr>
          <p:cNvSpPr/>
          <p:nvPr/>
        </p:nvSpPr>
        <p:spPr>
          <a:xfrm>
            <a:off x="7272464" y="2806015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E2C359-800F-D116-1058-D6523A766D06}"/>
              </a:ext>
            </a:extLst>
          </p:cNvPr>
          <p:cNvSpPr/>
          <p:nvPr/>
        </p:nvSpPr>
        <p:spPr>
          <a:xfrm>
            <a:off x="7834480" y="310536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B82E7-4618-EAAE-EDBB-1EE872BC6803}"/>
              </a:ext>
            </a:extLst>
          </p:cNvPr>
          <p:cNvSpPr/>
          <p:nvPr/>
        </p:nvSpPr>
        <p:spPr>
          <a:xfrm>
            <a:off x="8005071" y="2525209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>
            <a:off x="7154505" y="3538585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CE974A-107B-EE8F-9C53-C476D2377F76}"/>
              </a:ext>
            </a:extLst>
          </p:cNvPr>
          <p:cNvSpPr/>
          <p:nvPr/>
        </p:nvSpPr>
        <p:spPr>
          <a:xfrm>
            <a:off x="7537973" y="3805009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E2565F-495B-2804-8F0F-66680D76D5E6}"/>
              </a:ext>
            </a:extLst>
          </p:cNvPr>
          <p:cNvSpPr/>
          <p:nvPr/>
        </p:nvSpPr>
        <p:spPr>
          <a:xfrm>
            <a:off x="7977225" y="4179592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D2D77F-62D4-4C21-6258-3F266FE0BAA3}"/>
              </a:ext>
            </a:extLst>
          </p:cNvPr>
          <p:cNvSpPr/>
          <p:nvPr/>
        </p:nvSpPr>
        <p:spPr>
          <a:xfrm>
            <a:off x="7377505" y="4254472"/>
            <a:ext cx="186152" cy="1861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>
            <a:off x="6591632" y="1753686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>
            <a:off x="6895943" y="2169190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>
            <a:off x="7282340" y="1790814"/>
            <a:ext cx="186152" cy="1861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3211472" y="4692019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454702" y="2053939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2522397" y="1185853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2"/>
            <a:endCxn id="14" idx="7"/>
          </p:cNvCxnSpPr>
          <p:nvPr/>
        </p:nvCxnSpPr>
        <p:spPr>
          <a:xfrm flipH="1">
            <a:off x="4741248" y="2330938"/>
            <a:ext cx="146978" cy="15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>
            <a:off x="2955921" y="1462852"/>
            <a:ext cx="167872" cy="141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stCxn id="40" idx="0"/>
            <a:endCxn id="17" idx="3"/>
          </p:cNvCxnSpPr>
          <p:nvPr/>
        </p:nvCxnSpPr>
        <p:spPr>
          <a:xfrm flipV="1">
            <a:off x="3644996" y="4545448"/>
            <a:ext cx="180144" cy="14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73278" y="342900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6514956" y="342456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3934544" y="436560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7476222" y="436116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2836054" y="198127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6377732" y="197683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4352943" y="276422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6</cp:revision>
  <dcterms:created xsi:type="dcterms:W3CDTF">2024-02-23T03:03:22Z</dcterms:created>
  <dcterms:modified xsi:type="dcterms:W3CDTF">2024-02-23T05:05:57Z</dcterms:modified>
</cp:coreProperties>
</file>