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pos="24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6"/>
    <p:restoredTop sz="94718"/>
  </p:normalViewPr>
  <p:slideViewPr>
    <p:cSldViewPr snapToGrid="0">
      <p:cViewPr varScale="1">
        <p:scale>
          <a:sx n="117" d="100"/>
          <a:sy n="117" d="100"/>
        </p:scale>
        <p:origin x="696" y="168"/>
      </p:cViewPr>
      <p:guideLst>
        <p:guide orient="horz" pos="936"/>
        <p:guide pos="2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DCF00-3990-0448-82D8-96AFC5DCA7B6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AEEC-277D-CE41-999B-D823D2CD7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8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AEEC-277D-CE41-999B-D823D2CD78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58EC-26BE-6F63-16DE-FD2B12FAB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5BDA5-3F87-E667-265C-D5C99B088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AA0C-B3D4-94FB-1E51-E4CC47F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B5D0-62DE-D9D4-27CA-7D20A26E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B048C-E3A0-F30A-18BC-7DCEC43C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AEC7-3E8F-1E86-FBF7-F66211C1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CE47-6866-CEA5-9908-80B08857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6069-EDD0-9A1C-ECE1-7FA49BE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A470-8D8D-FB1C-6F98-81D570F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9A1F-BC21-2957-6AE3-B80C7B07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27B50-D309-7EE7-28F5-1C28C39D1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7BCB-646B-6C12-9DF8-AAFD0BC68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6D53-18A5-C1AE-FD15-F542DD1C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1E9D-8B80-7F40-D7DD-EA26F43D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301A-134F-798F-5D31-C8ECA4BF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7C1-A93D-84E0-8AE0-4D353A06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4BAC-86C2-9942-C0D3-17B43B83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90FC-E4B9-254E-D327-1BBA8564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DFC55-7ED9-592F-CF53-7ECF838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1B34D-798A-7B39-1FED-535753DC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6570-8532-76CC-3F73-7D46D796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FD6B-C5B5-384C-4CD2-4D89E196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920C-48E2-8C62-6AAF-8F05F9E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E7577-0112-A198-4015-DB11AAA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711D-CBC8-E878-E39B-34D17ED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E91-5D04-5BC0-5EC2-8CF1ABCB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B163-28AD-3246-C5F2-32A4909D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96915-B2A7-2010-0DEC-9475A38E4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C3F3-C458-352D-A64F-5132F739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B3C3-9740-1C87-3F72-202FEB5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B38B-5CB5-8565-AB88-D0CD717A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77E8-C68E-3F2D-10C8-1630A413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1796-6947-08D8-83DE-FCCBB446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2D756-A27D-E01B-5B44-93EFA8FC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C5429-0EF9-DD52-4707-951A269B3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6B9BD-671A-5087-F2AC-D2108272E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3849F-C63D-ECD7-BCB0-27EB1011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1286-FDE7-7A24-A8CA-552DC05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92A97-427D-4FD6-B060-DA8751FD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643-4C8D-9D13-32B8-3D5823F0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A4FD4-E4A3-97E0-66F7-47657A7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8375-53BE-0F0C-DE1A-749C4D6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C854-947F-5719-6990-6C12FAAC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ABB88-CDD9-BE87-FB40-6881FEE4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D7BA-1A0D-5D2F-F52B-C98DAF18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0C3E6-E71A-F678-8FDB-39F86487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69BF-7600-C7F4-9B19-7CA49D58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ECB6-94D7-97ED-289B-A392787E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2EE27-B3DB-5D48-655C-144CAF05C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0663-040F-18E8-D895-35C56CE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1BC-775F-F1DD-8DBD-9E00F77D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2A76-AA67-83E7-A15A-5001A4C4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DF5-D05C-1CA2-8B92-5188A3F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F30BF1-4DFF-CFE0-2F67-2D63B2B1C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6D812-FE1D-78DA-0AF5-4E423C0CA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BFBED-84F0-FF3A-0D67-0FF1C736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78BD-FF75-5492-37B7-C7745631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ADF0-601C-0CCD-3E75-A89A676E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98605-A52C-D92C-E555-CCB31C7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EA79B-8DEC-5403-F2BF-4613A0FC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03B8-E505-59B5-F381-4CC9D58D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8DA84-98B5-DD46-882D-8C2847B204BE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1EF4-33DB-8AE9-B71D-4A07A9B2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406BE-655A-5A6D-C1C2-4C70E2F0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BA2A-AD28-524A-AC78-49B15622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28DAE456-6BB9-ECCB-42F6-D362197A83C8}"/>
              </a:ext>
            </a:extLst>
          </p:cNvPr>
          <p:cNvSpPr/>
          <p:nvPr/>
        </p:nvSpPr>
        <p:spPr>
          <a:xfrm>
            <a:off x="3656770" y="3621715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C11561-2D55-3869-8396-AE2498E38A07}"/>
              </a:ext>
            </a:extLst>
          </p:cNvPr>
          <p:cNvSpPr/>
          <p:nvPr/>
        </p:nvSpPr>
        <p:spPr>
          <a:xfrm>
            <a:off x="7176100" y="3621715"/>
            <a:ext cx="1149703" cy="1082220"/>
          </a:xfrm>
          <a:prstGeom prst="ellipse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94CCF3-2435-09A3-A7D1-8C6F4A0ECA6E}"/>
              </a:ext>
            </a:extLst>
          </p:cNvPr>
          <p:cNvSpPr/>
          <p:nvPr/>
        </p:nvSpPr>
        <p:spPr>
          <a:xfrm>
            <a:off x="3574540" y="2323272"/>
            <a:ext cx="1366884" cy="1082220"/>
          </a:xfrm>
          <a:prstGeom prst="ellipse">
            <a:avLst/>
          </a:prstGeom>
          <a:solidFill>
            <a:schemeClr val="accent2">
              <a:lumMod val="20000"/>
              <a:lumOff val="80000"/>
              <a:alpha val="70241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149C80-7B0A-FF74-45F3-CAB013B3A1DA}"/>
              </a:ext>
            </a:extLst>
          </p:cNvPr>
          <p:cNvSpPr/>
          <p:nvPr/>
        </p:nvSpPr>
        <p:spPr>
          <a:xfrm>
            <a:off x="2955921" y="2550068"/>
            <a:ext cx="1566048" cy="1566047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21A7EF-6EF3-C816-F4D7-43C65048B58D}"/>
              </a:ext>
            </a:extLst>
          </p:cNvPr>
          <p:cNvSpPr/>
          <p:nvPr/>
        </p:nvSpPr>
        <p:spPr>
          <a:xfrm>
            <a:off x="2955921" y="1447297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7A6324-44E3-75E5-DECC-E36A97017FF7}"/>
              </a:ext>
            </a:extLst>
          </p:cNvPr>
          <p:cNvSpPr/>
          <p:nvPr/>
        </p:nvSpPr>
        <p:spPr>
          <a:xfrm>
            <a:off x="3313134" y="3046713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7AC-0DBA-D831-9F81-1DE40164F2F4}"/>
              </a:ext>
            </a:extLst>
          </p:cNvPr>
          <p:cNvSpPr/>
          <p:nvPr/>
        </p:nvSpPr>
        <p:spPr>
          <a:xfrm>
            <a:off x="3934544" y="3054074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85BC4-501E-7F3E-6711-D4933BF08935}"/>
              </a:ext>
            </a:extLst>
          </p:cNvPr>
          <p:cNvSpPr/>
          <p:nvPr/>
        </p:nvSpPr>
        <p:spPr>
          <a:xfrm rot="5400000">
            <a:off x="1831769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C0D3E5-952B-2956-8C03-B1533B31931E}"/>
              </a:ext>
            </a:extLst>
          </p:cNvPr>
          <p:cNvSpPr/>
          <p:nvPr/>
        </p:nvSpPr>
        <p:spPr>
          <a:xfrm>
            <a:off x="3635175" y="3538585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6DD85-E83B-0D83-5336-97A811E5F81E}"/>
              </a:ext>
            </a:extLst>
          </p:cNvPr>
          <p:cNvSpPr/>
          <p:nvPr/>
        </p:nvSpPr>
        <p:spPr>
          <a:xfrm rot="5400000">
            <a:off x="5346055" y="1657652"/>
            <a:ext cx="4114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0B1D906C-B8E2-AAA0-5B9B-11CC7AEA9374}"/>
              </a:ext>
            </a:extLst>
          </p:cNvPr>
          <p:cNvSpPr/>
          <p:nvPr/>
        </p:nvSpPr>
        <p:spPr>
          <a:xfrm>
            <a:off x="5260769" y="2787219"/>
            <a:ext cx="759311" cy="32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7BE49FB-3792-203A-1466-D7770524002D}"/>
              </a:ext>
            </a:extLst>
          </p:cNvPr>
          <p:cNvSpPr txBox="1"/>
          <p:nvPr/>
        </p:nvSpPr>
        <p:spPr>
          <a:xfrm>
            <a:off x="5188657" y="2252768"/>
            <a:ext cx="925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Merge-Inliers</a:t>
            </a:r>
            <a:endParaRPr lang="en-US" sz="1200" baseline="-25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E7B0BF-FB4B-8E3F-2D30-32B48D3DCBA0}"/>
              </a:ext>
            </a:extLst>
          </p:cNvPr>
          <p:cNvSpPr/>
          <p:nvPr/>
        </p:nvSpPr>
        <p:spPr>
          <a:xfrm>
            <a:off x="3072302" y="1753686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F268DD-2965-0580-E724-62E9370DA916}"/>
              </a:ext>
            </a:extLst>
          </p:cNvPr>
          <p:cNvSpPr/>
          <p:nvPr/>
        </p:nvSpPr>
        <p:spPr>
          <a:xfrm>
            <a:off x="3376613" y="2169190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D0607-7623-463D-886F-C29BCE47546F}"/>
              </a:ext>
            </a:extLst>
          </p:cNvPr>
          <p:cNvSpPr/>
          <p:nvPr/>
        </p:nvSpPr>
        <p:spPr>
          <a:xfrm>
            <a:off x="3763010" y="1790814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A6D37C-7395-9DEE-9E2F-4D2A5595EA01}"/>
              </a:ext>
            </a:extLst>
          </p:cNvPr>
          <p:cNvSpPr/>
          <p:nvPr/>
        </p:nvSpPr>
        <p:spPr>
          <a:xfrm rot="19373668">
            <a:off x="6405141" y="2486079"/>
            <a:ext cx="2179762" cy="1149459"/>
          </a:xfrm>
          <a:prstGeom prst="ellipse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1FD985-0CA1-B6A6-87B2-A5FFEE17CCDD}"/>
              </a:ext>
            </a:extLst>
          </p:cNvPr>
          <p:cNvSpPr/>
          <p:nvPr/>
        </p:nvSpPr>
        <p:spPr>
          <a:xfrm>
            <a:off x="6475251" y="1447297"/>
            <a:ext cx="1146303" cy="1069520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A105B8-D976-41E8-C7BA-DD555FCB35B6}"/>
              </a:ext>
            </a:extLst>
          </p:cNvPr>
          <p:cNvSpPr/>
          <p:nvPr/>
        </p:nvSpPr>
        <p:spPr>
          <a:xfrm>
            <a:off x="6832464" y="3046713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CA199E-7A19-5A87-4D8E-19EF0CECBC45}"/>
              </a:ext>
            </a:extLst>
          </p:cNvPr>
          <p:cNvSpPr/>
          <p:nvPr/>
        </p:nvSpPr>
        <p:spPr>
          <a:xfrm>
            <a:off x="7453874" y="3054074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F1B2D6-4AF3-917C-1518-E519556CEFA2}"/>
              </a:ext>
            </a:extLst>
          </p:cNvPr>
          <p:cNvGrpSpPr/>
          <p:nvPr/>
        </p:nvGrpSpPr>
        <p:grpSpPr>
          <a:xfrm>
            <a:off x="3753134" y="2525209"/>
            <a:ext cx="4438089" cy="766311"/>
            <a:chOff x="3753134" y="2525209"/>
            <a:chExt cx="4438089" cy="76631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1E5F56-5DA7-6DA8-98EF-1EA895E621ED}"/>
                </a:ext>
              </a:extLst>
            </p:cNvPr>
            <p:cNvSpPr/>
            <p:nvPr/>
          </p:nvSpPr>
          <p:spPr>
            <a:xfrm>
              <a:off x="3753134" y="2806015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EC3851-6562-9ED7-80E2-6A487A8BEEBF}"/>
                </a:ext>
              </a:extLst>
            </p:cNvPr>
            <p:cNvSpPr/>
            <p:nvPr/>
          </p:nvSpPr>
          <p:spPr>
            <a:xfrm>
              <a:off x="4315150" y="3105368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A81717B-51CE-AED2-8B66-A0C0B1ED5DA7}"/>
                </a:ext>
              </a:extLst>
            </p:cNvPr>
            <p:cNvSpPr/>
            <p:nvPr/>
          </p:nvSpPr>
          <p:spPr>
            <a:xfrm>
              <a:off x="4485741" y="25252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34D22FE-4395-0605-384A-2521E426C89B}"/>
                </a:ext>
              </a:extLst>
            </p:cNvPr>
            <p:cNvSpPr/>
            <p:nvPr/>
          </p:nvSpPr>
          <p:spPr>
            <a:xfrm>
              <a:off x="7272464" y="2806015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E2C359-800F-D116-1058-D6523A766D06}"/>
                </a:ext>
              </a:extLst>
            </p:cNvPr>
            <p:cNvSpPr/>
            <p:nvPr/>
          </p:nvSpPr>
          <p:spPr>
            <a:xfrm>
              <a:off x="7834480" y="3105368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5B82E7-4618-EAAE-EDBB-1EE872BC6803}"/>
                </a:ext>
              </a:extLst>
            </p:cNvPr>
            <p:cNvSpPr/>
            <p:nvPr/>
          </p:nvSpPr>
          <p:spPr>
            <a:xfrm>
              <a:off x="8005071" y="25252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80C2860-3CAC-5F07-2B65-C6134D703972}"/>
              </a:ext>
            </a:extLst>
          </p:cNvPr>
          <p:cNvSpPr/>
          <p:nvPr/>
        </p:nvSpPr>
        <p:spPr>
          <a:xfrm>
            <a:off x="7154505" y="3538585"/>
            <a:ext cx="186152" cy="18615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F1DAB8-A266-3B15-EAA7-6411F7B3B709}"/>
              </a:ext>
            </a:extLst>
          </p:cNvPr>
          <p:cNvGrpSpPr/>
          <p:nvPr/>
        </p:nvGrpSpPr>
        <p:grpSpPr>
          <a:xfrm>
            <a:off x="3858175" y="3805009"/>
            <a:ext cx="4305202" cy="635615"/>
            <a:chOff x="3858175" y="3805009"/>
            <a:chExt cx="4305202" cy="635615"/>
          </a:xfrm>
          <a:solidFill>
            <a:schemeClr val="accent1">
              <a:lumMod val="50000"/>
            </a:schemeClr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BA07E4-A07B-08EE-7ED7-EAFCCB142A6D}"/>
                </a:ext>
              </a:extLst>
            </p:cNvPr>
            <p:cNvSpPr/>
            <p:nvPr/>
          </p:nvSpPr>
          <p:spPr>
            <a:xfrm>
              <a:off x="4018643" y="38050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3EB58B7-2CC0-0EF9-2213-87A183DC6D92}"/>
                </a:ext>
              </a:extLst>
            </p:cNvPr>
            <p:cNvSpPr/>
            <p:nvPr/>
          </p:nvSpPr>
          <p:spPr>
            <a:xfrm>
              <a:off x="4457895" y="417959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44F5BA-A85B-D013-685F-85C3894FFF0B}"/>
                </a:ext>
              </a:extLst>
            </p:cNvPr>
            <p:cNvSpPr/>
            <p:nvPr/>
          </p:nvSpPr>
          <p:spPr>
            <a:xfrm>
              <a:off x="3858175" y="425447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CE974A-107B-EE8F-9C53-C476D2377F76}"/>
                </a:ext>
              </a:extLst>
            </p:cNvPr>
            <p:cNvSpPr/>
            <p:nvPr/>
          </p:nvSpPr>
          <p:spPr>
            <a:xfrm>
              <a:off x="7537973" y="3805009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4E2565F-495B-2804-8F0F-66680D76D5E6}"/>
                </a:ext>
              </a:extLst>
            </p:cNvPr>
            <p:cNvSpPr/>
            <p:nvPr/>
          </p:nvSpPr>
          <p:spPr>
            <a:xfrm>
              <a:off x="7977225" y="417959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1D2D77F-62D4-4C21-6258-3F266FE0BAA3}"/>
                </a:ext>
              </a:extLst>
            </p:cNvPr>
            <p:cNvSpPr/>
            <p:nvPr/>
          </p:nvSpPr>
          <p:spPr>
            <a:xfrm>
              <a:off x="7377505" y="4254472"/>
              <a:ext cx="186152" cy="1861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CB2029AF-88E9-A67F-52ED-902815AF812A}"/>
              </a:ext>
            </a:extLst>
          </p:cNvPr>
          <p:cNvSpPr/>
          <p:nvPr/>
        </p:nvSpPr>
        <p:spPr>
          <a:xfrm>
            <a:off x="6591632" y="1753686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70A507-CB99-4C13-BFA5-5BE15A6FFAF0}"/>
              </a:ext>
            </a:extLst>
          </p:cNvPr>
          <p:cNvSpPr/>
          <p:nvPr/>
        </p:nvSpPr>
        <p:spPr>
          <a:xfrm>
            <a:off x="6895943" y="2169190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84AC08-1D62-10C9-61D4-FCC871BE79E2}"/>
              </a:ext>
            </a:extLst>
          </p:cNvPr>
          <p:cNvSpPr/>
          <p:nvPr/>
        </p:nvSpPr>
        <p:spPr>
          <a:xfrm>
            <a:off x="7282340" y="1790814"/>
            <a:ext cx="186152" cy="186152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943AE7-EBA6-132E-9827-07550D55509F}"/>
              </a:ext>
            </a:extLst>
          </p:cNvPr>
          <p:cNvSpPr txBox="1"/>
          <p:nvPr/>
        </p:nvSpPr>
        <p:spPr>
          <a:xfrm>
            <a:off x="2753257" y="4410272"/>
            <a:ext cx="86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1/3 Points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1DD18-53A5-4733-F9A8-0C58975809FA}"/>
              </a:ext>
            </a:extLst>
          </p:cNvPr>
          <p:cNvSpPr txBox="1"/>
          <p:nvPr/>
        </p:nvSpPr>
        <p:spPr>
          <a:xfrm>
            <a:off x="4475789" y="1652107"/>
            <a:ext cx="86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2/3 Points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987AD9-473C-4E66-7C32-ACB991524000}"/>
              </a:ext>
            </a:extLst>
          </p:cNvPr>
          <p:cNvSpPr txBox="1"/>
          <p:nvPr/>
        </p:nvSpPr>
        <p:spPr>
          <a:xfrm>
            <a:off x="2473638" y="920069"/>
            <a:ext cx="86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0/3 Points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3CB834-F16A-B895-675A-2EE93EE2D1A5}"/>
              </a:ext>
            </a:extLst>
          </p:cNvPr>
          <p:cNvCxnSpPr>
            <a:cxnSpLocks/>
            <a:stCxn id="41" idx="2"/>
            <a:endCxn id="14" idx="7"/>
          </p:cNvCxnSpPr>
          <p:nvPr/>
        </p:nvCxnSpPr>
        <p:spPr>
          <a:xfrm flipH="1">
            <a:off x="4741248" y="2236882"/>
            <a:ext cx="168065" cy="244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A4A317-8B5D-DE31-891B-1F369FB7BA2D}"/>
              </a:ext>
            </a:extLst>
          </p:cNvPr>
          <p:cNvCxnSpPr>
            <a:cxnSpLocks/>
            <a:stCxn id="43" idx="2"/>
            <a:endCxn id="16" idx="1"/>
          </p:cNvCxnSpPr>
          <p:nvPr/>
        </p:nvCxnSpPr>
        <p:spPr>
          <a:xfrm>
            <a:off x="2907162" y="1504844"/>
            <a:ext cx="216631" cy="99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D663F1-A688-D616-EBF8-F3B9D9021348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446584" y="4545448"/>
            <a:ext cx="378556" cy="15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EDC0C0C-29F8-2664-C323-6DE8ED27C71D}"/>
              </a:ext>
            </a:extLst>
          </p:cNvPr>
          <p:cNvSpPr txBox="1"/>
          <p:nvPr/>
        </p:nvSpPr>
        <p:spPr>
          <a:xfrm>
            <a:off x="2973278" y="342900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D2621D-08AB-ACB5-013D-25546DBDB071}"/>
              </a:ext>
            </a:extLst>
          </p:cNvPr>
          <p:cNvSpPr txBox="1"/>
          <p:nvPr/>
        </p:nvSpPr>
        <p:spPr>
          <a:xfrm>
            <a:off x="6514956" y="342456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2F1BA-0678-B19A-47C8-35D8F5FA08C0}"/>
              </a:ext>
            </a:extLst>
          </p:cNvPr>
          <p:cNvSpPr txBox="1"/>
          <p:nvPr/>
        </p:nvSpPr>
        <p:spPr>
          <a:xfrm>
            <a:off x="3934544" y="4365601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8602E-6FF9-C6E7-7150-8BE20FAC9D08}"/>
              </a:ext>
            </a:extLst>
          </p:cNvPr>
          <p:cNvSpPr txBox="1"/>
          <p:nvPr/>
        </p:nvSpPr>
        <p:spPr>
          <a:xfrm>
            <a:off x="7476222" y="4361161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547B52-89F6-A4A0-183F-06280F9ECAE5}"/>
              </a:ext>
            </a:extLst>
          </p:cNvPr>
          <p:cNvSpPr txBox="1"/>
          <p:nvPr/>
        </p:nvSpPr>
        <p:spPr>
          <a:xfrm>
            <a:off x="2836054" y="1981271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BD29C-B2F4-BD5E-739F-E5FF7E6FA764}"/>
              </a:ext>
            </a:extLst>
          </p:cNvPr>
          <p:cNvSpPr txBox="1"/>
          <p:nvPr/>
        </p:nvSpPr>
        <p:spPr>
          <a:xfrm>
            <a:off x="6377732" y="1976831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1DC806-5D35-29EC-8297-6F5611BBCDAB}"/>
              </a:ext>
            </a:extLst>
          </p:cNvPr>
          <p:cNvSpPr txBox="1"/>
          <p:nvPr/>
        </p:nvSpPr>
        <p:spPr>
          <a:xfrm>
            <a:off x="4352943" y="2764220"/>
            <a:ext cx="757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892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11</cp:revision>
  <dcterms:created xsi:type="dcterms:W3CDTF">2024-02-23T03:03:22Z</dcterms:created>
  <dcterms:modified xsi:type="dcterms:W3CDTF">2024-03-05T05:52:18Z</dcterms:modified>
</cp:coreProperties>
</file>