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/>
    <p:restoredTop sz="96327"/>
  </p:normalViewPr>
  <p:slideViewPr>
    <p:cSldViewPr snapToGrid="0">
      <p:cViewPr varScale="1">
        <p:scale>
          <a:sx n="114" d="100"/>
          <a:sy n="11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063184" y="2511259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063185" y="1710558"/>
            <a:ext cx="2738906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algorithm:ball_tree</a:t>
            </a:r>
            <a:r>
              <a:rPr lang="en-US" sz="1600" dirty="0"/>
              <a:t>, …]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2844594" y="1601226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892750" y="290719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892750" y="525147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063184" y="3247133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060389" y="4788965"/>
            <a:ext cx="2741700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060389" y="3988264"/>
            <a:ext cx="2741701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algorithm:kd_tree</a:t>
            </a:r>
            <a:r>
              <a:rPr lang="en-US" sz="1600" dirty="0"/>
              <a:t>, …]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2844594" y="3878932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592168" y="263189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690804" y="276332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041974" y="3727158"/>
            <a:ext cx="205931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[…, </a:t>
            </a:r>
            <a:r>
              <a:rPr lang="en-US" sz="1600" b="1" dirty="0"/>
              <a:t>algorithm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kd_tree</a:t>
            </a:r>
            <a:r>
              <a:rPr lang="en-US" sz="1600" dirty="0"/>
              <a:t> (best ARI score),…]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  <a:endCxn id="68" idx="1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868382" cy="595258"/>
          </a:xfrm>
          <a:prstGeom prst="bentConnector3">
            <a:avLst>
              <a:gd name="adj1" fmla="val 305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  <a:endCxn id="6" idx="1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749113" cy="661827"/>
          </a:xfrm>
          <a:prstGeom prst="bentConnector3">
            <a:avLst>
              <a:gd name="adj1" fmla="val 354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9AC7FB-71AC-ACA0-06AC-D576FC5F295D}"/>
              </a:ext>
            </a:extLst>
          </p:cNvPr>
          <p:cNvCxnSpPr>
            <a:cxnSpLocks/>
            <a:stCxn id="18" idx="3"/>
            <a:endCxn id="87" idx="2"/>
          </p:cNvCxnSpPr>
          <p:nvPr/>
        </p:nvCxnSpPr>
        <p:spPr>
          <a:xfrm flipV="1">
            <a:off x="6841005" y="3247642"/>
            <a:ext cx="690312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2336FA-3404-5647-3836-B4570FE48AA0}"/>
              </a:ext>
            </a:extLst>
          </p:cNvPr>
          <p:cNvSpPr/>
          <p:nvPr/>
        </p:nvSpPr>
        <p:spPr>
          <a:xfrm>
            <a:off x="6301135" y="2233261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1_o</a:t>
            </a:r>
            <a:endParaRPr lang="en-US" sz="2400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8F54C-4A0B-5648-AB45-95D664FA38D8}"/>
              </a:ext>
            </a:extLst>
          </p:cNvPr>
          <p:cNvSpPr/>
          <p:nvPr/>
        </p:nvSpPr>
        <p:spPr>
          <a:xfrm>
            <a:off x="6295291" y="3361654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1_k</a:t>
            </a:r>
            <a:endParaRPr lang="en-US" sz="2400" i="1" baseline="-25000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AFCEED6-6165-DDB4-9DAF-CF6A2C62507B}"/>
              </a:ext>
            </a:extLst>
          </p:cNvPr>
          <p:cNvCxnSpPr>
            <a:cxnSpLocks/>
            <a:stCxn id="17" idx="3"/>
            <a:endCxn id="87" idx="0"/>
          </p:cNvCxnSpPr>
          <p:nvPr/>
        </p:nvCxnSpPr>
        <p:spPr>
          <a:xfrm>
            <a:off x="6846849" y="2376822"/>
            <a:ext cx="684468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110DA-E422-D65F-2989-92188299C2E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931873" y="2376822"/>
            <a:ext cx="369262" cy="300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7F901D-7118-E411-37D1-31DA07B693F2}"/>
              </a:ext>
            </a:extLst>
          </p:cNvPr>
          <p:cNvCxnSpPr>
            <a:cxnSpLocks/>
            <a:stCxn id="54" idx="1"/>
            <a:endCxn id="18" idx="1"/>
          </p:cNvCxnSpPr>
          <p:nvPr/>
        </p:nvCxnSpPr>
        <p:spPr>
          <a:xfrm flipV="1">
            <a:off x="5802089" y="3505215"/>
            <a:ext cx="493202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659216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6690804" y="504515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V="1">
            <a:off x="6835161" y="5529472"/>
            <a:ext cx="696156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4E000-3517-22FF-BB7A-6E9AE5404274}"/>
              </a:ext>
            </a:extLst>
          </p:cNvPr>
          <p:cNvSpPr/>
          <p:nvPr/>
        </p:nvSpPr>
        <p:spPr>
          <a:xfrm>
            <a:off x="6301135" y="4515091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2_o</a:t>
            </a:r>
            <a:endParaRPr lang="en-US" sz="2400" i="1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6FF87-FE42-BE80-E77F-C4A661E8F1A6}"/>
              </a:ext>
            </a:extLst>
          </p:cNvPr>
          <p:cNvSpPr/>
          <p:nvPr/>
        </p:nvSpPr>
        <p:spPr>
          <a:xfrm>
            <a:off x="6295291" y="5643484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endParaRPr lang="en-US" sz="2400" i="1" baseline="-250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>
            <a:off x="6841005" y="4658652"/>
            <a:ext cx="690312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18D928-3BDB-EE6B-F484-FBE9086B40F9}"/>
              </a:ext>
            </a:extLst>
          </p:cNvPr>
          <p:cNvCxnSpPr>
            <a:cxnSpLocks/>
            <a:stCxn id="68" idx="3"/>
            <a:endCxn id="45" idx="1"/>
          </p:cNvCxnSpPr>
          <p:nvPr/>
        </p:nvCxnSpPr>
        <p:spPr>
          <a:xfrm>
            <a:off x="5931873" y="4657536"/>
            <a:ext cx="369262" cy="111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B420A3-8250-72BD-2DB2-03E8450BD8CA}"/>
              </a:ext>
            </a:extLst>
          </p:cNvPr>
          <p:cNvCxnSpPr>
            <a:cxnSpLocks/>
            <a:stCxn id="69" idx="1"/>
            <a:endCxn id="46" idx="1"/>
          </p:cNvCxnSpPr>
          <p:nvPr/>
        </p:nvCxnSpPr>
        <p:spPr>
          <a:xfrm>
            <a:off x="5802089" y="5782922"/>
            <a:ext cx="493202" cy="412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96" idx="3"/>
            <a:endCxn id="114" idx="1"/>
          </p:cNvCxnSpPr>
          <p:nvPr/>
        </p:nvCxnSpPr>
        <p:spPr>
          <a:xfrm flipH="1">
            <a:off x="8041974" y="2932597"/>
            <a:ext cx="329856" cy="1139921"/>
          </a:xfrm>
          <a:prstGeom prst="bentConnector5">
            <a:avLst>
              <a:gd name="adj1" fmla="val -69303"/>
              <a:gd name="adj2" fmla="val 42277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56B4951-1D51-52AF-93D1-40CD41D405F2}"/>
              </a:ext>
            </a:extLst>
          </p:cNvPr>
          <p:cNvCxnSpPr>
            <a:cxnSpLocks/>
            <a:stCxn id="43" idx="3"/>
            <a:endCxn id="114" idx="1"/>
          </p:cNvCxnSpPr>
          <p:nvPr/>
        </p:nvCxnSpPr>
        <p:spPr>
          <a:xfrm flipH="1" flipV="1">
            <a:off x="8041974" y="4072518"/>
            <a:ext cx="329856" cy="1141909"/>
          </a:xfrm>
          <a:prstGeom prst="bentConnector5">
            <a:avLst>
              <a:gd name="adj1" fmla="val -69303"/>
              <a:gd name="adj2" fmla="val 42290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182453" y="251125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182455" y="1710558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1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3063185" y="1601226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518BF050-C8B6-54AA-F5C2-314DD0BCEE6A}"/>
              </a:ext>
            </a:extLst>
          </p:cNvPr>
          <p:cNvSpPr/>
          <p:nvPr/>
        </p:nvSpPr>
        <p:spPr>
          <a:xfrm>
            <a:off x="627859" y="4442383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D6DF3-2FEA-3E26-6C21-D6BD53569C5D}"/>
              </a:ext>
            </a:extLst>
          </p:cNvPr>
          <p:cNvSpPr txBox="1"/>
          <p:nvPr/>
        </p:nvSpPr>
        <p:spPr>
          <a:xfrm>
            <a:off x="480675" y="4827780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72952" y="370026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904434" y="3892505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72952" y="425014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904434" y="444238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EDD630E1-9AE5-ACF6-7121-FDB8BE42E3A7}"/>
              </a:ext>
            </a:extLst>
          </p:cNvPr>
          <p:cNvSpPr/>
          <p:nvPr/>
        </p:nvSpPr>
        <p:spPr>
          <a:xfrm>
            <a:off x="1972952" y="5124787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904DD-24CB-A89B-F955-66E90F52C89C}"/>
              </a:ext>
            </a:extLst>
          </p:cNvPr>
          <p:cNvSpPr txBox="1"/>
          <p:nvPr/>
        </p:nvSpPr>
        <p:spPr>
          <a:xfrm>
            <a:off x="1904434" y="5317027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105877" y="480002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105877" y="494878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5FAD9C-CDE0-03CF-454B-0C5FDF63EA00}"/>
              </a:ext>
            </a:extLst>
          </p:cNvPr>
          <p:cNvGrpSpPr/>
          <p:nvPr/>
        </p:nvGrpSpPr>
        <p:grpSpPr>
          <a:xfrm>
            <a:off x="1191160" y="3828695"/>
            <a:ext cx="788141" cy="1424522"/>
            <a:chOff x="1469456" y="1255261"/>
            <a:chExt cx="788141" cy="142452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5922C2-B77F-F71E-E690-45950959DA76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C03FB4-CF61-A2D5-0AD8-AFED027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1481B-E162-DDC0-A113-89C8F2E7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A4D529-8A92-D2E1-F172-CFBEDCCEC49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4F8AFB-2972-EE31-5859-59A83F4B7DCC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ED4214-84FA-A6BD-94C8-1BF1B3044A8E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325755" y="3828695"/>
            <a:ext cx="1373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878893-E5BA-1DCA-ABC2-17C6D0AC75F2}"/>
              </a:ext>
            </a:extLst>
          </p:cNvPr>
          <p:cNvCxnSpPr>
            <a:cxnSpLocks/>
          </p:cNvCxnSpPr>
          <p:nvPr/>
        </p:nvCxnSpPr>
        <p:spPr>
          <a:xfrm>
            <a:off x="2332796" y="5264881"/>
            <a:ext cx="1303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F7546-679F-1FA0-69DD-75B0D20880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63151" y="2379830"/>
            <a:ext cx="600034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1D8625-6A92-F4BA-41B3-5899147FD005}"/>
              </a:ext>
            </a:extLst>
          </p:cNvPr>
          <p:cNvCxnSpPr>
            <a:cxnSpLocks/>
          </p:cNvCxnSpPr>
          <p:nvPr/>
        </p:nvCxnSpPr>
        <p:spPr>
          <a:xfrm flipV="1">
            <a:off x="2463151" y="2379830"/>
            <a:ext cx="0" cy="1457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182453" y="3247133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B05409-90A3-2019-3183-2983416C400B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2463151" y="3505216"/>
            <a:ext cx="71930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182453" y="4788965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182455" y="3988264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2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3063185" y="3878932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06C0DC-72D8-7471-7E90-1EEAB87027CD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2815009" y="5782921"/>
            <a:ext cx="367444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656E40-604F-2C0D-8DE5-D9B0463726A5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815009" y="4657536"/>
            <a:ext cx="24817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897628-05FE-57C3-7F0C-025A37DBC1E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325755" y="4378573"/>
            <a:ext cx="494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CD595-8F65-2323-DE30-225CC61A81E2}"/>
              </a:ext>
            </a:extLst>
          </p:cNvPr>
          <p:cNvCxnSpPr>
            <a:cxnSpLocks/>
          </p:cNvCxnSpPr>
          <p:nvPr/>
        </p:nvCxnSpPr>
        <p:spPr>
          <a:xfrm flipV="1">
            <a:off x="2815009" y="4378573"/>
            <a:ext cx="0" cy="1404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FE96FA-B2DF-F9B3-3B30-CFD70C007611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5931873" y="2379830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183532" y="1921019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562E30-F04B-6A60-A339-95A7FD5AA09B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122681" y="2839646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154CDD8-B686-FD44-B3AD-4A94AB43431D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5802089" y="3505216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285407" y="2126227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6EA49D-D75C-2BBD-8547-DD2FED69158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931873" y="4679383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Decision 98">
            <a:extLst>
              <a:ext uri="{FF2B5EF4-FFF2-40B4-BE49-F238E27FC236}">
                <a16:creationId xmlns:a16="http://schemas.microsoft.com/office/drawing/2014/main" id="{0D117A4B-C986-F069-63A7-F5143FB39F18}"/>
              </a:ext>
            </a:extLst>
          </p:cNvPr>
          <p:cNvSpPr/>
          <p:nvPr/>
        </p:nvSpPr>
        <p:spPr>
          <a:xfrm>
            <a:off x="6183532" y="4220572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9731CA-BD8F-3C8F-8C1A-416D3A77AD1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7122681" y="5139199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31DA11-BD01-B01A-F40A-965DF4DDADA2}"/>
              </a:ext>
            </a:extLst>
          </p:cNvPr>
          <p:cNvCxnSpPr>
            <a:cxnSpLocks/>
          </p:cNvCxnSpPr>
          <p:nvPr/>
        </p:nvCxnSpPr>
        <p:spPr>
          <a:xfrm>
            <a:off x="5802089" y="5804769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E624945-5E86-9065-536C-6C9D8393E6BF}"/>
              </a:ext>
            </a:extLst>
          </p:cNvPr>
          <p:cNvSpPr txBox="1"/>
          <p:nvPr/>
        </p:nvSpPr>
        <p:spPr>
          <a:xfrm>
            <a:off x="6285407" y="4425780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630B18-71A0-CE79-AAC5-841E52E391EF}"/>
              </a:ext>
            </a:extLst>
          </p:cNvPr>
          <p:cNvSpPr/>
          <p:nvPr/>
        </p:nvSpPr>
        <p:spPr>
          <a:xfrm>
            <a:off x="2508179" y="521778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186DCF-4A1C-0C89-77F4-1A2EEACE31DA}"/>
              </a:ext>
            </a:extLst>
          </p:cNvPr>
          <p:cNvSpPr/>
          <p:nvPr/>
        </p:nvSpPr>
        <p:spPr>
          <a:xfrm>
            <a:off x="2638457" y="522270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299174" y="3201891"/>
            <a:ext cx="156706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a (best ARI/F1 score),…]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070AB7A-405D-9370-5207-2199AAB672EE}"/>
              </a:ext>
            </a:extLst>
          </p:cNvPr>
          <p:cNvCxnSpPr>
            <a:cxnSpLocks/>
          </p:cNvCxnSpPr>
          <p:nvPr/>
        </p:nvCxnSpPr>
        <p:spPr>
          <a:xfrm flipV="1">
            <a:off x="8061830" y="2379830"/>
            <a:ext cx="0" cy="229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7BEDB4-14BB-7491-9383-5295E7B662B9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061830" y="3546825"/>
            <a:ext cx="237344" cy="42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Ahmed, Muyeed</cp:lastModifiedBy>
  <cp:revision>6</cp:revision>
  <dcterms:created xsi:type="dcterms:W3CDTF">2023-06-16T09:49:57Z</dcterms:created>
  <dcterms:modified xsi:type="dcterms:W3CDTF">2023-06-28T18:26:25Z</dcterms:modified>
</cp:coreProperties>
</file>