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9"/>
    <p:restoredTop sz="94648"/>
  </p:normalViewPr>
  <p:slideViewPr>
    <p:cSldViewPr snapToGrid="0">
      <p:cViewPr>
        <p:scale>
          <a:sx n="400" d="100"/>
          <a:sy n="400" d="100"/>
        </p:scale>
        <p:origin x="-3640" y="-7152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3485108" y="4223468"/>
            <a:ext cx="878774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485108" y="3423466"/>
            <a:ext cx="878774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3097958" y="1938956"/>
            <a:ext cx="1600200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095744" y="1095794"/>
            <a:ext cx="1600200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47742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4315305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>
            <a:off x="3439817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>
            <a:off x="4258155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>
            <a:off x="3831796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831796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4935238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360269" cy="32063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 rot="16200000">
            <a:off x="4532481" y="1694870"/>
            <a:ext cx="18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Const-K-Merge</a:t>
            </a:r>
            <a:endParaRPr lang="en-US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82D7F5-4E6B-6FB6-4A1B-428FF0FD3641}"/>
              </a:ext>
            </a:extLst>
          </p:cNvPr>
          <p:cNvCxnSpPr>
            <a:cxnSpLocks/>
          </p:cNvCxnSpPr>
          <p:nvPr/>
        </p:nvCxnSpPr>
        <p:spPr>
          <a:xfrm>
            <a:off x="3928047" y="1479641"/>
            <a:ext cx="0" cy="8444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CCD46-2893-F85B-B384-C34C6DE34ACA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3924872" y="3904851"/>
            <a:ext cx="0" cy="61529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2FEE03-D835-2372-F72B-817C032463F1}"/>
              </a:ext>
            </a:extLst>
          </p:cNvPr>
          <p:cNvSpPr txBox="1"/>
          <p:nvPr/>
        </p:nvSpPr>
        <p:spPr>
          <a:xfrm>
            <a:off x="2429592" y="2659304"/>
            <a:ext cx="121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 </a:t>
            </a:r>
            <a:r>
              <a:rPr lang="en-US" i="1" dirty="0"/>
              <a:t>K</a:t>
            </a:r>
            <a:r>
              <a:rPr lang="en-US" dirty="0"/>
              <a:t> Distances</a:t>
            </a:r>
            <a:endParaRPr lang="en-US" baseline="-2500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6B9BAAC-CF7F-8E5A-9E2A-86A4F8564BB4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3106130" y="1840941"/>
            <a:ext cx="747954" cy="888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393AD08-1355-4B81-B939-BDA3B03F0705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rot="16200000" flipH="1">
            <a:off x="3159691" y="3458664"/>
            <a:ext cx="640834" cy="888774"/>
          </a:xfrm>
          <a:prstGeom prst="bentConnector3">
            <a:avLst>
              <a:gd name="adj1" fmla="val 1005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F7230D1-62F4-5DB3-401E-D0BDA7D94499}"/>
              </a:ext>
            </a:extLst>
          </p:cNvPr>
          <p:cNvSpPr/>
          <p:nvPr/>
        </p:nvSpPr>
        <p:spPr>
          <a:xfrm>
            <a:off x="6654464" y="3423466"/>
            <a:ext cx="878774" cy="1562564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9A47E-1B2C-6D69-3B2F-EB8D521FE099}"/>
              </a:ext>
            </a:extLst>
          </p:cNvPr>
          <p:cNvSpPr/>
          <p:nvPr/>
        </p:nvSpPr>
        <p:spPr>
          <a:xfrm>
            <a:off x="6265100" y="1095794"/>
            <a:ext cx="1658679" cy="1619339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24B603-B846-3161-190F-B6166D85C366}"/>
              </a:ext>
            </a:extLst>
          </p:cNvPr>
          <p:cNvSpPr/>
          <p:nvPr/>
        </p:nvSpPr>
        <p:spPr>
          <a:xfrm>
            <a:off x="6517098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AF9671-3179-63E5-4105-191B1A655015}"/>
              </a:ext>
            </a:extLst>
          </p:cNvPr>
          <p:cNvSpPr/>
          <p:nvPr/>
        </p:nvSpPr>
        <p:spPr>
          <a:xfrm>
            <a:off x="7484661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199DD-BE4E-2830-F7BD-7C855C3CE14F}"/>
              </a:ext>
            </a:extLst>
          </p:cNvPr>
          <p:cNvSpPr/>
          <p:nvPr/>
        </p:nvSpPr>
        <p:spPr>
          <a:xfrm>
            <a:off x="6609173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B95374-FC11-685E-59E6-1434DB0F0D21}"/>
              </a:ext>
            </a:extLst>
          </p:cNvPr>
          <p:cNvSpPr/>
          <p:nvPr/>
        </p:nvSpPr>
        <p:spPr>
          <a:xfrm>
            <a:off x="7427511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C115295-F0DA-FAB6-67FF-6F66757A1ECD}"/>
              </a:ext>
            </a:extLst>
          </p:cNvPr>
          <p:cNvSpPr/>
          <p:nvPr/>
        </p:nvSpPr>
        <p:spPr>
          <a:xfrm>
            <a:off x="7001152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4ED528-42F2-F0DB-4438-229C60DC91DC}"/>
              </a:ext>
            </a:extLst>
          </p:cNvPr>
          <p:cNvSpPr/>
          <p:nvPr/>
        </p:nvSpPr>
        <p:spPr>
          <a:xfrm>
            <a:off x="7001152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13</cp:revision>
  <dcterms:created xsi:type="dcterms:W3CDTF">2024-02-23T03:03:22Z</dcterms:created>
  <dcterms:modified xsi:type="dcterms:W3CDTF">2024-03-12T16:44:50Z</dcterms:modified>
</cp:coreProperties>
</file>