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4"/>
    <p:restoredTop sz="94648"/>
  </p:normalViewPr>
  <p:slideViewPr>
    <p:cSldViewPr snapToGrid="0">
      <p:cViewPr varScale="1">
        <p:scale>
          <a:sx n="114" d="100"/>
          <a:sy n="114" d="100"/>
        </p:scale>
        <p:origin x="176" y="232"/>
      </p:cViewPr>
      <p:guideLst>
        <p:guide orient="horz" pos="1920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FDBC-ED07-6843-B789-AF26C1B2E81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0CA6-40A8-3640-BE9A-4F017432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F0CA6-40A8-3640-BE9A-4F0174329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8965C717-414A-E34E-B943-B59131CE03AF}"/>
              </a:ext>
            </a:extLst>
          </p:cNvPr>
          <p:cNvSpPr/>
          <p:nvPr/>
        </p:nvSpPr>
        <p:spPr>
          <a:xfrm>
            <a:off x="3485108" y="4223468"/>
            <a:ext cx="878774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B31A0-7165-0C7D-C37B-F4B180DC7C54}"/>
              </a:ext>
            </a:extLst>
          </p:cNvPr>
          <p:cNvSpPr/>
          <p:nvPr/>
        </p:nvSpPr>
        <p:spPr>
          <a:xfrm>
            <a:off x="3485108" y="3423466"/>
            <a:ext cx="878774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9C7674-0DE0-8403-8CD6-81EC6C45DBF2}"/>
              </a:ext>
            </a:extLst>
          </p:cNvPr>
          <p:cNvSpPr/>
          <p:nvPr/>
        </p:nvSpPr>
        <p:spPr>
          <a:xfrm>
            <a:off x="3097958" y="1938956"/>
            <a:ext cx="1600200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8BECE6-B3F0-AF0F-8D45-25ECCA48EA46}"/>
              </a:ext>
            </a:extLst>
          </p:cNvPr>
          <p:cNvSpPr/>
          <p:nvPr/>
        </p:nvSpPr>
        <p:spPr>
          <a:xfrm>
            <a:off x="3095744" y="1095794"/>
            <a:ext cx="1600200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131311E-ACCD-7269-4BE3-C790D50D7097}"/>
              </a:ext>
            </a:extLst>
          </p:cNvPr>
          <p:cNvSpPr/>
          <p:nvPr/>
        </p:nvSpPr>
        <p:spPr>
          <a:xfrm>
            <a:off x="5660407" y="1092619"/>
            <a:ext cx="2635620" cy="3916551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BF0C1-6210-F08B-AD1D-6813D3F7A8C8}"/>
              </a:ext>
            </a:extLst>
          </p:cNvPr>
          <p:cNvSpPr/>
          <p:nvPr/>
        </p:nvSpPr>
        <p:spPr>
          <a:xfrm flipV="1">
            <a:off x="5721625" y="1626919"/>
            <a:ext cx="2501760" cy="2831619"/>
          </a:xfrm>
          <a:prstGeom prst="ellipse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56AB48F-1C50-B49F-49E9-05B8CA951504}"/>
              </a:ext>
            </a:extLst>
          </p:cNvPr>
          <p:cNvSpPr/>
          <p:nvPr/>
        </p:nvSpPr>
        <p:spPr>
          <a:xfrm>
            <a:off x="6003268" y="1925962"/>
            <a:ext cx="1929615" cy="2235605"/>
          </a:xfrm>
          <a:prstGeom prst="ellipse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D4994-745A-1525-D367-656B68B45C69}"/>
              </a:ext>
            </a:extLst>
          </p:cNvPr>
          <p:cNvSpPr txBox="1"/>
          <p:nvPr/>
        </p:nvSpPr>
        <p:spPr>
          <a:xfrm>
            <a:off x="2444338" y="2947537"/>
            <a:ext cx="108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S</a:t>
            </a:r>
            <a:r>
              <a:rPr lang="en-US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5CE2-003D-9EBA-4BEF-C4E76EFFA3AE}"/>
              </a:ext>
            </a:extLst>
          </p:cNvPr>
          <p:cNvSpPr txBox="1"/>
          <p:nvPr/>
        </p:nvSpPr>
        <p:spPr>
          <a:xfrm>
            <a:off x="4294991" y="2947536"/>
            <a:ext cx="108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S</a:t>
            </a:r>
            <a:r>
              <a:rPr lang="en-US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6BE801-029C-83BB-78AD-C588BF77770F}"/>
              </a:ext>
            </a:extLst>
          </p:cNvPr>
          <p:cNvSpPr txBox="1"/>
          <p:nvPr/>
        </p:nvSpPr>
        <p:spPr>
          <a:xfrm>
            <a:off x="3097958" y="1500350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2C5FC-1BA5-C50B-D396-85CAA3FDFDEF}"/>
              </a:ext>
            </a:extLst>
          </p:cNvPr>
          <p:cNvSpPr txBox="1"/>
          <p:nvPr/>
        </p:nvSpPr>
        <p:spPr>
          <a:xfrm>
            <a:off x="3097958" y="2311332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F0F48-3765-645C-1F46-0AD08E49BDF7}"/>
              </a:ext>
            </a:extLst>
          </p:cNvPr>
          <p:cNvSpPr txBox="1"/>
          <p:nvPr/>
        </p:nvSpPr>
        <p:spPr>
          <a:xfrm>
            <a:off x="3288592" y="3832101"/>
            <a:ext cx="136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FFCD03-38DD-F7AF-186C-F798899738A1}"/>
              </a:ext>
            </a:extLst>
          </p:cNvPr>
          <p:cNvSpPr txBox="1"/>
          <p:nvPr/>
        </p:nvSpPr>
        <p:spPr>
          <a:xfrm>
            <a:off x="3146227" y="4655806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13AE276-44A6-3778-4461-318E8E12254F}"/>
              </a:ext>
            </a:extLst>
          </p:cNvPr>
          <p:cNvCxnSpPr>
            <a:cxnSpLocks/>
            <a:stCxn id="23" idx="0"/>
            <a:endCxn id="34" idx="6"/>
          </p:cNvCxnSpPr>
          <p:nvPr/>
        </p:nvCxnSpPr>
        <p:spPr>
          <a:xfrm rot="16200000" flipV="1">
            <a:off x="4036031" y="2143797"/>
            <a:ext cx="1463653" cy="143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422482E-93F0-EB2A-D26A-2F045FB8CBDB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576717" y="3563213"/>
            <a:ext cx="232399" cy="2937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A8FAD63-28E1-45B8-63D6-5B325CD13397}"/>
              </a:ext>
            </a:extLst>
          </p:cNvPr>
          <p:cNvCxnSpPr>
            <a:cxnSpLocks/>
            <a:stCxn id="15" idx="2"/>
            <a:endCxn id="31" idx="2"/>
          </p:cNvCxnSpPr>
          <p:nvPr/>
        </p:nvCxnSpPr>
        <p:spPr>
          <a:xfrm rot="16200000" flipH="1">
            <a:off x="2728268" y="3854716"/>
            <a:ext cx="1017689" cy="495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2DD2295-BADB-3FDD-954E-2FD7A38E1445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rot="5400000" flipH="1" flipV="1">
            <a:off x="2733291" y="2582870"/>
            <a:ext cx="620492" cy="1088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728F80B-82CD-FA4E-7371-BC035BC98A30}"/>
              </a:ext>
            </a:extLst>
          </p:cNvPr>
          <p:cNvSpPr/>
          <p:nvPr/>
        </p:nvSpPr>
        <p:spPr>
          <a:xfrm>
            <a:off x="6435629" y="2214592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3A1279-F406-E3E7-D9FD-2859C3EC09FA}"/>
              </a:ext>
            </a:extLst>
          </p:cNvPr>
          <p:cNvSpPr/>
          <p:nvPr/>
        </p:nvSpPr>
        <p:spPr>
          <a:xfrm>
            <a:off x="7403192" y="222293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6D3A47-C8FC-2370-28CF-08AF98BE775E}"/>
              </a:ext>
            </a:extLst>
          </p:cNvPr>
          <p:cNvSpPr/>
          <p:nvPr/>
        </p:nvSpPr>
        <p:spPr>
          <a:xfrm>
            <a:off x="6435629" y="136869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D7DDB94-AD57-136B-2131-F70B49B72DF7}"/>
              </a:ext>
            </a:extLst>
          </p:cNvPr>
          <p:cNvSpPr/>
          <p:nvPr/>
        </p:nvSpPr>
        <p:spPr>
          <a:xfrm>
            <a:off x="7403192" y="13770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4919656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963DD23-A4F1-A542-C266-C2AFF3CBE0D4}"/>
              </a:ext>
            </a:extLst>
          </p:cNvPr>
          <p:cNvSpPr/>
          <p:nvPr/>
        </p:nvSpPr>
        <p:spPr>
          <a:xfrm>
            <a:off x="6941908" y="453602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546769D-F4FD-1910-54A0-10FAF128DDA2}"/>
              </a:ext>
            </a:extLst>
          </p:cNvPr>
          <p:cNvSpPr/>
          <p:nvPr/>
        </p:nvSpPr>
        <p:spPr>
          <a:xfrm>
            <a:off x="6941908" y="369012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A1F5F2-3AA8-70E2-6050-10F8C95D8F87}"/>
              </a:ext>
            </a:extLst>
          </p:cNvPr>
          <p:cNvSpPr txBox="1"/>
          <p:nvPr/>
        </p:nvSpPr>
        <p:spPr>
          <a:xfrm>
            <a:off x="6214168" y="2947536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98AABE-669D-1C05-4DE5-6B9467EEA982}"/>
              </a:ext>
            </a:extLst>
          </p:cNvPr>
          <p:cNvSpPr txBox="1"/>
          <p:nvPr/>
        </p:nvSpPr>
        <p:spPr>
          <a:xfrm>
            <a:off x="5709997" y="4473588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6019" y="2787219"/>
            <a:ext cx="328015" cy="3206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 rot="5400000" flipV="1">
            <a:off x="4523429" y="1694871"/>
            <a:ext cx="18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</a:t>
            </a:r>
            <a:r>
              <a:rPr lang="en-US" dirty="0" err="1"/>
              <a:t>Concat</a:t>
            </a:r>
            <a:endParaRPr lang="en-US" baseline="-25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EAFFC1-D560-5AE3-B5EA-65E455B81B0B}"/>
              </a:ext>
            </a:extLst>
          </p:cNvPr>
          <p:cNvSpPr/>
          <p:nvPr/>
        </p:nvSpPr>
        <p:spPr>
          <a:xfrm>
            <a:off x="3347742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3A2217-180B-AE11-9C79-FB113A0C6C36}"/>
              </a:ext>
            </a:extLst>
          </p:cNvPr>
          <p:cNvSpPr/>
          <p:nvPr/>
        </p:nvSpPr>
        <p:spPr>
          <a:xfrm>
            <a:off x="4315305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A087F5-29F1-DB57-7181-060158473616}"/>
              </a:ext>
            </a:extLst>
          </p:cNvPr>
          <p:cNvSpPr/>
          <p:nvPr/>
        </p:nvSpPr>
        <p:spPr>
          <a:xfrm>
            <a:off x="3439817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F26BF-91FB-D3FD-3A56-070F38CDED14}"/>
              </a:ext>
            </a:extLst>
          </p:cNvPr>
          <p:cNvSpPr/>
          <p:nvPr/>
        </p:nvSpPr>
        <p:spPr>
          <a:xfrm>
            <a:off x="4258155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3A87EF-9C3C-7DA4-0BB8-0B144DB5279F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648FE7-5384-2BFF-57AB-438FA3C21E42}"/>
              </a:ext>
            </a:extLst>
          </p:cNvPr>
          <p:cNvSpPr/>
          <p:nvPr/>
        </p:nvSpPr>
        <p:spPr>
          <a:xfrm>
            <a:off x="3831796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4205AC-CCDF-0AE7-56DB-905314AEDA26}"/>
              </a:ext>
            </a:extLst>
          </p:cNvPr>
          <p:cNvSpPr/>
          <p:nvPr/>
        </p:nvSpPr>
        <p:spPr>
          <a:xfrm>
            <a:off x="3831796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8</cp:revision>
  <dcterms:created xsi:type="dcterms:W3CDTF">2024-02-23T03:03:22Z</dcterms:created>
  <dcterms:modified xsi:type="dcterms:W3CDTF">2024-03-12T16:42:26Z</dcterms:modified>
</cp:coreProperties>
</file>