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6197"/>
  </p:normalViewPr>
  <p:slideViewPr>
    <p:cSldViewPr snapToGrid="0">
      <p:cViewPr varScale="1">
        <p:scale>
          <a:sx n="119" d="100"/>
          <a:sy n="11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546012" y="894905"/>
            <a:ext cx="3806778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0035772" y="3634288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0460216" y="4212315"/>
            <a:ext cx="3994" cy="31150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034583" y="4523819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Final Output: 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endParaRPr lang="en-US" sz="1400" b="1" i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-56375" y="4169763"/>
            <a:ext cx="875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>
            <a:spLocks/>
          </p:cNvSpPr>
          <p:nvPr/>
        </p:nvSpPr>
        <p:spPr>
          <a:xfrm>
            <a:off x="939144" y="1780186"/>
            <a:ext cx="274320" cy="292608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>
            <a:spLocks/>
          </p:cNvSpPr>
          <p:nvPr/>
        </p:nvSpPr>
        <p:spPr>
          <a:xfrm>
            <a:off x="939760" y="2834640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>
            <a:spLocks/>
          </p:cNvSpPr>
          <p:nvPr/>
        </p:nvSpPr>
        <p:spPr>
          <a:xfrm>
            <a:off x="939144" y="4645152"/>
            <a:ext cx="274320" cy="292608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>
            <a:spLocks/>
          </p:cNvSpPr>
          <p:nvPr/>
        </p:nvSpPr>
        <p:spPr>
          <a:xfrm>
            <a:off x="108030" y="2135422"/>
            <a:ext cx="274320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>
            <a:spLocks/>
          </p:cNvSpPr>
          <p:nvPr/>
        </p:nvSpPr>
        <p:spPr>
          <a:xfrm>
            <a:off x="108505" y="2341522"/>
            <a:ext cx="274320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>
            <a:spLocks/>
          </p:cNvSpPr>
          <p:nvPr/>
        </p:nvSpPr>
        <p:spPr>
          <a:xfrm>
            <a:off x="109805" y="2135912"/>
            <a:ext cx="274320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894905"/>
            <a:ext cx="1247172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>
            <a:spLocks/>
          </p:cNvSpPr>
          <p:nvPr/>
        </p:nvSpPr>
        <p:spPr>
          <a:xfrm>
            <a:off x="108374" y="3804523"/>
            <a:ext cx="274320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382694" y="3932953"/>
            <a:ext cx="556450" cy="858503"/>
          </a:xfrm>
          <a:prstGeom prst="bentConnector3">
            <a:avLst>
              <a:gd name="adj1" fmla="val 616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382825" y="2469952"/>
            <a:ext cx="556935" cy="51099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384125" y="1926490"/>
            <a:ext cx="555019" cy="33785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201168" y="274247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100" y="898221"/>
            <a:ext cx="1188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201168" y="283464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202132" y="292608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>
            <a:spLocks/>
          </p:cNvSpPr>
          <p:nvPr/>
        </p:nvSpPr>
        <p:spPr>
          <a:xfrm>
            <a:off x="1585795" y="1783080"/>
            <a:ext cx="274320" cy="292608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>
            <a:spLocks/>
          </p:cNvSpPr>
          <p:nvPr/>
        </p:nvSpPr>
        <p:spPr>
          <a:xfrm>
            <a:off x="1586019" y="2834640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623316" y="3478731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623316" y="3625287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024859" y="2073692"/>
            <a:ext cx="997235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032628" y="2457930"/>
            <a:ext cx="1003262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024821" y="3315619"/>
            <a:ext cx="996498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1860339" y="2651342"/>
            <a:ext cx="172289" cy="329602"/>
          </a:xfrm>
          <a:prstGeom prst="bentConnector3">
            <a:avLst>
              <a:gd name="adj1" fmla="val 2587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1860339" y="2980944"/>
            <a:ext cx="164482" cy="484825"/>
          </a:xfrm>
          <a:prstGeom prst="bentConnector3">
            <a:avLst>
              <a:gd name="adj1" fmla="val 2834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1860115" y="1407187"/>
            <a:ext cx="165735" cy="522197"/>
          </a:xfrm>
          <a:prstGeom prst="bentConnector3">
            <a:avLst>
              <a:gd name="adj1" fmla="val 249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1860115" y="1929384"/>
            <a:ext cx="164744" cy="286199"/>
          </a:xfrm>
          <a:prstGeom prst="bentConnector3">
            <a:avLst>
              <a:gd name="adj1" fmla="val 2477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623316" y="3327765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025850" y="1221481"/>
            <a:ext cx="99455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004775" y="1674290"/>
            <a:ext cx="125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7722166" y="1928134"/>
            <a:ext cx="145085" cy="12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>
            <a:off x="6193120" y="1927530"/>
            <a:ext cx="157395" cy="18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867251" y="1782019"/>
            <a:ext cx="153450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7866001" y="2837091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9538187" y="178395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9402945" y="2981506"/>
            <a:ext cx="132509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35454" y="283794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>
            <a:spLocks/>
          </p:cNvSpPr>
          <p:nvPr/>
        </p:nvSpPr>
        <p:spPr>
          <a:xfrm>
            <a:off x="5799053" y="1783080"/>
            <a:ext cx="274320" cy="292608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6350515" y="1803084"/>
            <a:ext cx="405197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>
            <a:off x="6195852" y="2982024"/>
            <a:ext cx="154663" cy="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>
            <a:spLocks/>
          </p:cNvSpPr>
          <p:nvPr/>
        </p:nvSpPr>
        <p:spPr>
          <a:xfrm>
            <a:off x="5804630" y="2834640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6350515" y="2856853"/>
            <a:ext cx="405197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>
            <a:spLocks/>
          </p:cNvSpPr>
          <p:nvPr/>
        </p:nvSpPr>
        <p:spPr>
          <a:xfrm>
            <a:off x="7447846" y="1783080"/>
            <a:ext cx="274320" cy="292608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>
            <a:spLocks/>
          </p:cNvSpPr>
          <p:nvPr/>
        </p:nvSpPr>
        <p:spPr>
          <a:xfrm>
            <a:off x="7444296" y="2834640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6755712" y="1929384"/>
            <a:ext cx="688584" cy="10515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6755712" y="1929384"/>
            <a:ext cx="692134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6755712" y="2980944"/>
            <a:ext cx="688584" cy="1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6755712" y="1929384"/>
            <a:ext cx="692134" cy="1052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7718616" y="2980944"/>
            <a:ext cx="147385" cy="22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6710189" y="1929384"/>
            <a:ext cx="737657" cy="17798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6733235" y="2980944"/>
            <a:ext cx="711061" cy="8748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9401751" y="1927514"/>
            <a:ext cx="13643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5674648" y="894904"/>
            <a:ext cx="4305731" cy="4835335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216329" y="887004"/>
            <a:ext cx="4466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Tune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299946" y="902156"/>
            <a:ext cx="2632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Apply Models on Partitions to Generate Labels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>
            <a:spLocks/>
          </p:cNvSpPr>
          <p:nvPr/>
        </p:nvSpPr>
        <p:spPr>
          <a:xfrm>
            <a:off x="1591833" y="4069080"/>
            <a:ext cx="274320" cy="292608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023691" y="3686200"/>
            <a:ext cx="996499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032273" y="4517560"/>
            <a:ext cx="996498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1866153" y="3879612"/>
            <a:ext cx="157538" cy="335772"/>
          </a:xfrm>
          <a:prstGeom prst="bentConnector3">
            <a:avLst>
              <a:gd name="adj1" fmla="val 2361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1866153" y="4215384"/>
            <a:ext cx="166120" cy="452326"/>
          </a:xfrm>
          <a:prstGeom prst="bentConnector3">
            <a:avLst>
              <a:gd name="adj1" fmla="val 249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397463" y="1341535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4455640" y="2905227"/>
            <a:ext cx="722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323168" y="1360882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Choose Hyper-parameter with Maximum Similarity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6634147" y="5146319"/>
            <a:ext cx="867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7863269" y="5146318"/>
            <a:ext cx="1536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4478146" y="3441003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4478146" y="3947110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4478146" y="4118285"/>
            <a:ext cx="658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4776937" y="36476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4776937" y="37964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4776937" y="350113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472" idx="0"/>
            <a:endCxn id="453" idx="1"/>
          </p:cNvCxnSpPr>
          <p:nvPr/>
        </p:nvCxnSpPr>
        <p:spPr>
          <a:xfrm>
            <a:off x="4213656" y="1810639"/>
            <a:ext cx="241984" cy="1248477"/>
          </a:xfrm>
          <a:prstGeom prst="bentConnector3">
            <a:avLst>
              <a:gd name="adj1" fmla="val 2546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4480175" y="2837840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471" idx="0"/>
            <a:endCxn id="489" idx="1"/>
          </p:cNvCxnSpPr>
          <p:nvPr/>
        </p:nvCxnSpPr>
        <p:spPr>
          <a:xfrm flipV="1">
            <a:off x="4211840" y="4272174"/>
            <a:ext cx="266306" cy="30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5724894" y="1670569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__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5702178" y="5053987"/>
            <a:ext cx="10134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Run OI</a:t>
            </a:r>
            <a:r>
              <a:rPr lang="en-US" sz="1100" i="1" baseline="-25000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on Partitions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5727626" y="2725063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>
            <a:spLocks/>
          </p:cNvSpPr>
          <p:nvPr/>
        </p:nvSpPr>
        <p:spPr>
          <a:xfrm>
            <a:off x="105059" y="3154152"/>
            <a:ext cx="2743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>
            <a:spLocks/>
          </p:cNvSpPr>
          <p:nvPr/>
        </p:nvSpPr>
        <p:spPr>
          <a:xfrm>
            <a:off x="939144" y="4069080"/>
            <a:ext cx="274320" cy="292608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203540" y="347472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203540" y="356616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203540" y="365760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379379" y="3296043"/>
            <a:ext cx="559765" cy="919341"/>
          </a:xfrm>
          <a:prstGeom prst="bentConnector3">
            <a:avLst>
              <a:gd name="adj1" fmla="val 7114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044443" y="4478855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044443" y="4564115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046536" y="4394803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041554" y="3555854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041554" y="3640510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040472" y="3471197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048741" y="2897636"/>
            <a:ext cx="124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046209" y="4114613"/>
            <a:ext cx="124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="1" baseline="-250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5734747" y="899424"/>
            <a:ext cx="14989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Generate Models Using OI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endParaRPr lang="en-US" sz="1400" b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546011" y="4980003"/>
            <a:ext cx="379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5929247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5929247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5929247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6535239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6535239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6535239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7501116" y="385582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7501116" y="400459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7501116" y="370927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8686689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8686689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8686689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7863269" y="4644603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[…,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Sn_Mm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9400213" y="4790718"/>
            <a:ext cx="135242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9535455" y="4648632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>
            <a:off x="6193120" y="4786035"/>
            <a:ext cx="154663" cy="139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>
            <a:spLocks/>
          </p:cNvSpPr>
          <p:nvPr/>
        </p:nvSpPr>
        <p:spPr>
          <a:xfrm>
            <a:off x="5801898" y="4645152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6347783" y="4662206"/>
            <a:ext cx="405197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>
            <a:spLocks/>
          </p:cNvSpPr>
          <p:nvPr/>
        </p:nvSpPr>
        <p:spPr>
          <a:xfrm>
            <a:off x="7441564" y="4645152"/>
            <a:ext cx="274320" cy="292608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>
            <a:off x="6752980" y="4787427"/>
            <a:ext cx="688584" cy="40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 flipV="1">
            <a:off x="7715884" y="4790718"/>
            <a:ext cx="147385" cy="73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5724894" y="4529074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6703907" y="3929408"/>
            <a:ext cx="737657" cy="8620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3"/>
            <a:endCxn id="130" idx="0"/>
          </p:cNvCxnSpPr>
          <p:nvPr/>
        </p:nvCxnSpPr>
        <p:spPr>
          <a:xfrm>
            <a:off x="9980379" y="3312572"/>
            <a:ext cx="479837" cy="32171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0A8-9A58-9170-B266-F49DD8244147}"/>
              </a:ext>
            </a:extLst>
          </p:cNvPr>
          <p:cNvSpPr txBox="1"/>
          <p:nvPr/>
        </p:nvSpPr>
        <p:spPr>
          <a:xfrm>
            <a:off x="1228827" y="415704"/>
            <a:ext cx="27055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Original Implementation (OI)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01F6C-FAA1-900A-BAAC-0EF44BA56707}"/>
              </a:ext>
            </a:extLst>
          </p:cNvPr>
          <p:cNvSpPr txBox="1"/>
          <p:nvPr/>
        </p:nvSpPr>
        <p:spPr>
          <a:xfrm>
            <a:off x="4056383" y="413992"/>
            <a:ext cx="11538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2B06-A75E-285D-1ACC-2B1CC22AB7F2}"/>
              </a:ext>
            </a:extLst>
          </p:cNvPr>
          <p:cNvCxnSpPr>
            <a:cxnSpLocks/>
            <a:stCxn id="470" idx="0"/>
            <a:endCxn id="453" idx="1"/>
          </p:cNvCxnSpPr>
          <p:nvPr/>
        </p:nvCxnSpPr>
        <p:spPr>
          <a:xfrm>
            <a:off x="4210526" y="3054886"/>
            <a:ext cx="245114" cy="423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EA2B7-56C5-CA5B-E5D2-60E2F20D26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33307" y="721769"/>
            <a:ext cx="0" cy="18038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5872FBC8-00A6-F450-7C6E-6CB04B5D2A8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81622" y="723481"/>
            <a:ext cx="0" cy="17867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A8147DDC-9B54-ADEC-65F7-B64ADC4B3240}"/>
              </a:ext>
            </a:extLst>
          </p:cNvPr>
          <p:cNvSpPr/>
          <p:nvPr/>
        </p:nvSpPr>
        <p:spPr>
          <a:xfrm>
            <a:off x="1278881" y="2725068"/>
            <a:ext cx="249419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00B1F8-AABE-921D-E6DF-9749A4A7CCA7}"/>
              </a:ext>
            </a:extLst>
          </p:cNvPr>
          <p:cNvSpPr/>
          <p:nvPr/>
        </p:nvSpPr>
        <p:spPr>
          <a:xfrm>
            <a:off x="5371734" y="2733191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E088-F5AB-4A93-938A-B2A47ECAE7AC}"/>
              </a:ext>
            </a:extLst>
          </p:cNvPr>
          <p:cNvSpPr txBox="1"/>
          <p:nvPr/>
        </p:nvSpPr>
        <p:spPr>
          <a:xfrm>
            <a:off x="5674648" y="5396285"/>
            <a:ext cx="4305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6D890-1A83-98D1-7952-760C4EA7E15E}"/>
              </a:ext>
            </a:extLst>
          </p:cNvPr>
          <p:cNvSpPr txBox="1"/>
          <p:nvPr/>
        </p:nvSpPr>
        <p:spPr>
          <a:xfrm>
            <a:off x="1945655" y="1282092"/>
            <a:ext cx="1157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111EE-A27E-FBF2-950E-0E593CDD243F}"/>
              </a:ext>
            </a:extLst>
          </p:cNvPr>
          <p:cNvSpPr txBox="1"/>
          <p:nvPr/>
        </p:nvSpPr>
        <p:spPr>
          <a:xfrm>
            <a:off x="1962321" y="2534161"/>
            <a:ext cx="1121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E8F0D-1F00-29E2-0A0D-007E68B73C0C}"/>
              </a:ext>
            </a:extLst>
          </p:cNvPr>
          <p:cNvSpPr txBox="1"/>
          <p:nvPr/>
        </p:nvSpPr>
        <p:spPr>
          <a:xfrm>
            <a:off x="1925049" y="3774229"/>
            <a:ext cx="1121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0" name="Snip Diagonal Corner Rectangle 469">
            <a:extLst>
              <a:ext uri="{FF2B5EF4-FFF2-40B4-BE49-F238E27FC236}">
                <a16:creationId xmlns:a16="http://schemas.microsoft.com/office/drawing/2014/main" id="{7567EF66-BD2C-9010-D41E-BC8619CE302C}"/>
              </a:ext>
            </a:extLst>
          </p:cNvPr>
          <p:cNvSpPr/>
          <p:nvPr/>
        </p:nvSpPr>
        <p:spPr>
          <a:xfrm>
            <a:off x="3140744" y="2778103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Snip Diagonal Corner Rectangle 470">
            <a:extLst>
              <a:ext uri="{FF2B5EF4-FFF2-40B4-BE49-F238E27FC236}">
                <a16:creationId xmlns:a16="http://schemas.microsoft.com/office/drawing/2014/main" id="{928437A8-0CB8-A34F-E5C1-A3C47EF81742}"/>
              </a:ext>
            </a:extLst>
          </p:cNvPr>
          <p:cNvSpPr/>
          <p:nvPr/>
        </p:nvSpPr>
        <p:spPr>
          <a:xfrm>
            <a:off x="3142058" y="3995696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Snip Diagonal Corner Rectangle 471">
            <a:extLst>
              <a:ext uri="{FF2B5EF4-FFF2-40B4-BE49-F238E27FC236}">
                <a16:creationId xmlns:a16="http://schemas.microsoft.com/office/drawing/2014/main" id="{DD2B2841-6125-84D0-903A-E864089B129F}"/>
              </a:ext>
            </a:extLst>
          </p:cNvPr>
          <p:cNvSpPr/>
          <p:nvPr/>
        </p:nvSpPr>
        <p:spPr>
          <a:xfrm>
            <a:off x="3143874" y="1533856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73CDEB3E-7B6F-300D-7552-B257577AB74B}"/>
              </a:ext>
            </a:extLst>
          </p:cNvPr>
          <p:cNvSpPr txBox="1"/>
          <p:nvPr/>
        </p:nvSpPr>
        <p:spPr>
          <a:xfrm>
            <a:off x="905073" y="2860254"/>
            <a:ext cx="377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B0FBF410-0198-FB69-8D03-187DA86C3A8A}"/>
              </a:ext>
            </a:extLst>
          </p:cNvPr>
          <p:cNvSpPr txBox="1"/>
          <p:nvPr/>
        </p:nvSpPr>
        <p:spPr>
          <a:xfrm>
            <a:off x="898903" y="1788561"/>
            <a:ext cx="388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424AEC7A-77D2-A8A9-86DB-97EEC66F5EE8}"/>
              </a:ext>
            </a:extLst>
          </p:cNvPr>
          <p:cNvSpPr txBox="1"/>
          <p:nvPr/>
        </p:nvSpPr>
        <p:spPr>
          <a:xfrm>
            <a:off x="916643" y="4090635"/>
            <a:ext cx="329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4F2C94D-F6A8-EE10-7D0F-E788EA7DA40C}"/>
              </a:ext>
            </a:extLst>
          </p:cNvPr>
          <p:cNvSpPr txBox="1"/>
          <p:nvPr/>
        </p:nvSpPr>
        <p:spPr>
          <a:xfrm>
            <a:off x="896233" y="4668884"/>
            <a:ext cx="377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D0346870-A14F-C94A-1306-4A6066676879}"/>
              </a:ext>
            </a:extLst>
          </p:cNvPr>
          <p:cNvSpPr txBox="1"/>
          <p:nvPr/>
        </p:nvSpPr>
        <p:spPr>
          <a:xfrm>
            <a:off x="1547462" y="2858556"/>
            <a:ext cx="371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594A9BB-516E-800C-74E7-2A23CFA5697A}"/>
              </a:ext>
            </a:extLst>
          </p:cNvPr>
          <p:cNvSpPr txBox="1"/>
          <p:nvPr/>
        </p:nvSpPr>
        <p:spPr>
          <a:xfrm>
            <a:off x="1553279" y="1800739"/>
            <a:ext cx="368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6AA260B-87C3-8CD3-B1CE-4392F971BF01}"/>
              </a:ext>
            </a:extLst>
          </p:cNvPr>
          <p:cNvSpPr txBox="1"/>
          <p:nvPr/>
        </p:nvSpPr>
        <p:spPr>
          <a:xfrm>
            <a:off x="1559032" y="4100813"/>
            <a:ext cx="354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5C5F5C7C-9B2A-C556-079F-3A53C1800BE9}"/>
              </a:ext>
            </a:extLst>
          </p:cNvPr>
          <p:cNvSpPr txBox="1"/>
          <p:nvPr/>
        </p:nvSpPr>
        <p:spPr>
          <a:xfrm>
            <a:off x="5766219" y="2844687"/>
            <a:ext cx="384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4B6DFA75-414A-870F-1755-D876C5B3E5B0}"/>
              </a:ext>
            </a:extLst>
          </p:cNvPr>
          <p:cNvSpPr txBox="1"/>
          <p:nvPr/>
        </p:nvSpPr>
        <p:spPr>
          <a:xfrm>
            <a:off x="5748283" y="1792808"/>
            <a:ext cx="40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8A486AA-B68C-7488-8AF1-C27CEFE20092}"/>
              </a:ext>
            </a:extLst>
          </p:cNvPr>
          <p:cNvSpPr txBox="1"/>
          <p:nvPr/>
        </p:nvSpPr>
        <p:spPr>
          <a:xfrm>
            <a:off x="5763317" y="4665193"/>
            <a:ext cx="384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CEED0E5-1837-B470-4F90-A04B0279E032}"/>
              </a:ext>
            </a:extLst>
          </p:cNvPr>
          <p:cNvSpPr txBox="1"/>
          <p:nvPr/>
        </p:nvSpPr>
        <p:spPr>
          <a:xfrm>
            <a:off x="7404571" y="2836502"/>
            <a:ext cx="37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2F50A5C-C9E6-C324-C04E-C12EA542C1D7}"/>
              </a:ext>
            </a:extLst>
          </p:cNvPr>
          <p:cNvSpPr txBox="1"/>
          <p:nvPr/>
        </p:nvSpPr>
        <p:spPr>
          <a:xfrm>
            <a:off x="7404450" y="1796499"/>
            <a:ext cx="376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E33A4806-877D-740D-4844-0B123FF30605}"/>
              </a:ext>
            </a:extLst>
          </p:cNvPr>
          <p:cNvSpPr txBox="1"/>
          <p:nvPr/>
        </p:nvSpPr>
        <p:spPr>
          <a:xfrm>
            <a:off x="7395731" y="4662946"/>
            <a:ext cx="378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BF3DF15-50BC-F134-AC1F-7296971E67B0}"/>
              </a:ext>
            </a:extLst>
          </p:cNvPr>
          <p:cNvCxnSpPr>
            <a:cxnSpLocks/>
            <a:stCxn id="21" idx="1"/>
            <a:endCxn id="471" idx="1"/>
          </p:cNvCxnSpPr>
          <p:nvPr/>
        </p:nvCxnSpPr>
        <p:spPr>
          <a:xfrm flipV="1">
            <a:off x="3028771" y="4549262"/>
            <a:ext cx="648178" cy="1184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9767FE8-28FB-7A62-B872-E52623F72838}"/>
              </a:ext>
            </a:extLst>
          </p:cNvPr>
          <p:cNvCxnSpPr>
            <a:cxnSpLocks/>
            <a:stCxn id="18" idx="1"/>
            <a:endCxn id="471" idx="3"/>
          </p:cNvCxnSpPr>
          <p:nvPr/>
        </p:nvCxnSpPr>
        <p:spPr>
          <a:xfrm>
            <a:off x="3020190" y="3879612"/>
            <a:ext cx="656759" cy="11608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F5C9098D-FBBC-434D-E3A7-3A60A9D5CF6A}"/>
              </a:ext>
            </a:extLst>
          </p:cNvPr>
          <p:cNvCxnSpPr>
            <a:cxnSpLocks/>
            <a:stCxn id="64" idx="1"/>
            <a:endCxn id="470" idx="3"/>
          </p:cNvCxnSpPr>
          <p:nvPr/>
        </p:nvCxnSpPr>
        <p:spPr>
          <a:xfrm>
            <a:off x="3035890" y="2651342"/>
            <a:ext cx="639745" cy="1267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6A0ADB8B-659F-A799-0EB7-672D25B39679}"/>
              </a:ext>
            </a:extLst>
          </p:cNvPr>
          <p:cNvCxnSpPr>
            <a:cxnSpLocks/>
            <a:stCxn id="69" idx="1"/>
            <a:endCxn id="470" idx="1"/>
          </p:cNvCxnSpPr>
          <p:nvPr/>
        </p:nvCxnSpPr>
        <p:spPr>
          <a:xfrm flipV="1">
            <a:off x="3021319" y="3331669"/>
            <a:ext cx="654316" cy="13410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145B474B-A342-86F5-9100-37024E3D7A68}"/>
              </a:ext>
            </a:extLst>
          </p:cNvPr>
          <p:cNvCxnSpPr>
            <a:cxnSpLocks/>
            <a:stCxn id="63" idx="1"/>
            <a:endCxn id="472" idx="1"/>
          </p:cNvCxnSpPr>
          <p:nvPr/>
        </p:nvCxnSpPr>
        <p:spPr>
          <a:xfrm flipV="1">
            <a:off x="3022094" y="2087422"/>
            <a:ext cx="656671" cy="1281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B0DF4D1-C4C5-FDBE-2285-35EEDF0645D4}"/>
              </a:ext>
            </a:extLst>
          </p:cNvPr>
          <p:cNvCxnSpPr>
            <a:cxnSpLocks/>
            <a:stCxn id="91" idx="1"/>
            <a:endCxn id="472" idx="3"/>
          </p:cNvCxnSpPr>
          <p:nvPr/>
        </p:nvCxnSpPr>
        <p:spPr>
          <a:xfrm>
            <a:off x="3020404" y="1407187"/>
            <a:ext cx="658361" cy="1266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147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43</cp:revision>
  <dcterms:created xsi:type="dcterms:W3CDTF">2023-06-16T08:20:05Z</dcterms:created>
  <dcterms:modified xsi:type="dcterms:W3CDTF">2024-03-12T19:59:42Z</dcterms:modified>
</cp:coreProperties>
</file>