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/>
    <p:restoredTop sz="94718"/>
  </p:normalViewPr>
  <p:slideViewPr>
    <p:cSldViewPr snapToGrid="0">
      <p:cViewPr varScale="1">
        <p:scale>
          <a:sx n="117" d="100"/>
          <a:sy n="117" d="100"/>
        </p:scale>
        <p:origin x="672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892142" y="2787219"/>
            <a:ext cx="623913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773285" y="2140544"/>
            <a:ext cx="8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Merge-Inliers</a:t>
            </a:r>
            <a:endParaRPr lang="en-US" sz="1600" baseline="-25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 rot="16200000">
            <a:off x="9203150" y="2064444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>
            <a:off x="6521712" y="1783331"/>
            <a:ext cx="4114800" cy="2320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13973668">
            <a:off x="7586104" y="2286754"/>
            <a:ext cx="2179762" cy="1149459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 rot="16200000">
            <a:off x="7024082" y="2773343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 rot="16200000">
            <a:off x="8661889" y="333788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 rot="16200000">
            <a:off x="8669250" y="2716479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4D22FE-4395-0605-384A-2521E426C89B}"/>
              </a:ext>
            </a:extLst>
          </p:cNvPr>
          <p:cNvSpPr/>
          <p:nvPr/>
        </p:nvSpPr>
        <p:spPr>
          <a:xfrm rot="16200000">
            <a:off x="8421191" y="2897889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E2C359-800F-D116-1058-D6523A766D06}"/>
              </a:ext>
            </a:extLst>
          </p:cNvPr>
          <p:cNvSpPr/>
          <p:nvPr/>
        </p:nvSpPr>
        <p:spPr>
          <a:xfrm rot="16200000">
            <a:off x="8720544" y="2335873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B82E7-4618-EAAE-EDBB-1EE872BC6803}"/>
              </a:ext>
            </a:extLst>
          </p:cNvPr>
          <p:cNvSpPr/>
          <p:nvPr/>
        </p:nvSpPr>
        <p:spPr>
          <a:xfrm rot="16200000">
            <a:off x="8140385" y="2165282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 rot="16200000">
            <a:off x="9153761" y="3015848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CE974A-107B-EE8F-9C53-C476D2377F76}"/>
              </a:ext>
            </a:extLst>
          </p:cNvPr>
          <p:cNvSpPr/>
          <p:nvPr/>
        </p:nvSpPr>
        <p:spPr>
          <a:xfrm rot="16200000">
            <a:off x="9420185" y="2632380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E2565F-495B-2804-8F0F-66680D76D5E6}"/>
              </a:ext>
            </a:extLst>
          </p:cNvPr>
          <p:cNvSpPr/>
          <p:nvPr/>
        </p:nvSpPr>
        <p:spPr>
          <a:xfrm rot="16200000">
            <a:off x="9794768" y="2193128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D2D77F-62D4-4C21-6258-3F266FE0BAA3}"/>
              </a:ext>
            </a:extLst>
          </p:cNvPr>
          <p:cNvSpPr/>
          <p:nvPr/>
        </p:nvSpPr>
        <p:spPr>
          <a:xfrm rot="16200000">
            <a:off x="9869648" y="2792848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 rot="16200000">
            <a:off x="7368862" y="3578721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 rot="16200000">
            <a:off x="7784366" y="327441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 rot="16200000">
            <a:off x="7405990" y="2888013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8799482" y="3324296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9736083" y="236303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7351753" y="346152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 rot="5400000">
            <a:off x="2123586" y="2754393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 rot="5400000">
            <a:off x="3313439" y="2780754"/>
            <a:ext cx="1366884" cy="1082220"/>
          </a:xfrm>
          <a:prstGeom prst="ellipse">
            <a:avLst/>
          </a:prstGeom>
          <a:solidFill>
            <a:schemeClr val="accent2">
              <a:lumMod val="20000"/>
              <a:lumOff val="80000"/>
              <a:alpha val="70241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 rot="5400000">
            <a:off x="2745147" y="2019803"/>
            <a:ext cx="1566048" cy="1566047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 rot="5400000">
            <a:off x="4306054" y="2058194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 rot="5400000">
            <a:off x="3628398" y="237701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 rot="5400000">
            <a:off x="3621037" y="2998426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10800000">
            <a:off x="1774611" y="1783331"/>
            <a:ext cx="4114800" cy="2320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 rot="5400000">
            <a:off x="3136526" y="2699057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 rot="5400000">
            <a:off x="4921425" y="213618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 rot="5400000">
            <a:off x="4505921" y="2440495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 rot="5400000">
            <a:off x="4884297" y="2826892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 rot="5400000">
            <a:off x="3869096" y="2817016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 rot="5400000">
            <a:off x="3569743" y="3379032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 rot="5400000">
            <a:off x="4149902" y="3549623"/>
            <a:ext cx="186152" cy="1861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A07E4-A07B-08EE-7ED7-EAFCCB142A6D}"/>
              </a:ext>
            </a:extLst>
          </p:cNvPr>
          <p:cNvSpPr/>
          <p:nvPr/>
        </p:nvSpPr>
        <p:spPr>
          <a:xfrm rot="5400000">
            <a:off x="2870102" y="3082525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B58B7-2CC0-0EF9-2213-87A183DC6D92}"/>
              </a:ext>
            </a:extLst>
          </p:cNvPr>
          <p:cNvSpPr/>
          <p:nvPr/>
        </p:nvSpPr>
        <p:spPr>
          <a:xfrm rot="5400000">
            <a:off x="2495519" y="352177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44F5BA-A85B-D013-685F-85C3894FFF0B}"/>
              </a:ext>
            </a:extLst>
          </p:cNvPr>
          <p:cNvSpPr/>
          <p:nvPr/>
        </p:nvSpPr>
        <p:spPr>
          <a:xfrm rot="5400000">
            <a:off x="2420639" y="2922057"/>
            <a:ext cx="186152" cy="18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1695193" y="2309118"/>
            <a:ext cx="107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566467" y="3764873"/>
            <a:ext cx="108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4874781" y="1783332"/>
            <a:ext cx="106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1"/>
            <a:endCxn id="14" idx="7"/>
          </p:cNvCxnSpPr>
          <p:nvPr/>
        </p:nvCxnSpPr>
        <p:spPr>
          <a:xfrm flipH="1" flipV="1">
            <a:off x="4379504" y="3805130"/>
            <a:ext cx="186963" cy="12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 flipH="1">
            <a:off x="5257338" y="2121886"/>
            <a:ext cx="151851" cy="6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>
            <a:off x="2233547" y="2647672"/>
            <a:ext cx="82268" cy="241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15009" y="2277414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1978408" y="323868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4362738" y="214019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3579789" y="3657079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11</cp:revision>
  <dcterms:created xsi:type="dcterms:W3CDTF">2024-02-23T03:03:22Z</dcterms:created>
  <dcterms:modified xsi:type="dcterms:W3CDTF">2024-03-12T16:48:32Z</dcterms:modified>
</cp:coreProperties>
</file>