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79"/>
    <p:restoredTop sz="96160"/>
  </p:normalViewPr>
  <p:slideViewPr>
    <p:cSldViewPr snapToGrid="0">
      <p:cViewPr>
        <p:scale>
          <a:sx n="250" d="100"/>
          <a:sy n="25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3EEC-C8B4-0543-943F-91B3791C5E43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17F8-BE6A-D64A-AA4B-64623B0A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116-D0D7-1131-7900-D33DDA35A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8F55-9E3A-5B4D-E6DC-12276648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8AB2-A0CF-BC17-AE80-8020F20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C6AA-D9CA-14EF-758A-9F975E04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CF87-4065-187D-2A81-E15AA3CF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DA6-D7D6-EF3E-59D4-AABD8B2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1307-693B-2688-FC84-453C2D85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A1D4-C872-A996-9B9C-63F4DEC3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BB9C-9E2B-584C-0235-8437E58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66E3-3B8C-A5D8-B3D6-D9618BA0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8D29E-161A-C97A-27BE-87125D3E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CC08-93CE-0A90-8E2B-F6EA6888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160E-B5CC-68A2-2AC1-40C895F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E2F0-89E1-433F-6CFE-A82B23F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2C41-0551-0F33-FC8A-A0C0A01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EB53-9146-5FDE-C18C-8B8ACE36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724A-5403-B20E-5FCD-FBCC39A2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210F-819B-92BE-424C-5D89E98A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B1D-FCC8-30D6-2FE4-F80055BA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5E78-67F0-C01D-D2AB-E30F262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7EA-7B57-0E78-B70D-AD085E91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FFCE-0D32-EFDE-22EA-FA40DC80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FDA3-B23D-4BA8-8B1E-88F8AEF7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6666-D75B-0AD3-4362-9DBEBD00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4F1F-4F88-E5C7-3F35-DAD2D120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C389-7BEA-4679-239A-D7C57EC3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F85F-E378-B442-621D-E362A21B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ECD0-831D-E8DC-3F74-939D6407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C53B-5FC1-C9D3-624F-0C3B003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0CEA-790E-DE1D-A876-23FF3E0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DF0B-A0D7-185D-88E2-0CFB35D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680D-428C-1CE7-6E8E-14A95BA6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A20D-5AA4-83FA-9A54-CE13BCE6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F5D9-A559-2BE8-EDA8-12DB2165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F67B7-88D8-4AC6-73E0-BB848D2A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30BA-E939-8074-5356-73D67585F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B5445-6E48-91EB-F834-1CFF2576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5A08A-BFE4-6342-D3E9-03A10E3B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B31F-A5AC-084D-B11E-A494272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4AFD-769A-D630-4DD9-AD2868CF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0E890-F170-E4EA-B84B-C3FF0EA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64E8A-D58E-15CF-DC1B-2E0A26E6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5487-F3CF-29A9-E942-35E0089E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2F3-A706-DF7F-D0FD-C7AD41C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52A03-D6B0-3BC1-5321-CA41D5DB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EBB6-1D95-2932-AE7F-6D680835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D17-E35B-3DC2-165D-20FD386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0A39-859A-7BE5-086C-D8BFE308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97C5-BF29-F713-67DB-E943B771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E6023-2BBD-902B-D394-AAE46EC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2DFC-E14C-EDB3-39D9-0513B3E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6A75-3308-0696-8B06-EBDB43BF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0AF9-D56F-D537-E4AF-B5C83BF5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FF6DB-015D-09FA-780F-D9D9D3DD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DC69-F5A3-1FD5-337A-C804C596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BA70-F864-A249-F121-F30E438B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D03F-C74F-28B0-DF30-7594DD9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9F55-2A0A-6EE0-DB54-6AF939EC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5301A-7EEF-BA25-FAC4-97A04A8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888A-ADA0-5E59-1F6C-AA261A14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C28A-B2F3-452F-2D8B-EB38C8E70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F4A-2AD2-1249-BC5E-D6BCA965619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8A39-1B0B-A91E-5085-8BB45836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93A4-7832-EE04-4EB8-350D35258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6DA83E-5DD4-F259-C289-BBF34314CE00}"/>
              </a:ext>
            </a:extLst>
          </p:cNvPr>
          <p:cNvSpPr txBox="1"/>
          <p:nvPr/>
        </p:nvSpPr>
        <p:spPr>
          <a:xfrm>
            <a:off x="1277461" y="3322190"/>
            <a:ext cx="9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C11379F4-F78C-2DBA-28F5-8A3E0AE9458B}"/>
              </a:ext>
            </a:extLst>
          </p:cNvPr>
          <p:cNvSpPr/>
          <p:nvPr/>
        </p:nvSpPr>
        <p:spPr>
          <a:xfrm>
            <a:off x="2295597" y="2194675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5419F-1FBA-202A-E2EA-74AD0BADC1FC}"/>
              </a:ext>
            </a:extLst>
          </p:cNvPr>
          <p:cNvSpPr txBox="1"/>
          <p:nvPr/>
        </p:nvSpPr>
        <p:spPr>
          <a:xfrm>
            <a:off x="2528297" y="2136645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AEFAF98-F096-E674-BCB5-258452A2D5F7}"/>
              </a:ext>
            </a:extLst>
          </p:cNvPr>
          <p:cNvSpPr/>
          <p:nvPr/>
        </p:nvSpPr>
        <p:spPr>
          <a:xfrm>
            <a:off x="2295597" y="2744553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C0691-A6CF-6862-8993-E35958BB071C}"/>
              </a:ext>
            </a:extLst>
          </p:cNvPr>
          <p:cNvSpPr txBox="1"/>
          <p:nvPr/>
        </p:nvSpPr>
        <p:spPr>
          <a:xfrm>
            <a:off x="2528298" y="2696239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2EE4D794-8F58-04B4-0DA9-BE344CAE2B5B}"/>
              </a:ext>
            </a:extLst>
          </p:cNvPr>
          <p:cNvSpPr/>
          <p:nvPr/>
        </p:nvSpPr>
        <p:spPr>
          <a:xfrm>
            <a:off x="2295597" y="3619197"/>
            <a:ext cx="352803" cy="256860"/>
          </a:xfrm>
          <a:prstGeom prst="can">
            <a:avLst/>
          </a:prstGeom>
          <a:solidFill>
            <a:srgbClr val="00206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326165-BD8F-A071-BFAB-3EB071D8E500}"/>
              </a:ext>
            </a:extLst>
          </p:cNvPr>
          <p:cNvSpPr txBox="1"/>
          <p:nvPr/>
        </p:nvSpPr>
        <p:spPr>
          <a:xfrm>
            <a:off x="2520242" y="3562961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3E0056-92FB-12B6-714E-0FD703955A7F}"/>
              </a:ext>
            </a:extLst>
          </p:cNvPr>
          <p:cNvSpPr/>
          <p:nvPr/>
        </p:nvSpPr>
        <p:spPr>
          <a:xfrm>
            <a:off x="2428522" y="3294431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BCF255-F589-8502-35F6-5721E7F5DA04}"/>
              </a:ext>
            </a:extLst>
          </p:cNvPr>
          <p:cNvSpPr/>
          <p:nvPr/>
        </p:nvSpPr>
        <p:spPr>
          <a:xfrm>
            <a:off x="2428522" y="344319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3983349" y="838209"/>
            <a:ext cx="2201639" cy="69227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Determine Highest Accuracy Parameter Values (HAPV)</a:t>
            </a:r>
            <a:endParaRPr lang="en-US" sz="2400" dirty="0"/>
          </a:p>
        </p:txBody>
      </p:sp>
      <p:sp>
        <p:nvSpPr>
          <p:cNvPr id="35" name="Card 34">
            <a:extLst>
              <a:ext uri="{FF2B5EF4-FFF2-40B4-BE49-F238E27FC236}">
                <a16:creationId xmlns:a16="http://schemas.microsoft.com/office/drawing/2014/main" id="{1CE75996-FCA6-3D5B-4034-B294796C5538}"/>
              </a:ext>
            </a:extLst>
          </p:cNvPr>
          <p:cNvSpPr/>
          <p:nvPr/>
        </p:nvSpPr>
        <p:spPr>
          <a:xfrm flipH="1">
            <a:off x="3901671" y="1851996"/>
            <a:ext cx="2290585" cy="582357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Original Implementation + HAPV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5D8F72-8C0B-BA30-DD40-761FB92C31E3}"/>
              </a:ext>
            </a:extLst>
          </p:cNvPr>
          <p:cNvCxnSpPr>
            <a:cxnSpLocks/>
            <a:stCxn id="35" idx="1"/>
            <a:endCxn id="108" idx="1"/>
          </p:cNvCxnSpPr>
          <p:nvPr/>
        </p:nvCxnSpPr>
        <p:spPr>
          <a:xfrm>
            <a:off x="6192256" y="2143175"/>
            <a:ext cx="288746" cy="769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52248C4-8BE9-C0D5-1AF0-000FF990432F}"/>
              </a:ext>
            </a:extLst>
          </p:cNvPr>
          <p:cNvCxnSpPr>
            <a:cxnSpLocks/>
            <a:stCxn id="26" idx="1"/>
            <a:endCxn id="109" idx="1"/>
          </p:cNvCxnSpPr>
          <p:nvPr/>
        </p:nvCxnSpPr>
        <p:spPr>
          <a:xfrm>
            <a:off x="6192257" y="2985215"/>
            <a:ext cx="290766" cy="3811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38E5A71-2226-2B28-48EF-4EC845AA6234}"/>
              </a:ext>
            </a:extLst>
          </p:cNvPr>
          <p:cNvSpPr/>
          <p:nvPr/>
        </p:nvSpPr>
        <p:spPr>
          <a:xfrm>
            <a:off x="6481002" y="2007311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  <a:endParaRPr lang="en-US" sz="2400" i="1" baseline="-250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A0E02EA-55E7-D161-42BB-3A29A4AAE9F0}"/>
              </a:ext>
            </a:extLst>
          </p:cNvPr>
          <p:cNvSpPr/>
          <p:nvPr/>
        </p:nvSpPr>
        <p:spPr>
          <a:xfrm>
            <a:off x="6483023" y="2845466"/>
            <a:ext cx="396543" cy="2871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2</a:t>
            </a:r>
            <a:endParaRPr lang="en-US" sz="2400" i="1" baseline="-25000" dirty="0"/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7241251" y="2543086"/>
            <a:ext cx="1806706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Merge Labels</a:t>
            </a:r>
          </a:p>
          <a:p>
            <a:pPr algn="ctr"/>
            <a:r>
              <a:rPr lang="en-US" sz="1600" dirty="0"/>
              <a:t>(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  <a:r>
              <a:rPr lang="en-US" sz="2400" i="1" baseline="-250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2</a:t>
            </a:r>
            <a:r>
              <a:rPr lang="en-US" sz="2400" i="1" baseline="-25000" dirty="0"/>
              <a:t>,…,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l</a:t>
            </a:r>
            <a:r>
              <a:rPr lang="en-US" sz="16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r>
              <a:rPr lang="en-US" sz="1600" dirty="0"/>
              <a:t>)</a:t>
            </a:r>
            <a:endParaRPr lang="en-US" sz="2400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8144604" y="3195400"/>
            <a:ext cx="7312" cy="37444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7401764" y="3562961"/>
            <a:ext cx="1546866" cy="3767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 Output: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C465447-88F3-AAF0-3D52-0C778AE0FEEA}"/>
              </a:ext>
            </a:extLst>
          </p:cNvPr>
          <p:cNvCxnSpPr>
            <a:cxnSpLocks/>
            <a:stCxn id="34" idx="2"/>
            <a:endCxn id="29" idx="0"/>
          </p:cNvCxnSpPr>
          <p:nvPr/>
        </p:nvCxnSpPr>
        <p:spPr>
          <a:xfrm>
            <a:off x="5084169" y="1530488"/>
            <a:ext cx="0" cy="227552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n 75">
            <a:extLst>
              <a:ext uri="{FF2B5EF4-FFF2-40B4-BE49-F238E27FC236}">
                <a16:creationId xmlns:a16="http://schemas.microsoft.com/office/drawing/2014/main" id="{EF809AC9-7EE9-8E83-D02E-E80D5229E12A}"/>
              </a:ext>
            </a:extLst>
          </p:cNvPr>
          <p:cNvSpPr/>
          <p:nvPr/>
        </p:nvSpPr>
        <p:spPr>
          <a:xfrm>
            <a:off x="1535748" y="2303614"/>
            <a:ext cx="352803" cy="10777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C06FA7EF-65B6-D9B0-BF60-1832645925A5}"/>
              </a:ext>
            </a:extLst>
          </p:cNvPr>
          <p:cNvSpPr/>
          <p:nvPr/>
        </p:nvSpPr>
        <p:spPr>
          <a:xfrm>
            <a:off x="1536223" y="2509714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20AE6116-C0A3-42FA-A760-5181B7C3BA00}"/>
              </a:ext>
            </a:extLst>
          </p:cNvPr>
          <p:cNvSpPr/>
          <p:nvPr/>
        </p:nvSpPr>
        <p:spPr>
          <a:xfrm>
            <a:off x="1536955" y="2303615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Card 25">
            <a:extLst>
              <a:ext uri="{FF2B5EF4-FFF2-40B4-BE49-F238E27FC236}">
                <a16:creationId xmlns:a16="http://schemas.microsoft.com/office/drawing/2014/main" id="{147CD16F-9C36-9DF2-18AD-839F567A9C49}"/>
              </a:ext>
            </a:extLst>
          </p:cNvPr>
          <p:cNvSpPr/>
          <p:nvPr/>
        </p:nvSpPr>
        <p:spPr>
          <a:xfrm flipH="1">
            <a:off x="3901672" y="2546418"/>
            <a:ext cx="2290585" cy="877594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Original Implementation + HAPV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FD9ED6A-15C4-8873-C8D1-4FC3EB3926C8}"/>
              </a:ext>
            </a:extLst>
          </p:cNvPr>
          <p:cNvSpPr/>
          <p:nvPr/>
        </p:nvSpPr>
        <p:spPr>
          <a:xfrm>
            <a:off x="3236369" y="1758040"/>
            <a:ext cx="3695599" cy="2229886"/>
          </a:xfrm>
          <a:prstGeom prst="roundRect">
            <a:avLst>
              <a:gd name="adj" fmla="val 9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AD71AB-9D65-9B06-B5BB-28CE15E7B43A}"/>
              </a:ext>
            </a:extLst>
          </p:cNvPr>
          <p:cNvSpPr/>
          <p:nvPr/>
        </p:nvSpPr>
        <p:spPr>
          <a:xfrm>
            <a:off x="5024227" y="353836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24C483-57D6-0E5B-BA50-5D3E9F86E964}"/>
              </a:ext>
            </a:extLst>
          </p:cNvPr>
          <p:cNvSpPr/>
          <p:nvPr/>
        </p:nvSpPr>
        <p:spPr>
          <a:xfrm>
            <a:off x="5024227" y="368712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256122A-BACC-C29E-B6B3-27D574AC4212}"/>
              </a:ext>
            </a:extLst>
          </p:cNvPr>
          <p:cNvSpPr/>
          <p:nvPr/>
        </p:nvSpPr>
        <p:spPr>
          <a:xfrm>
            <a:off x="1288438" y="1717847"/>
            <a:ext cx="1647709" cy="2310272"/>
          </a:xfrm>
          <a:prstGeom prst="roundRect">
            <a:avLst>
              <a:gd name="adj" fmla="val 9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A121573-0A75-99EA-E2F9-1625E2CCB30F}"/>
              </a:ext>
            </a:extLst>
          </p:cNvPr>
          <p:cNvCxnSpPr>
            <a:cxnSpLocks/>
            <a:stCxn id="40" idx="0"/>
            <a:endCxn id="34" idx="1"/>
          </p:cNvCxnSpPr>
          <p:nvPr/>
        </p:nvCxnSpPr>
        <p:spPr>
          <a:xfrm rot="5400000" flipH="1" flipV="1">
            <a:off x="2781072" y="515570"/>
            <a:ext cx="533498" cy="1871056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B4E1C0D-A1C6-E2BA-86AA-FC52C3177A8A}"/>
              </a:ext>
            </a:extLst>
          </p:cNvPr>
          <p:cNvSpPr/>
          <p:nvPr/>
        </p:nvSpPr>
        <p:spPr>
          <a:xfrm>
            <a:off x="6635798" y="327572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B4650EB-9FBF-48A1-0F25-7720BDF48A26}"/>
              </a:ext>
            </a:extLst>
          </p:cNvPr>
          <p:cNvSpPr/>
          <p:nvPr/>
        </p:nvSpPr>
        <p:spPr>
          <a:xfrm>
            <a:off x="6635798" y="3424492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8B693777-3C7B-AD27-270B-D44D99B903F4}"/>
              </a:ext>
            </a:extLst>
          </p:cNvPr>
          <p:cNvSpPr/>
          <p:nvPr/>
        </p:nvSpPr>
        <p:spPr>
          <a:xfrm>
            <a:off x="1536092" y="3117789"/>
            <a:ext cx="352803" cy="256860"/>
          </a:xfrm>
          <a:prstGeom prst="can">
            <a:avLst/>
          </a:prstGeom>
          <a:solidFill>
            <a:srgbClr val="00206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74AF457-E839-E1D1-5041-DC03CE5C781B}"/>
              </a:ext>
            </a:extLst>
          </p:cNvPr>
          <p:cNvCxnSpPr>
            <a:cxnSpLocks/>
            <a:stCxn id="19" idx="4"/>
            <a:endCxn id="13" idx="2"/>
          </p:cNvCxnSpPr>
          <p:nvPr/>
        </p:nvCxnSpPr>
        <p:spPr>
          <a:xfrm>
            <a:off x="1888895" y="3246219"/>
            <a:ext cx="406702" cy="50140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28963D-4227-B591-2C76-1C2A488E291F}"/>
              </a:ext>
            </a:extLst>
          </p:cNvPr>
          <p:cNvCxnSpPr>
            <a:cxnSpLocks/>
            <a:stCxn id="77" idx="4"/>
            <a:endCxn id="11" idx="2"/>
          </p:cNvCxnSpPr>
          <p:nvPr/>
        </p:nvCxnSpPr>
        <p:spPr>
          <a:xfrm>
            <a:off x="1889026" y="2638144"/>
            <a:ext cx="406571" cy="234839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3C6F498-3307-A670-9DF3-EC217B8D421C}"/>
              </a:ext>
            </a:extLst>
          </p:cNvPr>
          <p:cNvCxnSpPr>
            <a:cxnSpLocks/>
            <a:stCxn id="78" idx="4"/>
            <a:endCxn id="7" idx="2"/>
          </p:cNvCxnSpPr>
          <p:nvPr/>
        </p:nvCxnSpPr>
        <p:spPr>
          <a:xfrm flipV="1">
            <a:off x="1889758" y="2323105"/>
            <a:ext cx="405839" cy="10894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9FD2EC4-7336-AF0A-138F-04D278CE9CBE}"/>
              </a:ext>
            </a:extLst>
          </p:cNvPr>
          <p:cNvSpPr/>
          <p:nvPr/>
        </p:nvSpPr>
        <p:spPr>
          <a:xfrm>
            <a:off x="1680879" y="2809668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17C729-4FE4-2ACD-857C-6D4E539BDA8E}"/>
              </a:ext>
            </a:extLst>
          </p:cNvPr>
          <p:cNvSpPr/>
          <p:nvPr/>
        </p:nvSpPr>
        <p:spPr>
          <a:xfrm>
            <a:off x="2433290" y="3139697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F917EA-832F-73AE-5702-AF5265C4A28C}"/>
              </a:ext>
            </a:extLst>
          </p:cNvPr>
          <p:cNvSpPr/>
          <p:nvPr/>
        </p:nvSpPr>
        <p:spPr>
          <a:xfrm>
            <a:off x="5024227" y="383417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CCD681-59BE-56F9-5DD8-3394BDD8141E}"/>
              </a:ext>
            </a:extLst>
          </p:cNvPr>
          <p:cNvSpPr/>
          <p:nvPr/>
        </p:nvSpPr>
        <p:spPr>
          <a:xfrm>
            <a:off x="6635798" y="357433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0053DF-C039-334E-4299-E9AC4AC74578}"/>
              </a:ext>
            </a:extLst>
          </p:cNvPr>
          <p:cNvSpPr txBox="1"/>
          <p:nvPr/>
        </p:nvSpPr>
        <p:spPr>
          <a:xfrm>
            <a:off x="1233825" y="1729517"/>
            <a:ext cx="1758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Sub-Sampling</a:t>
            </a:r>
            <a:endParaRPr lang="en-US" sz="20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F4BAE28-FFB4-5081-7C7B-74D687B328BF}"/>
              </a:ext>
            </a:extLst>
          </p:cNvPr>
          <p:cNvCxnSpPr>
            <a:cxnSpLocks/>
            <a:stCxn id="40" idx="3"/>
            <a:endCxn id="29" idx="1"/>
          </p:cNvCxnSpPr>
          <p:nvPr/>
        </p:nvCxnSpPr>
        <p:spPr>
          <a:xfrm>
            <a:off x="2936147" y="2872983"/>
            <a:ext cx="300222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DB3ECC1A-1B1A-7D2E-67E0-1D1984F69952}"/>
              </a:ext>
            </a:extLst>
          </p:cNvPr>
          <p:cNvSpPr/>
          <p:nvPr/>
        </p:nvSpPr>
        <p:spPr>
          <a:xfrm>
            <a:off x="1682301" y="2905031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215B496-7EBE-7700-D1A9-FFC6D66EB6E2}"/>
              </a:ext>
            </a:extLst>
          </p:cNvPr>
          <p:cNvSpPr/>
          <p:nvPr/>
        </p:nvSpPr>
        <p:spPr>
          <a:xfrm>
            <a:off x="1680879" y="3006098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2E74FCA-C546-78DD-492D-28C008CEF148}"/>
              </a:ext>
            </a:extLst>
          </p:cNvPr>
          <p:cNvSpPr/>
          <p:nvPr/>
        </p:nvSpPr>
        <p:spPr>
          <a:xfrm>
            <a:off x="3300902" y="1999613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1AC2B2-787C-3F02-B2B3-4FEB5BDD41F5}"/>
              </a:ext>
            </a:extLst>
          </p:cNvPr>
          <p:cNvSpPr/>
          <p:nvPr/>
        </p:nvSpPr>
        <p:spPr>
          <a:xfrm>
            <a:off x="3286960" y="2841655"/>
            <a:ext cx="396543" cy="2871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2</a:t>
            </a:r>
            <a:endParaRPr lang="en-US" sz="16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1947C02-1DEA-7056-5EE0-9790510879EF}"/>
              </a:ext>
            </a:extLst>
          </p:cNvPr>
          <p:cNvSpPr/>
          <p:nvPr/>
        </p:nvSpPr>
        <p:spPr>
          <a:xfrm>
            <a:off x="3455698" y="327711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8DF6845-307E-4B1C-28E2-63B54FB03747}"/>
              </a:ext>
            </a:extLst>
          </p:cNvPr>
          <p:cNvSpPr/>
          <p:nvPr/>
        </p:nvSpPr>
        <p:spPr>
          <a:xfrm>
            <a:off x="3455698" y="342587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3F592AA-8913-2D35-2D25-C4F6AB731DA5}"/>
              </a:ext>
            </a:extLst>
          </p:cNvPr>
          <p:cNvSpPr/>
          <p:nvPr/>
        </p:nvSpPr>
        <p:spPr>
          <a:xfrm>
            <a:off x="3455698" y="3575721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A8EB575-6F02-97D8-4E1C-179477653BF3}"/>
              </a:ext>
            </a:extLst>
          </p:cNvPr>
          <p:cNvCxnSpPr>
            <a:cxnSpLocks/>
            <a:stCxn id="74" idx="3"/>
            <a:endCxn id="35" idx="3"/>
          </p:cNvCxnSpPr>
          <p:nvPr/>
        </p:nvCxnSpPr>
        <p:spPr>
          <a:xfrm>
            <a:off x="3697445" y="2143174"/>
            <a:ext cx="204226" cy="1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CABDFFA-046D-9E03-BFC3-06FF149D052F}"/>
              </a:ext>
            </a:extLst>
          </p:cNvPr>
          <p:cNvCxnSpPr>
            <a:cxnSpLocks/>
            <a:stCxn id="75" idx="3"/>
            <a:endCxn id="26" idx="3"/>
          </p:cNvCxnSpPr>
          <p:nvPr/>
        </p:nvCxnSpPr>
        <p:spPr>
          <a:xfrm>
            <a:off x="3683503" y="2985215"/>
            <a:ext cx="218169" cy="0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A497E96-ABA1-C10B-E262-E8130A0B5464}"/>
              </a:ext>
            </a:extLst>
          </p:cNvPr>
          <p:cNvCxnSpPr>
            <a:cxnSpLocks/>
            <a:stCxn id="29" idx="3"/>
            <a:endCxn id="130" idx="1"/>
          </p:cNvCxnSpPr>
          <p:nvPr/>
        </p:nvCxnSpPr>
        <p:spPr>
          <a:xfrm flipV="1">
            <a:off x="6931968" y="2869243"/>
            <a:ext cx="309283" cy="374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4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52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9</cp:revision>
  <dcterms:created xsi:type="dcterms:W3CDTF">2023-06-16T08:20:05Z</dcterms:created>
  <dcterms:modified xsi:type="dcterms:W3CDTF">2023-08-30T08:23:01Z</dcterms:modified>
</cp:coreProperties>
</file>