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5"/>
    <p:restoredTop sz="96327"/>
  </p:normalViewPr>
  <p:slideViewPr>
    <p:cSldViewPr snapToGrid="0">
      <p:cViewPr>
        <p:scale>
          <a:sx n="173" d="100"/>
          <a:sy n="173" d="100"/>
        </p:scale>
        <p:origin x="26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B8-C8F9-8048-7A6C-D4D28894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60B9-7ECF-93E3-0F84-866A7C3D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42FF-6708-992A-9121-53934695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A98C-9170-2109-2931-3C02CF7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DEF-3254-FFCE-459E-F6359C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12B-E07A-0D02-86C4-201B43C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AA03-639E-AE17-9F02-CBE337A1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2EE6-C34C-6BB0-EFC3-9075A42F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F5CD-4DBF-6F51-C556-A35F903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19BE-C296-315D-53AA-694D41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B99E-99EF-EEAE-EDDA-467DD278D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6394-5A31-71CC-F70F-D6AAEA86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0458-80FF-AE3E-13A2-31ACEA84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4486-DB76-F0AE-C5BA-339D3B9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2802-8A1C-E12F-0052-6E8716EC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4908-E842-9F93-1CFF-82BC2A7D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C56-C091-EB36-7301-01E6A770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5C73-C793-EF0D-C9CB-85CA5262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99E4-412E-42BF-D56A-F8ECEAF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57EE-6F55-F8F2-40DB-AB4DBEC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E04-97C6-7AD0-E7B5-05E9EA6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D9C1-FEA6-5B6C-FE46-1397C71C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359E-34C6-9FF1-03B5-A13A5A9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759B-3958-9858-A7BC-E1912CEE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FB5A-579F-223F-2B7E-FC34124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0DA8-DC32-0581-3D67-0041868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6B37-C6A1-71FD-E07E-9B0989DA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9890-3D86-513C-1D5C-8511A678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0C94-8783-A155-1251-4D2683C6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7A0-E657-BB8D-CF34-CBBE105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C54-C870-4237-63F7-5A058D8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A9EB-212F-AD52-9498-87F06DA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FB88-3356-C682-D206-2359A31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1047-1A04-BB35-AFE1-636275D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36AE8-FDC6-22A1-46CD-0F5D20043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4554-EE43-7671-3703-8FDD45C8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358-7A5C-4006-AF0A-743A5AB8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85AB8-A59F-EF02-B650-76C99A7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A82F5-46D0-0E20-BF98-8B3BC41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690-6F3D-4ABE-34CD-2E8C40B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DCF-1122-36C0-BC4B-130193E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4F33-8D03-8DAD-FD2C-D590650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E48A-F431-AB67-05EF-69E992F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13AC0-A4DC-F8A2-AD6F-E5EDF480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1BC8-B524-627E-FFA9-AEA4B8E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C10F-633C-7464-D055-89FE874F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7B12-11B9-E2E9-E318-AED40BA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90A-1FFF-640F-5D56-CA1B38D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B88E-271E-38C7-41E4-A548AE68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EF89-C00F-20BE-80EB-DE5FA3E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2355B-BD4A-5B3B-3923-B972A3E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4114-530D-A789-E16F-BCD138D4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A99-4965-D293-1FCC-A6FA0BB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82280-6217-1164-879C-66CD1461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B150-06A4-1D07-50EE-497AF309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AC43-23DE-E2F7-D992-DB497E2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A6E-7FFF-EEEA-A841-8B051F5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E88F-D4AA-4D4C-ED31-EE131F81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BFF8-5279-F1A0-6BA1-7A4B3D12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34C4-B56E-C50A-7AD1-C70D36D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83D2-91AB-BA0D-6E06-880A7EAB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D0CF-67A3-9C41-B19A-F5AA529395D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72EA-4629-3C10-1FEB-3DF4F44D5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EA44-0607-CA18-E296-45DA0B68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d 3">
            <a:extLst>
              <a:ext uri="{FF2B5EF4-FFF2-40B4-BE49-F238E27FC236}">
                <a16:creationId xmlns:a16="http://schemas.microsoft.com/office/drawing/2014/main" id="{CCB07E2C-7B92-FCDD-27C3-A06990AEFCF0}"/>
              </a:ext>
            </a:extLst>
          </p:cNvPr>
          <p:cNvSpPr/>
          <p:nvPr/>
        </p:nvSpPr>
        <p:spPr>
          <a:xfrm flipH="1">
            <a:off x="3182453" y="251125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308D5-5376-9727-88EA-5D414F0B4136}"/>
              </a:ext>
            </a:extLst>
          </p:cNvPr>
          <p:cNvSpPr/>
          <p:nvPr/>
        </p:nvSpPr>
        <p:spPr>
          <a:xfrm>
            <a:off x="3182455" y="1710558"/>
            <a:ext cx="2619635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a</a:t>
            </a:r>
            <a:r>
              <a:rPr lang="en-US" sz="1600" b="1" baseline="-25000" dirty="0"/>
              <a:t>1</a:t>
            </a:r>
            <a:r>
              <a:rPr lang="en-US" sz="1600" dirty="0"/>
              <a:t>, P</a:t>
            </a:r>
            <a:r>
              <a:rPr lang="en-US" sz="1600" baseline="-25000" dirty="0"/>
              <a:t>b</a:t>
            </a:r>
            <a:r>
              <a:rPr lang="en-US" sz="1600" dirty="0"/>
              <a:t>:b</a:t>
            </a:r>
            <a:r>
              <a:rPr lang="en-US" sz="1600" baseline="-25000" dirty="0"/>
              <a:t>default</a:t>
            </a:r>
            <a:r>
              <a:rPr lang="en-US" sz="1600" dirty="0"/>
              <a:t>, …, </a:t>
            </a:r>
            <a:r>
              <a:rPr lang="en-US" sz="1600" dirty="0" err="1"/>
              <a:t>Pn:n</a:t>
            </a:r>
            <a:r>
              <a:rPr lang="en-US" sz="1600" baseline="-25000" dirty="0" err="1"/>
              <a:t>default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A22CF-B2F3-A0DE-1B51-523CEA227094}"/>
              </a:ext>
            </a:extLst>
          </p:cNvPr>
          <p:cNvSpPr/>
          <p:nvPr/>
        </p:nvSpPr>
        <p:spPr>
          <a:xfrm>
            <a:off x="3063185" y="1601226"/>
            <a:ext cx="2868688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518BF050-C8B6-54AA-F5C2-314DD0BCEE6A}"/>
              </a:ext>
            </a:extLst>
          </p:cNvPr>
          <p:cNvSpPr/>
          <p:nvPr/>
        </p:nvSpPr>
        <p:spPr>
          <a:xfrm>
            <a:off x="627859" y="4442383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D6DF3-2FEA-3E26-6C21-D6BD53569C5D}"/>
              </a:ext>
            </a:extLst>
          </p:cNvPr>
          <p:cNvSpPr txBox="1"/>
          <p:nvPr/>
        </p:nvSpPr>
        <p:spPr>
          <a:xfrm>
            <a:off x="480675" y="4827780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72952" y="3700265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904434" y="3892505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72952" y="425014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904434" y="444238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EDD630E1-9AE5-ACF6-7121-FDB8BE42E3A7}"/>
              </a:ext>
            </a:extLst>
          </p:cNvPr>
          <p:cNvSpPr/>
          <p:nvPr/>
        </p:nvSpPr>
        <p:spPr>
          <a:xfrm>
            <a:off x="1972952" y="5124787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904DD-24CB-A89B-F955-66E90F52C89C}"/>
              </a:ext>
            </a:extLst>
          </p:cNvPr>
          <p:cNvSpPr txBox="1"/>
          <p:nvPr/>
        </p:nvSpPr>
        <p:spPr>
          <a:xfrm>
            <a:off x="1904434" y="5317027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105877" y="4800021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105877" y="494878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5FAD9C-CDE0-03CF-454B-0C5FDF63EA00}"/>
              </a:ext>
            </a:extLst>
          </p:cNvPr>
          <p:cNvGrpSpPr/>
          <p:nvPr/>
        </p:nvGrpSpPr>
        <p:grpSpPr>
          <a:xfrm>
            <a:off x="1191160" y="3828695"/>
            <a:ext cx="788141" cy="1424522"/>
            <a:chOff x="1469456" y="1255261"/>
            <a:chExt cx="788141" cy="142452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5922C2-B77F-F71E-E690-45950959DA76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1261578"/>
              <a:ext cx="41292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C03FB4-CF61-A2D5-0AD8-AFED027A091F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805139"/>
              <a:ext cx="38871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C1481B-E162-DDC0-A113-89C8F2E7A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2679783"/>
              <a:ext cx="40657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A4D529-8A92-D2E1-F172-CFBEDCCEC49F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255261"/>
              <a:ext cx="0" cy="142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4F8AFB-2972-EE31-5859-59A83F4B7DCC}"/>
                </a:ext>
              </a:extLst>
            </p:cNvPr>
            <p:cNvCxnSpPr>
              <a:cxnSpLocks/>
            </p:cNvCxnSpPr>
            <p:nvPr/>
          </p:nvCxnSpPr>
          <p:spPr>
            <a:xfrm>
              <a:off x="1469456" y="2093526"/>
              <a:ext cx="3985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ED4214-84FA-A6BD-94C8-1BF1B3044A8E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2325755" y="3828695"/>
            <a:ext cx="1373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878893-E5BA-1DCA-ABC2-17C6D0AC75F2}"/>
              </a:ext>
            </a:extLst>
          </p:cNvPr>
          <p:cNvCxnSpPr>
            <a:cxnSpLocks/>
          </p:cNvCxnSpPr>
          <p:nvPr/>
        </p:nvCxnSpPr>
        <p:spPr>
          <a:xfrm>
            <a:off x="2332796" y="5264881"/>
            <a:ext cx="1303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DF7546-679F-1FA0-69DD-75B0D20880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63151" y="2379830"/>
            <a:ext cx="600034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1D8625-6A92-F4BA-41B3-5899147FD005}"/>
              </a:ext>
            </a:extLst>
          </p:cNvPr>
          <p:cNvCxnSpPr>
            <a:cxnSpLocks/>
          </p:cNvCxnSpPr>
          <p:nvPr/>
        </p:nvCxnSpPr>
        <p:spPr>
          <a:xfrm flipV="1">
            <a:off x="2463151" y="2379830"/>
            <a:ext cx="0" cy="1457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3182453" y="3247133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 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B05409-90A3-2019-3183-2983416C400B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2463151" y="3505216"/>
            <a:ext cx="719302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3182453" y="4788965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6D545-8C80-76AD-2725-C2E54C344FF2}"/>
              </a:ext>
            </a:extLst>
          </p:cNvPr>
          <p:cNvSpPr/>
          <p:nvPr/>
        </p:nvSpPr>
        <p:spPr>
          <a:xfrm>
            <a:off x="3182455" y="3988264"/>
            <a:ext cx="2619635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a</a:t>
            </a:r>
            <a:r>
              <a:rPr lang="en-US" sz="1600" b="1" baseline="-25000" dirty="0"/>
              <a:t>2</a:t>
            </a:r>
            <a:r>
              <a:rPr lang="en-US" sz="1600" dirty="0"/>
              <a:t>, P</a:t>
            </a:r>
            <a:r>
              <a:rPr lang="en-US" sz="1600" baseline="-25000" dirty="0"/>
              <a:t>b</a:t>
            </a:r>
            <a:r>
              <a:rPr lang="en-US" sz="1600" dirty="0"/>
              <a:t>:b</a:t>
            </a:r>
            <a:r>
              <a:rPr lang="en-US" sz="1600" baseline="-25000" dirty="0"/>
              <a:t>default</a:t>
            </a:r>
            <a:r>
              <a:rPr lang="en-US" sz="1600" dirty="0"/>
              <a:t>, …, </a:t>
            </a:r>
            <a:r>
              <a:rPr lang="en-US" sz="1600" dirty="0" err="1"/>
              <a:t>Pn:n</a:t>
            </a:r>
            <a:r>
              <a:rPr lang="en-US" sz="1600" baseline="-25000" dirty="0" err="1"/>
              <a:t>default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B46B486-E9E1-07C8-8725-9995654DFC81}"/>
              </a:ext>
            </a:extLst>
          </p:cNvPr>
          <p:cNvSpPr/>
          <p:nvPr/>
        </p:nvSpPr>
        <p:spPr>
          <a:xfrm>
            <a:off x="3063185" y="3878932"/>
            <a:ext cx="2868688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3182453" y="552483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06C0DC-72D8-7471-7E90-1EEAB87027CD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2815009" y="5782921"/>
            <a:ext cx="367444" cy="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656E40-604F-2C0D-8DE5-D9B0463726A5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815009" y="4657536"/>
            <a:ext cx="248176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5897628-05FE-57C3-7F0C-025A37DBC1E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325755" y="4378573"/>
            <a:ext cx="494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CD595-8F65-2323-DE30-225CC61A81E2}"/>
              </a:ext>
            </a:extLst>
          </p:cNvPr>
          <p:cNvCxnSpPr>
            <a:cxnSpLocks/>
          </p:cNvCxnSpPr>
          <p:nvPr/>
        </p:nvCxnSpPr>
        <p:spPr>
          <a:xfrm flipV="1">
            <a:off x="2815009" y="4378573"/>
            <a:ext cx="0" cy="1404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FE96FA-B2DF-F9B3-3B30-CFD70C007611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5931873" y="2379830"/>
            <a:ext cx="251659" cy="50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Decision 86">
            <a:extLst>
              <a:ext uri="{FF2B5EF4-FFF2-40B4-BE49-F238E27FC236}">
                <a16:creationId xmlns:a16="http://schemas.microsoft.com/office/drawing/2014/main" id="{66396C0A-94E2-0398-DE38-81292A8DD427}"/>
              </a:ext>
            </a:extLst>
          </p:cNvPr>
          <p:cNvSpPr/>
          <p:nvPr/>
        </p:nvSpPr>
        <p:spPr>
          <a:xfrm>
            <a:off x="6183532" y="1921019"/>
            <a:ext cx="1878298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562E30-F04B-6A60-A339-95A7FD5AA09B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122681" y="2839646"/>
            <a:ext cx="0" cy="66556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154CDD8-B686-FD44-B3AD-4A94AB43431D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5802089" y="3505216"/>
            <a:ext cx="1320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F03A713-DFD2-B9F7-1CB6-08B8B326CD74}"/>
              </a:ext>
            </a:extLst>
          </p:cNvPr>
          <p:cNvSpPr txBox="1"/>
          <p:nvPr/>
        </p:nvSpPr>
        <p:spPr>
          <a:xfrm>
            <a:off x="6285407" y="2126227"/>
            <a:ext cx="16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 (Clustering)</a:t>
            </a:r>
          </a:p>
          <a:p>
            <a:pPr algn="ctr"/>
            <a:r>
              <a:rPr lang="en-US" sz="1600" dirty="0"/>
              <a:t>F1 (AD)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6EA49D-D75C-2BBD-8547-DD2FED69158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931873" y="4679383"/>
            <a:ext cx="251659" cy="50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Decision 98">
            <a:extLst>
              <a:ext uri="{FF2B5EF4-FFF2-40B4-BE49-F238E27FC236}">
                <a16:creationId xmlns:a16="http://schemas.microsoft.com/office/drawing/2014/main" id="{0D117A4B-C986-F069-63A7-F5143FB39F18}"/>
              </a:ext>
            </a:extLst>
          </p:cNvPr>
          <p:cNvSpPr/>
          <p:nvPr/>
        </p:nvSpPr>
        <p:spPr>
          <a:xfrm>
            <a:off x="6183532" y="4220572"/>
            <a:ext cx="1878298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9731CA-BD8F-3C8F-8C1A-416D3A77AD1B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7122681" y="5139199"/>
            <a:ext cx="0" cy="66556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31DA11-BD01-B01A-F40A-965DF4DDADA2}"/>
              </a:ext>
            </a:extLst>
          </p:cNvPr>
          <p:cNvCxnSpPr>
            <a:cxnSpLocks/>
          </p:cNvCxnSpPr>
          <p:nvPr/>
        </p:nvCxnSpPr>
        <p:spPr>
          <a:xfrm>
            <a:off x="5802089" y="5804769"/>
            <a:ext cx="1320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E624945-5E86-9065-536C-6C9D8393E6BF}"/>
              </a:ext>
            </a:extLst>
          </p:cNvPr>
          <p:cNvSpPr txBox="1"/>
          <p:nvPr/>
        </p:nvSpPr>
        <p:spPr>
          <a:xfrm>
            <a:off x="6285407" y="4425780"/>
            <a:ext cx="16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 (Clustering)</a:t>
            </a:r>
          </a:p>
          <a:p>
            <a:pPr algn="ctr"/>
            <a:r>
              <a:rPr lang="en-US" sz="1600" dirty="0"/>
              <a:t>F1 (AD)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630B18-71A0-CE79-AAC5-841E52E391EF}"/>
              </a:ext>
            </a:extLst>
          </p:cNvPr>
          <p:cNvSpPr/>
          <p:nvPr/>
        </p:nvSpPr>
        <p:spPr>
          <a:xfrm>
            <a:off x="2508179" y="521778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3186DCF-4A1C-0C89-77F4-1A2EEACE31DA}"/>
              </a:ext>
            </a:extLst>
          </p:cNvPr>
          <p:cNvSpPr/>
          <p:nvPr/>
        </p:nvSpPr>
        <p:spPr>
          <a:xfrm>
            <a:off x="2638457" y="522270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8299174" y="3201891"/>
            <a:ext cx="1567067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a (best ARI/F1 score),…]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070AB7A-405D-9370-5207-2199AAB672EE}"/>
              </a:ext>
            </a:extLst>
          </p:cNvPr>
          <p:cNvCxnSpPr>
            <a:cxnSpLocks/>
          </p:cNvCxnSpPr>
          <p:nvPr/>
        </p:nvCxnSpPr>
        <p:spPr>
          <a:xfrm flipV="1">
            <a:off x="8061830" y="2379830"/>
            <a:ext cx="0" cy="229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7BEDB4-14BB-7491-9383-5295E7B662B9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061830" y="3546825"/>
            <a:ext cx="237344" cy="42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</cp:revision>
  <dcterms:created xsi:type="dcterms:W3CDTF">2023-06-16T09:49:57Z</dcterms:created>
  <dcterms:modified xsi:type="dcterms:W3CDTF">2023-06-16T10:52:45Z</dcterms:modified>
</cp:coreProperties>
</file>