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86"/>
    <p:restoredTop sz="96327"/>
  </p:normalViewPr>
  <p:slideViewPr>
    <p:cSldViewPr snapToGrid="0">
      <p:cViewPr varScale="1">
        <p:scale>
          <a:sx n="71" d="100"/>
          <a:sy n="71" d="100"/>
        </p:scale>
        <p:origin x="19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46C730A0-F630-A2A2-EC00-A70BAFCC14EB}"/>
              </a:ext>
            </a:extLst>
          </p:cNvPr>
          <p:cNvSpPr/>
          <p:nvPr/>
        </p:nvSpPr>
        <p:spPr>
          <a:xfrm>
            <a:off x="906155" y="2325349"/>
            <a:ext cx="563301" cy="410114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758971" y="2710746"/>
            <a:ext cx="9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2251248" y="1583231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5419F-1FBA-202A-E2EA-74AD0BADC1FC}"/>
              </a:ext>
            </a:extLst>
          </p:cNvPr>
          <p:cNvSpPr txBox="1"/>
          <p:nvPr/>
        </p:nvSpPr>
        <p:spPr>
          <a:xfrm>
            <a:off x="2182730" y="1775471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2251248" y="2133109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C0691-A6CF-6862-8993-E35958BB071C}"/>
              </a:ext>
            </a:extLst>
          </p:cNvPr>
          <p:cNvSpPr txBox="1"/>
          <p:nvPr/>
        </p:nvSpPr>
        <p:spPr>
          <a:xfrm>
            <a:off x="2182730" y="2325349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2251248" y="3007753"/>
            <a:ext cx="352803" cy="256860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326165-BD8F-A071-BFAB-3EB071D8E500}"/>
              </a:ext>
            </a:extLst>
          </p:cNvPr>
          <p:cNvSpPr txBox="1"/>
          <p:nvPr/>
        </p:nvSpPr>
        <p:spPr>
          <a:xfrm>
            <a:off x="2182730" y="3199993"/>
            <a:ext cx="5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3E0056-92FB-12B6-714E-0FD703955A7F}"/>
              </a:ext>
            </a:extLst>
          </p:cNvPr>
          <p:cNvSpPr/>
          <p:nvPr/>
        </p:nvSpPr>
        <p:spPr>
          <a:xfrm>
            <a:off x="2384173" y="2682987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BCF255-F589-8502-35F6-5721E7F5DA04}"/>
              </a:ext>
            </a:extLst>
          </p:cNvPr>
          <p:cNvSpPr/>
          <p:nvPr/>
        </p:nvSpPr>
        <p:spPr>
          <a:xfrm>
            <a:off x="2384173" y="2831751"/>
            <a:ext cx="86952" cy="86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967F6F-F8FA-CEF0-2CF9-6D7B75F25689}"/>
              </a:ext>
            </a:extLst>
          </p:cNvPr>
          <p:cNvGrpSpPr/>
          <p:nvPr/>
        </p:nvGrpSpPr>
        <p:grpSpPr>
          <a:xfrm>
            <a:off x="1469456" y="1711661"/>
            <a:ext cx="788141" cy="1424522"/>
            <a:chOff x="1469456" y="1255261"/>
            <a:chExt cx="788141" cy="14245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AE947E-7080-85B1-7C00-954D9722BA0F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1261578"/>
              <a:ext cx="41292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0A94DB1-525C-2650-5A6B-C73C546B8E76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805139"/>
              <a:ext cx="388714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8C06CC-5B6C-58A7-F3ED-42B76A6CB855}"/>
                </a:ext>
              </a:extLst>
            </p:cNvPr>
            <p:cNvCxnSpPr>
              <a:cxnSpLocks/>
            </p:cNvCxnSpPr>
            <p:nvPr/>
          </p:nvCxnSpPr>
          <p:spPr>
            <a:xfrm>
              <a:off x="1844675" y="2679783"/>
              <a:ext cx="406572" cy="0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5BE496-EF0F-9A7B-459B-E36A1A27F7D1}"/>
                </a:ext>
              </a:extLst>
            </p:cNvPr>
            <p:cNvCxnSpPr>
              <a:cxnSpLocks/>
            </p:cNvCxnSpPr>
            <p:nvPr/>
          </p:nvCxnSpPr>
          <p:spPr>
            <a:xfrm>
              <a:off x="1862533" y="1255261"/>
              <a:ext cx="0" cy="14245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E9244D9-2706-7527-D0D2-57EFB3F20C46}"/>
                </a:ext>
              </a:extLst>
            </p:cNvPr>
            <p:cNvCxnSpPr>
              <a:cxnSpLocks/>
            </p:cNvCxnSpPr>
            <p:nvPr/>
          </p:nvCxnSpPr>
          <p:spPr>
            <a:xfrm>
              <a:off x="1469456" y="2093526"/>
              <a:ext cx="3985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3656097" y="804423"/>
            <a:ext cx="1806706" cy="51464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Determine Best Parameter Values</a:t>
            </a:r>
            <a:endParaRPr lang="en-US" sz="2400" dirty="0"/>
          </a:p>
        </p:txBody>
      </p:sp>
      <p:sp>
        <p:nvSpPr>
          <p:cNvPr id="35" name="Card 34">
            <a:extLst>
              <a:ext uri="{FF2B5EF4-FFF2-40B4-BE49-F238E27FC236}">
                <a16:creationId xmlns:a16="http://schemas.microsoft.com/office/drawing/2014/main" id="{1CE75996-FCA6-3D5B-4034-B294796C5538}"/>
              </a:ext>
            </a:extLst>
          </p:cNvPr>
          <p:cNvSpPr/>
          <p:nvPr/>
        </p:nvSpPr>
        <p:spPr>
          <a:xfrm flipH="1">
            <a:off x="3800504" y="2231937"/>
            <a:ext cx="1532513" cy="516165"/>
          </a:xfrm>
          <a:prstGeom prst="flowChartPunchedCard">
            <a:avLst/>
          </a:prstGeom>
          <a:solidFill>
            <a:schemeClr val="bg1"/>
          </a:solidFill>
          <a:ln w="412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Algorithm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5D8F72-8C0B-BA30-DD40-761FB92C31E3}"/>
              </a:ext>
            </a:extLst>
          </p:cNvPr>
          <p:cNvCxnSpPr>
            <a:cxnSpLocks/>
          </p:cNvCxnSpPr>
          <p:nvPr/>
        </p:nvCxnSpPr>
        <p:spPr>
          <a:xfrm>
            <a:off x="5462801" y="1931206"/>
            <a:ext cx="396542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C95877F-EB8B-319F-BAAC-8A9A21E6D520}"/>
              </a:ext>
            </a:extLst>
          </p:cNvPr>
          <p:cNvSpPr/>
          <p:nvPr/>
        </p:nvSpPr>
        <p:spPr>
          <a:xfrm>
            <a:off x="3786152" y="1745182"/>
            <a:ext cx="1546866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Best Parameters</a:t>
            </a:r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7418ED6-8C83-045B-2131-553D6D71EEE8}"/>
              </a:ext>
            </a:extLst>
          </p:cNvPr>
          <p:cNvSpPr/>
          <p:nvPr/>
        </p:nvSpPr>
        <p:spPr>
          <a:xfrm>
            <a:off x="3656095" y="1635200"/>
            <a:ext cx="1806706" cy="124391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53DAE8-9133-74C7-FA20-B1CF68AA5C0F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559450" y="1319071"/>
            <a:ext cx="135" cy="42611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EFD2C3-87C2-FE61-E122-60D2CB16AED0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604051" y="1711661"/>
            <a:ext cx="372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26A07A6-EC85-B8A6-06C2-F388FD4EEC5A}"/>
              </a:ext>
            </a:extLst>
          </p:cNvPr>
          <p:cNvCxnSpPr>
            <a:cxnSpLocks/>
          </p:cNvCxnSpPr>
          <p:nvPr/>
        </p:nvCxnSpPr>
        <p:spPr>
          <a:xfrm>
            <a:off x="2976880" y="923925"/>
            <a:ext cx="0" cy="1019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0E78AE-922A-A5B9-9190-E3BAA182B9FE}"/>
              </a:ext>
            </a:extLst>
          </p:cNvPr>
          <p:cNvCxnSpPr>
            <a:cxnSpLocks/>
          </p:cNvCxnSpPr>
          <p:nvPr/>
        </p:nvCxnSpPr>
        <p:spPr>
          <a:xfrm>
            <a:off x="2966720" y="914427"/>
            <a:ext cx="689376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FF2362-FECF-05A3-B947-C6B9319C716C}"/>
              </a:ext>
            </a:extLst>
          </p:cNvPr>
          <p:cNvCxnSpPr>
            <a:cxnSpLocks/>
          </p:cNvCxnSpPr>
          <p:nvPr/>
        </p:nvCxnSpPr>
        <p:spPr>
          <a:xfrm>
            <a:off x="2966720" y="1931366"/>
            <a:ext cx="699536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978CCC-D001-735A-90A1-1C4E940EABDA}"/>
              </a:ext>
            </a:extLst>
          </p:cNvPr>
          <p:cNvCxnSpPr>
            <a:cxnSpLocks/>
          </p:cNvCxnSpPr>
          <p:nvPr/>
        </p:nvCxnSpPr>
        <p:spPr>
          <a:xfrm>
            <a:off x="2620617" y="2247495"/>
            <a:ext cx="1042093" cy="9661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76AA9C-632F-D6EE-6E10-34C20D19016A}"/>
              </a:ext>
            </a:extLst>
          </p:cNvPr>
          <p:cNvCxnSpPr>
            <a:cxnSpLocks/>
          </p:cNvCxnSpPr>
          <p:nvPr/>
        </p:nvCxnSpPr>
        <p:spPr>
          <a:xfrm>
            <a:off x="3129280" y="1041400"/>
            <a:ext cx="0" cy="12189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41DF5B7-652C-CBBF-17A9-9FA7174CE0F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129280" y="1061747"/>
            <a:ext cx="526817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E95812-6062-7001-EA95-37F4B275F435}"/>
              </a:ext>
            </a:extLst>
          </p:cNvPr>
          <p:cNvCxnSpPr>
            <a:cxnSpLocks/>
          </p:cNvCxnSpPr>
          <p:nvPr/>
        </p:nvCxnSpPr>
        <p:spPr>
          <a:xfrm>
            <a:off x="3281680" y="1190625"/>
            <a:ext cx="0" cy="195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4195EB-15E4-04BF-14CD-4D5F9F7CF586}"/>
              </a:ext>
            </a:extLst>
          </p:cNvPr>
          <p:cNvCxnSpPr>
            <a:cxnSpLocks/>
          </p:cNvCxnSpPr>
          <p:nvPr/>
        </p:nvCxnSpPr>
        <p:spPr>
          <a:xfrm>
            <a:off x="2611092" y="3147847"/>
            <a:ext cx="690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0D120E-139F-5BA0-BAA8-1532ECC07D86}"/>
              </a:ext>
            </a:extLst>
          </p:cNvPr>
          <p:cNvCxnSpPr>
            <a:cxnSpLocks/>
          </p:cNvCxnSpPr>
          <p:nvPr/>
        </p:nvCxnSpPr>
        <p:spPr>
          <a:xfrm>
            <a:off x="3281680" y="1210972"/>
            <a:ext cx="374415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5068380-3800-1AB8-A522-44B74FC9B930}"/>
              </a:ext>
            </a:extLst>
          </p:cNvPr>
          <p:cNvCxnSpPr>
            <a:cxnSpLocks/>
          </p:cNvCxnSpPr>
          <p:nvPr/>
        </p:nvCxnSpPr>
        <p:spPr>
          <a:xfrm>
            <a:off x="3288295" y="2611310"/>
            <a:ext cx="374415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5584AC-54FF-ADDE-FFA2-DFBF93EB27E2}"/>
              </a:ext>
            </a:extLst>
          </p:cNvPr>
          <p:cNvCxnSpPr>
            <a:cxnSpLocks/>
          </p:cNvCxnSpPr>
          <p:nvPr/>
        </p:nvCxnSpPr>
        <p:spPr>
          <a:xfrm>
            <a:off x="5462801" y="2248629"/>
            <a:ext cx="396542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2248C4-8BE9-C0D5-1AF0-000FF990432F}"/>
              </a:ext>
            </a:extLst>
          </p:cNvPr>
          <p:cNvCxnSpPr>
            <a:cxnSpLocks/>
          </p:cNvCxnSpPr>
          <p:nvPr/>
        </p:nvCxnSpPr>
        <p:spPr>
          <a:xfrm>
            <a:off x="5462801" y="2611310"/>
            <a:ext cx="396542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8E5A71-2226-2B28-48EF-4EC845AA6234}"/>
              </a:ext>
            </a:extLst>
          </p:cNvPr>
          <p:cNvSpPr/>
          <p:nvPr/>
        </p:nvSpPr>
        <p:spPr>
          <a:xfrm>
            <a:off x="5859343" y="1775471"/>
            <a:ext cx="396543" cy="28712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  <a:endParaRPr lang="en-US" sz="2400" i="1" baseline="-25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A0E02EA-55E7-D161-42BB-3A29A4AAE9F0}"/>
              </a:ext>
            </a:extLst>
          </p:cNvPr>
          <p:cNvSpPr/>
          <p:nvPr/>
        </p:nvSpPr>
        <p:spPr>
          <a:xfrm>
            <a:off x="5859342" y="2100347"/>
            <a:ext cx="396543" cy="287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</a:t>
            </a:r>
            <a:endParaRPr lang="en-US" sz="2400" i="1" baseline="-250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E1045E6-23E4-55B8-D053-B0D48233CCF7}"/>
              </a:ext>
            </a:extLst>
          </p:cNvPr>
          <p:cNvSpPr/>
          <p:nvPr/>
        </p:nvSpPr>
        <p:spPr>
          <a:xfrm>
            <a:off x="5859342" y="2460982"/>
            <a:ext cx="396543" cy="287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endParaRPr lang="en-US" sz="2400" i="1" baseline="-25000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83032D6-B401-1853-5442-8EC5FD2364B2}"/>
              </a:ext>
            </a:extLst>
          </p:cNvPr>
          <p:cNvCxnSpPr>
            <a:cxnSpLocks/>
          </p:cNvCxnSpPr>
          <p:nvPr/>
        </p:nvCxnSpPr>
        <p:spPr>
          <a:xfrm>
            <a:off x="6259061" y="1919032"/>
            <a:ext cx="5486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B896A2A-A3B6-D2FE-CA18-5F809DAFDEAE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255885" y="2604542"/>
            <a:ext cx="2325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24298AC-FF7A-5393-DF0D-13F88285DC63}"/>
              </a:ext>
            </a:extLst>
          </p:cNvPr>
          <p:cNvCxnSpPr>
            <a:cxnSpLocks/>
          </p:cNvCxnSpPr>
          <p:nvPr/>
        </p:nvCxnSpPr>
        <p:spPr>
          <a:xfrm>
            <a:off x="6482080" y="2584177"/>
            <a:ext cx="0" cy="520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4434FFE-FDCC-CCC2-4320-842EE422249A}"/>
              </a:ext>
            </a:extLst>
          </p:cNvPr>
          <p:cNvCxnSpPr>
            <a:cxnSpLocks/>
          </p:cNvCxnSpPr>
          <p:nvPr/>
        </p:nvCxnSpPr>
        <p:spPr>
          <a:xfrm>
            <a:off x="6634480" y="2243907"/>
            <a:ext cx="0" cy="10486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311392B-17DF-EADB-7D73-BCFBD741507E}"/>
              </a:ext>
            </a:extLst>
          </p:cNvPr>
          <p:cNvCxnSpPr>
            <a:cxnSpLocks/>
          </p:cNvCxnSpPr>
          <p:nvPr/>
        </p:nvCxnSpPr>
        <p:spPr>
          <a:xfrm>
            <a:off x="6252709" y="2243907"/>
            <a:ext cx="402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94F1264-AFC2-396E-7CC3-E46CA56F9136}"/>
              </a:ext>
            </a:extLst>
          </p:cNvPr>
          <p:cNvCxnSpPr>
            <a:cxnSpLocks/>
          </p:cNvCxnSpPr>
          <p:nvPr/>
        </p:nvCxnSpPr>
        <p:spPr>
          <a:xfrm>
            <a:off x="6786880" y="1919031"/>
            <a:ext cx="0" cy="1563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4C32213-E6C3-F4ED-1F9A-37736FFCE6B8}"/>
              </a:ext>
            </a:extLst>
          </p:cNvPr>
          <p:cNvCxnSpPr>
            <a:cxnSpLocks/>
          </p:cNvCxnSpPr>
          <p:nvPr/>
        </p:nvCxnSpPr>
        <p:spPr>
          <a:xfrm flipH="1">
            <a:off x="5456450" y="3104559"/>
            <a:ext cx="1042416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3656095" y="3035207"/>
            <a:ext cx="1806706" cy="514648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Merge Labels</a:t>
            </a:r>
            <a:endParaRPr lang="en-US" sz="24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77949EA-26C6-DC48-FACD-922C0F492532}"/>
              </a:ext>
            </a:extLst>
          </p:cNvPr>
          <p:cNvCxnSpPr>
            <a:cxnSpLocks/>
          </p:cNvCxnSpPr>
          <p:nvPr/>
        </p:nvCxnSpPr>
        <p:spPr>
          <a:xfrm flipH="1">
            <a:off x="5459626" y="3292531"/>
            <a:ext cx="1192244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D14B482-58DB-BB1E-7868-6C83FB261E86}"/>
              </a:ext>
            </a:extLst>
          </p:cNvPr>
          <p:cNvCxnSpPr>
            <a:cxnSpLocks/>
          </p:cNvCxnSpPr>
          <p:nvPr/>
        </p:nvCxnSpPr>
        <p:spPr>
          <a:xfrm flipH="1">
            <a:off x="5459626" y="3482808"/>
            <a:ext cx="1344644" cy="0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4559448" y="3549855"/>
            <a:ext cx="7312" cy="374445"/>
          </a:xfrm>
          <a:prstGeom prst="straightConnector1">
            <a:avLst/>
          </a:prstGeom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3801318" y="3924300"/>
            <a:ext cx="1546866" cy="37677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Output: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3</cp:revision>
  <dcterms:created xsi:type="dcterms:W3CDTF">2023-06-16T08:20:05Z</dcterms:created>
  <dcterms:modified xsi:type="dcterms:W3CDTF">2023-06-16T13:07:30Z</dcterms:modified>
</cp:coreProperties>
</file>