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/>
    <p:restoredTop sz="96127"/>
  </p:normalViewPr>
  <p:slideViewPr>
    <p:cSldViewPr snapToGrid="0">
      <p:cViewPr>
        <p:scale>
          <a:sx n="71" d="100"/>
          <a:sy n="71" d="100"/>
        </p:scale>
        <p:origin x="195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747251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049620" y="1211542"/>
            <a:ext cx="766155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1432698" y="1863856"/>
            <a:ext cx="2478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966599" y="2375764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21662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991297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693780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46242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61119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140909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514324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372014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59" y="1351405"/>
            <a:ext cx="1782673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OI_HAPV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859604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099979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401137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1859604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74969"/>
            <a:ext cx="528226" cy="37643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31587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78872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97942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171066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78952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2042122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88200"/>
            <a:ext cx="528226" cy="40184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21304" y="219277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426756" y="102884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36260" y="233072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557043" y="233072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23030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43504" y="262295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46951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220482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819405" y="412473"/>
            <a:ext cx="1402592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905591" y="709912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837073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432305" y="668939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258394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73822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34319" y="101613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642735" y="399761"/>
            <a:ext cx="1383168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720130" y="694880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651612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243371" y="667744"/>
            <a:ext cx="845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072933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090290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44902" y="193591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6962741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168821" y="193591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784006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21304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21304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37772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21304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43504" y="219277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443506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66843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220482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443506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66843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215470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438494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66342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216559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439583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66451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21304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45223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21302" y="262295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144639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71762"/>
            <a:ext cx="211323" cy="186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373625"/>
            <a:ext cx="21132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 flipV="1">
            <a:off x="10845458" y="1537699"/>
            <a:ext cx="204162" cy="203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8616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102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16</cp:revision>
  <dcterms:created xsi:type="dcterms:W3CDTF">2023-06-16T08:20:05Z</dcterms:created>
  <dcterms:modified xsi:type="dcterms:W3CDTF">2023-09-29T03:45:38Z</dcterms:modified>
</cp:coreProperties>
</file>