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0"/>
    <p:restoredTop sz="96197"/>
  </p:normalViewPr>
  <p:slideViewPr>
    <p:cSldViewPr snapToGrid="0">
      <p:cViewPr varScale="1">
        <p:scale>
          <a:sx n="109" d="100"/>
          <a:sy n="109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747251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049620" y="1211542"/>
            <a:ext cx="766155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11432698" y="1863856"/>
            <a:ext cx="2478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966599" y="2375764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21662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991297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693780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46242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61119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140909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514324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372014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59" y="1351405"/>
            <a:ext cx="1782673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OI_HAPV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859604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099979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401137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1859604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74969"/>
            <a:ext cx="528226" cy="37643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31587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78872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97942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171066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78952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2042122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88200"/>
            <a:ext cx="528226" cy="40184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21304" y="219277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426756" y="102884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36260" y="233072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557043" y="233072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23030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43504" y="262295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46951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220482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819405" y="412473"/>
            <a:ext cx="1402592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905591" y="709912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837073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432305" y="668939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258394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273822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34319" y="101613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642735" y="399761"/>
            <a:ext cx="1383168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720130" y="694880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651612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243371" y="667744"/>
            <a:ext cx="845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072933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090290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44902" y="193591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6962741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168821" y="193591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784006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21304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21304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37772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21304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43504" y="219277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443506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66843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220482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443506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66843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215470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438494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66342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216559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439583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66451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21304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45223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21302" y="262295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144639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71762"/>
            <a:ext cx="211323" cy="186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373625"/>
            <a:ext cx="211323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 flipV="1">
            <a:off x="10845458" y="1537699"/>
            <a:ext cx="204162" cy="203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8616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622955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15399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82219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524679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29332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4420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065753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442601"/>
            <a:ext cx="1536052" cy="68399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202913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60" y="1288775"/>
            <a:ext cx="1772840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</a:t>
            </a:r>
            <a:r>
              <a:rPr lang="en-US" sz="1400" baseline="-25000" dirty="0"/>
              <a:t>HAPV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784600"/>
            <a:ext cx="232742" cy="146278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930878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17657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218372"/>
            <a:ext cx="403714" cy="1346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784600"/>
            <a:ext cx="402577" cy="1433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37703"/>
            <a:ext cx="523310" cy="35107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14677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89152"/>
            <a:ext cx="718709" cy="29710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66627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086254"/>
            <a:ext cx="402577" cy="12139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310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27918"/>
            <a:ext cx="718709" cy="29045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902625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25570"/>
            <a:ext cx="523310" cy="3475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73556" y="2192779"/>
            <a:ext cx="55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765" y="1028845"/>
            <a:ext cx="1791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869931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S1_M2</a:t>
            </a:r>
            <a:r>
              <a:rPr lang="en-US" sz="14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93437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S2_M2</a:t>
            </a:r>
            <a:r>
              <a:rPr lang="en-US" sz="14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117" y="2622955"/>
            <a:ext cx="358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971865" y="412473"/>
            <a:ext cx="1199800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051788" y="709912"/>
            <a:ext cx="352803" cy="229212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983270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578502" y="668939"/>
            <a:ext cx="647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404591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88832" y="1016134"/>
            <a:ext cx="1192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788933" y="399761"/>
            <a:ext cx="1199799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866327" y="69488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797809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389568" y="667744"/>
            <a:ext cx="619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219130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97117" y="2192779"/>
            <a:ext cx="358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57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09132"/>
            <a:ext cx="211323" cy="234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505023" y="1239587"/>
            <a:ext cx="195795" cy="718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14879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4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0"/>
            <a:ext cx="4485124" cy="2479174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88678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78581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490291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68562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388109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15675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30552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969738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344467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1894151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867736" y="1104701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559994"/>
            <a:ext cx="232742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794308"/>
            <a:ext cx="231606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30935"/>
            <a:ext cx="255870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894500"/>
            <a:ext cx="254736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1926598"/>
            <a:ext cx="403714" cy="11770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559994"/>
            <a:ext cx="402577" cy="11853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34230" y="861114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01020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6" y="408821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15520" y="742853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20524" y="697562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979374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3" y="630935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678531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641362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541496"/>
            <a:ext cx="616699" cy="26106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7573555" y="2192779"/>
            <a:ext cx="1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678" y="1028848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7799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0191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475" y="2622955"/>
            <a:ext cx="0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7030895" y="405398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9390024" y="1016134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8845432" y="391830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9397475" y="2192779"/>
            <a:ext cx="0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1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08576" y="1239587"/>
            <a:ext cx="211323" cy="422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239587"/>
            <a:ext cx="195795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214117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3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3941296" y="266217"/>
            <a:ext cx="4688220" cy="257788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6695834" y="4511609"/>
            <a:ext cx="1933682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</a:t>
            </a:r>
            <a:r>
              <a:rPr lang="en-US" sz="1200" i="1" baseline="-25000" dirty="0"/>
              <a:t>,…,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sz="1200" dirty="0"/>
              <a:t>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7662675" y="5163923"/>
            <a:ext cx="0" cy="43758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6918779" y="5601503"/>
            <a:ext cx="1487791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1921397" y="401195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65790" y="565999"/>
              <a:ext cx="1778397" cy="2310272"/>
            </a:xfrm>
            <a:prstGeom prst="roundRect">
              <a:avLst>
                <a:gd name="adj" fmla="val 95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4068346" y="1052035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4024774" y="756508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4091475" y="1951843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4019917" y="1654326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4196160" y="249242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4196160" y="264118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4824074" y="1235955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4825209" y="1610684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4824073" y="2160368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6962758" y="1370918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4418842" y="1826211"/>
            <a:ext cx="406367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4418842" y="2060525"/>
            <a:ext cx="405231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4395713" y="897152"/>
            <a:ext cx="429495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4395713" y="1160717"/>
            <a:ext cx="428361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6360124" y="2180939"/>
            <a:ext cx="403714" cy="12957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6361261" y="1826211"/>
            <a:ext cx="402577" cy="10666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7129252" y="1127331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4196160" y="234586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4825208" y="675038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6410542" y="1009070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6515546" y="963779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6361261" y="1245591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6362395" y="897152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6404483" y="1932872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6497337" y="1895703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7123192" y="1807713"/>
            <a:ext cx="616699" cy="24919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2905318" y="5476139"/>
            <a:ext cx="1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2903441" y="4193449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210975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393367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2707045" y="61525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4729238" y="5936005"/>
            <a:ext cx="0" cy="21336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4530966" y="61493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5661004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2362658" y="3569999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2657837" y="4346090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4721787" y="4180735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4177195" y="3556431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4474305" y="4348247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2728917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2346756" y="520163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4552836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4168021" y="520163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2905319" y="4598689"/>
            <a:ext cx="1823919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2905319" y="4598689"/>
            <a:ext cx="0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4721787" y="4598689"/>
            <a:ext cx="7451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2905319" y="4598689"/>
            <a:ext cx="1816468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4729238" y="5476139"/>
            <a:ext cx="0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5884028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6108957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5661004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5884028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6108957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5655992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5879016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6103945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5657081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5880105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6105034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2905319" y="4462138"/>
            <a:ext cx="2893243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4729238" y="4462138"/>
            <a:ext cx="1145685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2905317" y="5936005"/>
            <a:ext cx="1" cy="2164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1965407" y="3148891"/>
            <a:ext cx="4517975" cy="337562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3743804" y="1555159"/>
            <a:ext cx="197492" cy="117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3989945" y="269201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1965407" y="3175362"/>
            <a:ext cx="4517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BB134F05-F578-6A47-7AA8-1FF06BC4E29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843305" y="2711467"/>
            <a:ext cx="11301" cy="4374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</p:cNvCxnSpPr>
          <p:nvPr/>
        </p:nvCxnSpPr>
        <p:spPr>
          <a:xfrm>
            <a:off x="4916547" y="2856151"/>
            <a:ext cx="0" cy="30074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>
            <a:off x="6483382" y="4836706"/>
            <a:ext cx="212452" cy="106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397</Words>
  <Application>Microsoft Macintosh PowerPoint</Application>
  <PresentationFormat>Widescreen</PresentationFormat>
  <Paragraphs>149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14</cp:revision>
  <dcterms:created xsi:type="dcterms:W3CDTF">2023-06-16T08:20:05Z</dcterms:created>
  <dcterms:modified xsi:type="dcterms:W3CDTF">2023-09-29T03:46:10Z</dcterms:modified>
</cp:coreProperties>
</file>