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96327"/>
  </p:normalViewPr>
  <p:slideViewPr>
    <p:cSldViewPr snapToGrid="0">
      <p:cViewPr varScale="1">
        <p:scale>
          <a:sx n="128" d="100"/>
          <a:sy n="128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39B8-C8F9-8048-7A6C-D4D28894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F60B9-7ECF-93E3-0F84-866A7C3D3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42FF-6708-992A-9121-53934695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A98C-9170-2109-2931-3C02CF7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CDEF-3254-FFCE-459E-F6359C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A12B-E07A-0D02-86C4-201B43C4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AA03-639E-AE17-9F02-CBE337A1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2EE6-C34C-6BB0-EFC3-9075A42F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F5CD-4DBF-6F51-C556-A35F903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19BE-C296-315D-53AA-694D41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B99E-99EF-EEAE-EDDA-467DD278D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B6394-5A31-71CC-F70F-D6AAEA86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0458-80FF-AE3E-13A2-31ACEA84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E4486-DB76-F0AE-C5BA-339D3B96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2802-8A1C-E12F-0052-6E8716EC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4908-E842-9F93-1CFF-82BC2A7D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C56-C091-EB36-7301-01E6A770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5C73-C793-EF0D-C9CB-85CA5262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99E4-412E-42BF-D56A-F8ECEAF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57EE-6F55-F8F2-40DB-AB4DBEC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EE04-97C6-7AD0-E7B5-05E9EA6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D9C1-FEA6-5B6C-FE46-1397C71C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359E-34C6-9FF1-03B5-A13A5A9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759B-3958-9858-A7BC-E1912CEE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FB5A-579F-223F-2B7E-FC34124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0DA8-DC32-0581-3D67-0041868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6B37-C6A1-71FD-E07E-9B0989DA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9890-3D86-513C-1D5C-8511A678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0C94-8783-A155-1251-4D2683C6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7A0-E657-BB8D-CF34-CBBE105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C54-C870-4237-63F7-5A058D8E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A9EB-212F-AD52-9498-87F06DA3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5FB88-3356-C682-D206-2359A31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1047-1A04-BB35-AFE1-636275D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36AE8-FDC6-22A1-46CD-0F5D20043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44554-EE43-7671-3703-8FDD45C8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4358-7A5C-4006-AF0A-743A5AB8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85AB8-A59F-EF02-B650-76C99A7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A82F5-46D0-0E20-BF98-8B3BC419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F690-6F3D-4ABE-34CD-2E8C40B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FDCF-1122-36C0-BC4B-130193E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4F33-8D03-8DAD-FD2C-D590650E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E48A-F431-AB67-05EF-69E992F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13AC0-A4DC-F8A2-AD6F-E5EDF480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1BC8-B524-627E-FFA9-AEA4B8E2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C10F-633C-7464-D055-89FE874F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7B12-11B9-E2E9-E318-AED40BA3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790A-1FFF-640F-5D56-CA1B38D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B88E-271E-38C7-41E4-A548AE68F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EF89-C00F-20BE-80EB-DE5FA3ED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2355B-BD4A-5B3B-3923-B972A3E5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4114-530D-A789-E16F-BCD138D4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A99-4965-D293-1FCC-A6FA0BBA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82280-6217-1164-879C-66CD14618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B150-06A4-1D07-50EE-497AF3091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AC43-23DE-E2F7-D992-DB497E2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4A6E-7FFF-EEEA-A841-8B051F5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2E88F-D4AA-4D4C-ED31-EE131F81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BFF8-5279-F1A0-6BA1-7A4B3D12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34C4-B56E-C50A-7AD1-C70D36D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83D2-91AB-BA0D-6E06-880A7EABD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D0CF-67A3-9C41-B19A-F5AA529395DE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72EA-4629-3C10-1FEB-3DF4F44D5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EA44-0607-CA18-E296-45DA0B68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81DA-225D-594E-8592-5F6473B3F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61268" y="271495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533997" y="265109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61268" y="505923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533997" y="500299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094193" y="560911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094193" y="575787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2871160" y="3247133"/>
            <a:ext cx="231994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2853941" y="3937457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[P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:b,…]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2853941" y="5524839"/>
            <a:ext cx="233716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6390167" y="3573461"/>
            <a:ext cx="2615949" cy="1065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HAPV: [P</a:t>
            </a:r>
            <a:r>
              <a:rPr lang="en-US" sz="1600" baseline="-25000" dirty="0"/>
              <a:t>1</a:t>
            </a:r>
            <a:r>
              <a:rPr lang="en-US" sz="1600" dirty="0"/>
              <a:t>:a (if </a:t>
            </a:r>
            <a:r>
              <a:rPr lang="en-US" sz="1600" dirty="0" err="1"/>
              <a:t>ARI</a:t>
            </a:r>
            <a:r>
              <a:rPr lang="en-US" sz="1600" baseline="-25000" dirty="0" err="1"/>
              <a:t>a</a:t>
            </a:r>
            <a:r>
              <a:rPr lang="en-US" sz="1600" dirty="0"/>
              <a:t> &gt;</a:t>
            </a:r>
            <a:r>
              <a:rPr lang="en-US" sz="1600" dirty="0" err="1"/>
              <a:t>ARI</a:t>
            </a:r>
            <a:r>
              <a:rPr lang="en-US" sz="1600" baseline="-25000" dirty="0" err="1"/>
              <a:t>b</a:t>
            </a:r>
            <a:r>
              <a:rPr lang="en-US" sz="1600" dirty="0"/>
              <a:t>),…]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86AE24-10B9-B606-C7FF-ECF221EE265C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314071" y="4657536"/>
            <a:ext cx="530523" cy="530128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56A654-2050-4C1F-DFD7-3ED7CD5B077C}"/>
              </a:ext>
            </a:extLst>
          </p:cNvPr>
          <p:cNvCxnSpPr>
            <a:cxnSpLocks/>
            <a:stCxn id="31" idx="4"/>
            <a:endCxn id="69" idx="3"/>
          </p:cNvCxnSpPr>
          <p:nvPr/>
        </p:nvCxnSpPr>
        <p:spPr>
          <a:xfrm>
            <a:off x="2314071" y="5187664"/>
            <a:ext cx="539870" cy="5952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9248D7-42DF-3B90-7C91-F4FA04E94871}"/>
              </a:ext>
            </a:extLst>
          </p:cNvPr>
          <p:cNvCxnSpPr>
            <a:cxnSpLocks/>
            <a:stCxn id="29" idx="4"/>
          </p:cNvCxnSpPr>
          <p:nvPr/>
        </p:nvCxnSpPr>
        <p:spPr>
          <a:xfrm flipV="1">
            <a:off x="2314071" y="2379830"/>
            <a:ext cx="530523" cy="46355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2D59679-B1AF-92E8-5598-A626B5B74191}"/>
              </a:ext>
            </a:extLst>
          </p:cNvPr>
          <p:cNvCxnSpPr>
            <a:cxnSpLocks/>
            <a:stCxn id="29" idx="4"/>
            <a:endCxn id="54" idx="3"/>
          </p:cNvCxnSpPr>
          <p:nvPr/>
        </p:nvCxnSpPr>
        <p:spPr>
          <a:xfrm>
            <a:off x="2314071" y="2843389"/>
            <a:ext cx="557089" cy="661827"/>
          </a:xfrm>
          <a:prstGeom prst="bentConnector3">
            <a:avLst>
              <a:gd name="adj1" fmla="val 4792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4D660C00-5694-716C-2EC0-B1C407D54ACB}"/>
              </a:ext>
            </a:extLst>
          </p:cNvPr>
          <p:cNvSpPr/>
          <p:nvPr/>
        </p:nvSpPr>
        <p:spPr>
          <a:xfrm>
            <a:off x="5341738" y="491372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8E053-E94C-6C19-BC5E-9E30248770DD}"/>
              </a:ext>
            </a:extLst>
          </p:cNvPr>
          <p:cNvSpPr txBox="1"/>
          <p:nvPr/>
        </p:nvSpPr>
        <p:spPr>
          <a:xfrm>
            <a:off x="5608931" y="5053532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ARI</a:t>
            </a:r>
            <a:r>
              <a:rPr lang="en-US" sz="1600" baseline="-25000" dirty="0" err="1"/>
              <a:t>b</a:t>
            </a:r>
            <a:endParaRPr lang="en-US" sz="1600" baseline="-25000" dirty="0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AFD8A9-056F-AA7D-9071-F9A55548C028}"/>
              </a:ext>
            </a:extLst>
          </p:cNvPr>
          <p:cNvCxnSpPr>
            <a:cxnSpLocks/>
            <a:stCxn id="69" idx="1"/>
            <a:endCxn id="42" idx="2"/>
          </p:cNvCxnSpPr>
          <p:nvPr/>
        </p:nvCxnSpPr>
        <p:spPr>
          <a:xfrm flipV="1">
            <a:off x="5191105" y="5529472"/>
            <a:ext cx="1089782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7D35D40-0BDB-B497-7E56-8DBCC0BE381F}"/>
              </a:ext>
            </a:extLst>
          </p:cNvPr>
          <p:cNvCxnSpPr>
            <a:cxnSpLocks/>
            <a:stCxn id="66" idx="1"/>
            <a:endCxn id="42" idx="0"/>
          </p:cNvCxnSpPr>
          <p:nvPr/>
        </p:nvCxnSpPr>
        <p:spPr>
          <a:xfrm>
            <a:off x="5173884" y="4659368"/>
            <a:ext cx="1107003" cy="25435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A35004C-8811-DF56-D5FA-E25F62731B41}"/>
              </a:ext>
            </a:extLst>
          </p:cNvPr>
          <p:cNvCxnSpPr>
            <a:cxnSpLocks/>
            <a:stCxn id="50" idx="3"/>
            <a:endCxn id="114" idx="0"/>
          </p:cNvCxnSpPr>
          <p:nvPr/>
        </p:nvCxnSpPr>
        <p:spPr>
          <a:xfrm>
            <a:off x="7251662" y="2943891"/>
            <a:ext cx="446480" cy="62957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7FAC3F-1A6F-84D6-8FAA-E9457B1CCC50}"/>
              </a:ext>
            </a:extLst>
          </p:cNvPr>
          <p:cNvSpPr/>
          <p:nvPr/>
        </p:nvSpPr>
        <p:spPr>
          <a:xfrm>
            <a:off x="2094193" y="546255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rd 38">
            <a:extLst>
              <a:ext uri="{FF2B5EF4-FFF2-40B4-BE49-F238E27FC236}">
                <a16:creationId xmlns:a16="http://schemas.microsoft.com/office/drawing/2014/main" id="{6879D311-2117-6055-AD9C-DBA821CB39F4}"/>
              </a:ext>
            </a:extLst>
          </p:cNvPr>
          <p:cNvSpPr/>
          <p:nvPr/>
        </p:nvSpPr>
        <p:spPr>
          <a:xfrm flipH="1">
            <a:off x="2862218" y="1658053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[P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:a,…]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Decision 49">
            <a:extLst>
              <a:ext uri="{FF2B5EF4-FFF2-40B4-BE49-F238E27FC236}">
                <a16:creationId xmlns:a16="http://schemas.microsoft.com/office/drawing/2014/main" id="{FF511416-4C89-6A90-DCF9-B30969C93C62}"/>
              </a:ext>
            </a:extLst>
          </p:cNvPr>
          <p:cNvSpPr/>
          <p:nvPr/>
        </p:nvSpPr>
        <p:spPr>
          <a:xfrm>
            <a:off x="5373364" y="2636015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C37B7-81E0-CB8C-8C50-3CEB1E7BA46C}"/>
              </a:ext>
            </a:extLst>
          </p:cNvPr>
          <p:cNvSpPr txBox="1"/>
          <p:nvPr/>
        </p:nvSpPr>
        <p:spPr>
          <a:xfrm>
            <a:off x="5640557" y="2775826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ARI</a:t>
            </a:r>
            <a:r>
              <a:rPr lang="en-US" sz="1600" baseline="-25000" dirty="0" err="1"/>
              <a:t>a</a:t>
            </a:r>
            <a:endParaRPr lang="en-US" sz="1600" baseline="-25000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5E7A18C-77DA-0567-B18C-378BEF0B969D}"/>
              </a:ext>
            </a:extLst>
          </p:cNvPr>
          <p:cNvCxnSpPr>
            <a:cxnSpLocks/>
            <a:stCxn id="54" idx="1"/>
            <a:endCxn id="50" idx="2"/>
          </p:cNvCxnSpPr>
          <p:nvPr/>
        </p:nvCxnSpPr>
        <p:spPr>
          <a:xfrm flipV="1">
            <a:off x="5191104" y="3251766"/>
            <a:ext cx="1121409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2624D75-3E0A-1080-2B50-5422232C24C3}"/>
              </a:ext>
            </a:extLst>
          </p:cNvPr>
          <p:cNvCxnSpPr>
            <a:cxnSpLocks/>
            <a:stCxn id="39" idx="1"/>
            <a:endCxn id="50" idx="0"/>
          </p:cNvCxnSpPr>
          <p:nvPr/>
        </p:nvCxnSpPr>
        <p:spPr>
          <a:xfrm>
            <a:off x="5182161" y="2379964"/>
            <a:ext cx="1130352" cy="25605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1DDB72E-CD50-1266-E099-69A80C4042B8}"/>
              </a:ext>
            </a:extLst>
          </p:cNvPr>
          <p:cNvCxnSpPr>
            <a:cxnSpLocks/>
            <a:stCxn id="42" idx="3"/>
            <a:endCxn id="114" idx="2"/>
          </p:cNvCxnSpPr>
          <p:nvPr/>
        </p:nvCxnSpPr>
        <p:spPr>
          <a:xfrm flipV="1">
            <a:off x="7220036" y="4638900"/>
            <a:ext cx="478106" cy="58269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61268" y="271495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533997" y="265109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61268" y="505923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533997" y="5002998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094193" y="560911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094193" y="575787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2871160" y="3247133"/>
            <a:ext cx="231994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2853941" y="3937457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[…, </a:t>
            </a:r>
            <a:r>
              <a:rPr lang="en-US" sz="1600" b="1" dirty="0" err="1">
                <a:solidFill>
                  <a:schemeClr val="tx1"/>
                </a:solidFill>
              </a:rPr>
              <a:t>algorithm:kd_tree</a:t>
            </a:r>
            <a:r>
              <a:rPr lang="en-US" sz="1600" dirty="0">
                <a:solidFill>
                  <a:schemeClr val="tx1"/>
                </a:solidFill>
              </a:rPr>
              <a:t>, 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2853941" y="5524839"/>
            <a:ext cx="2337164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6946799" y="3573461"/>
            <a:ext cx="2059317" cy="1065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HAPV: […, </a:t>
            </a:r>
            <a:r>
              <a:rPr lang="en-US" sz="1600" b="1" dirty="0"/>
              <a:t>algorithm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b="1" dirty="0" err="1"/>
              <a:t>kd_tree</a:t>
            </a:r>
            <a:r>
              <a:rPr lang="en-US" sz="1600" dirty="0"/>
              <a:t> (best ARI score),…]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86AE24-10B9-B606-C7FF-ECF221EE265C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314071" y="4657536"/>
            <a:ext cx="530523" cy="530128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56A654-2050-4C1F-DFD7-3ED7CD5B077C}"/>
              </a:ext>
            </a:extLst>
          </p:cNvPr>
          <p:cNvCxnSpPr>
            <a:cxnSpLocks/>
            <a:stCxn id="31" idx="4"/>
            <a:endCxn id="69" idx="3"/>
          </p:cNvCxnSpPr>
          <p:nvPr/>
        </p:nvCxnSpPr>
        <p:spPr>
          <a:xfrm>
            <a:off x="2314071" y="5187664"/>
            <a:ext cx="539870" cy="5952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9248D7-42DF-3B90-7C91-F4FA04E94871}"/>
              </a:ext>
            </a:extLst>
          </p:cNvPr>
          <p:cNvCxnSpPr>
            <a:cxnSpLocks/>
            <a:stCxn id="29" idx="4"/>
          </p:cNvCxnSpPr>
          <p:nvPr/>
        </p:nvCxnSpPr>
        <p:spPr>
          <a:xfrm flipV="1">
            <a:off x="2314071" y="2379830"/>
            <a:ext cx="530523" cy="46355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2D59679-B1AF-92E8-5598-A626B5B74191}"/>
              </a:ext>
            </a:extLst>
          </p:cNvPr>
          <p:cNvCxnSpPr>
            <a:cxnSpLocks/>
            <a:stCxn id="29" idx="4"/>
            <a:endCxn id="54" idx="3"/>
          </p:cNvCxnSpPr>
          <p:nvPr/>
        </p:nvCxnSpPr>
        <p:spPr>
          <a:xfrm>
            <a:off x="2314071" y="2843389"/>
            <a:ext cx="557089" cy="661827"/>
          </a:xfrm>
          <a:prstGeom prst="bentConnector3">
            <a:avLst>
              <a:gd name="adj1" fmla="val 4792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4D660C00-5694-716C-2EC0-B1C407D54ACB}"/>
              </a:ext>
            </a:extLst>
          </p:cNvPr>
          <p:cNvSpPr/>
          <p:nvPr/>
        </p:nvSpPr>
        <p:spPr>
          <a:xfrm>
            <a:off x="5341738" y="491372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8E053-E94C-6C19-BC5E-9E30248770DD}"/>
              </a:ext>
            </a:extLst>
          </p:cNvPr>
          <p:cNvSpPr txBox="1"/>
          <p:nvPr/>
        </p:nvSpPr>
        <p:spPr>
          <a:xfrm>
            <a:off x="5608931" y="5053532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ARI(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baseline="-25000" dirty="0"/>
              <a:t>2_o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,l</a:t>
            </a:r>
            <a:r>
              <a:rPr lang="en-US" sz="16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2_k</a:t>
            </a:r>
            <a:r>
              <a:rPr lang="en-US" sz="1600" dirty="0"/>
              <a:t>)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AFD8A9-056F-AA7D-9071-F9A55548C028}"/>
              </a:ext>
            </a:extLst>
          </p:cNvPr>
          <p:cNvCxnSpPr>
            <a:cxnSpLocks/>
            <a:stCxn id="69" idx="1"/>
            <a:endCxn id="42" idx="2"/>
          </p:cNvCxnSpPr>
          <p:nvPr/>
        </p:nvCxnSpPr>
        <p:spPr>
          <a:xfrm flipV="1">
            <a:off x="5191105" y="5529472"/>
            <a:ext cx="1089782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7D35D40-0BDB-B497-7E56-8DBCC0BE381F}"/>
              </a:ext>
            </a:extLst>
          </p:cNvPr>
          <p:cNvCxnSpPr>
            <a:cxnSpLocks/>
            <a:stCxn id="66" idx="1"/>
            <a:endCxn id="42" idx="0"/>
          </p:cNvCxnSpPr>
          <p:nvPr/>
        </p:nvCxnSpPr>
        <p:spPr>
          <a:xfrm>
            <a:off x="5173884" y="4659368"/>
            <a:ext cx="1107003" cy="25435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A35004C-8811-DF56-D5FA-E25F62731B41}"/>
              </a:ext>
            </a:extLst>
          </p:cNvPr>
          <p:cNvCxnSpPr>
            <a:cxnSpLocks/>
            <a:stCxn id="50" idx="3"/>
            <a:endCxn id="114" idx="0"/>
          </p:cNvCxnSpPr>
          <p:nvPr/>
        </p:nvCxnSpPr>
        <p:spPr>
          <a:xfrm>
            <a:off x="7251662" y="2943891"/>
            <a:ext cx="724796" cy="62957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D7FAC3F-1A6F-84D6-8FAA-E9457B1CCC50}"/>
              </a:ext>
            </a:extLst>
          </p:cNvPr>
          <p:cNvSpPr/>
          <p:nvPr/>
        </p:nvSpPr>
        <p:spPr>
          <a:xfrm>
            <a:off x="2094193" y="546255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rd 38">
            <a:extLst>
              <a:ext uri="{FF2B5EF4-FFF2-40B4-BE49-F238E27FC236}">
                <a16:creationId xmlns:a16="http://schemas.microsoft.com/office/drawing/2014/main" id="{6879D311-2117-6055-AD9C-DBA821CB39F4}"/>
              </a:ext>
            </a:extLst>
          </p:cNvPr>
          <p:cNvSpPr/>
          <p:nvPr/>
        </p:nvSpPr>
        <p:spPr>
          <a:xfrm flipH="1">
            <a:off x="2862218" y="1658053"/>
            <a:ext cx="2319943" cy="1443821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Implementation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Parameters: […, </a:t>
            </a:r>
            <a:r>
              <a:rPr lang="en-US" sz="1600" b="1" dirty="0" err="1">
                <a:solidFill>
                  <a:schemeClr val="tx1"/>
                </a:solidFill>
              </a:rPr>
              <a:t>algorithm:ball_tree</a:t>
            </a:r>
            <a:r>
              <a:rPr lang="en-US" sz="1600" dirty="0">
                <a:solidFill>
                  <a:schemeClr val="tx1"/>
                </a:solidFill>
              </a:rPr>
              <a:t>, …]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Decision 49">
            <a:extLst>
              <a:ext uri="{FF2B5EF4-FFF2-40B4-BE49-F238E27FC236}">
                <a16:creationId xmlns:a16="http://schemas.microsoft.com/office/drawing/2014/main" id="{FF511416-4C89-6A90-DCF9-B30969C93C62}"/>
              </a:ext>
            </a:extLst>
          </p:cNvPr>
          <p:cNvSpPr/>
          <p:nvPr/>
        </p:nvSpPr>
        <p:spPr>
          <a:xfrm>
            <a:off x="5373364" y="2636015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C37B7-81E0-CB8C-8C50-3CEB1E7BA46C}"/>
              </a:ext>
            </a:extLst>
          </p:cNvPr>
          <p:cNvSpPr txBox="1"/>
          <p:nvPr/>
        </p:nvSpPr>
        <p:spPr>
          <a:xfrm>
            <a:off x="5640557" y="2775826"/>
            <a:ext cx="1340579" cy="33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ARI(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baseline="-25000" dirty="0"/>
              <a:t>2_o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,l</a:t>
            </a:r>
            <a:r>
              <a:rPr lang="en-US" sz="16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2_k</a:t>
            </a:r>
            <a:r>
              <a:rPr lang="en-US" sz="1600" dirty="0"/>
              <a:t>)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5E7A18C-77DA-0567-B18C-378BEF0B969D}"/>
              </a:ext>
            </a:extLst>
          </p:cNvPr>
          <p:cNvCxnSpPr>
            <a:cxnSpLocks/>
            <a:stCxn id="54" idx="1"/>
            <a:endCxn id="50" idx="2"/>
          </p:cNvCxnSpPr>
          <p:nvPr/>
        </p:nvCxnSpPr>
        <p:spPr>
          <a:xfrm flipV="1">
            <a:off x="5191104" y="3251766"/>
            <a:ext cx="1121409" cy="253450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2624D75-3E0A-1080-2B50-5422232C24C3}"/>
              </a:ext>
            </a:extLst>
          </p:cNvPr>
          <p:cNvCxnSpPr>
            <a:cxnSpLocks/>
            <a:stCxn id="39" idx="1"/>
            <a:endCxn id="50" idx="0"/>
          </p:cNvCxnSpPr>
          <p:nvPr/>
        </p:nvCxnSpPr>
        <p:spPr>
          <a:xfrm>
            <a:off x="5182161" y="2379964"/>
            <a:ext cx="1130352" cy="25605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1DDB72E-CD50-1266-E099-69A80C4042B8}"/>
              </a:ext>
            </a:extLst>
          </p:cNvPr>
          <p:cNvCxnSpPr>
            <a:cxnSpLocks/>
            <a:stCxn id="42" idx="3"/>
            <a:endCxn id="114" idx="2"/>
          </p:cNvCxnSpPr>
          <p:nvPr/>
        </p:nvCxnSpPr>
        <p:spPr>
          <a:xfrm flipV="1">
            <a:off x="7220036" y="4638900"/>
            <a:ext cx="756422" cy="58269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d 3">
            <a:extLst>
              <a:ext uri="{FF2B5EF4-FFF2-40B4-BE49-F238E27FC236}">
                <a16:creationId xmlns:a16="http://schemas.microsoft.com/office/drawing/2014/main" id="{CCB07E2C-7B92-FCDD-27C3-A06990AEFCF0}"/>
              </a:ext>
            </a:extLst>
          </p:cNvPr>
          <p:cNvSpPr/>
          <p:nvPr/>
        </p:nvSpPr>
        <p:spPr>
          <a:xfrm flipH="1">
            <a:off x="3063184" y="2511259"/>
            <a:ext cx="2738905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308D5-5376-9727-88EA-5D414F0B4136}"/>
              </a:ext>
            </a:extLst>
          </p:cNvPr>
          <p:cNvSpPr/>
          <p:nvPr/>
        </p:nvSpPr>
        <p:spPr>
          <a:xfrm>
            <a:off x="3063185" y="1710558"/>
            <a:ext cx="2738906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[…, </a:t>
            </a:r>
            <a:r>
              <a:rPr lang="en-US" sz="1600" b="1" dirty="0" err="1"/>
              <a:t>algorithm:ball_tree</a:t>
            </a:r>
            <a:r>
              <a:rPr lang="en-US" sz="1600" dirty="0"/>
              <a:t>, …]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A22CF-B2F3-A0DE-1B51-523CEA227094}"/>
              </a:ext>
            </a:extLst>
          </p:cNvPr>
          <p:cNvSpPr/>
          <p:nvPr/>
        </p:nvSpPr>
        <p:spPr>
          <a:xfrm>
            <a:off x="2844594" y="1601226"/>
            <a:ext cx="3087279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61268" y="271495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892750" y="290719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61268" y="5059234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892750" y="525147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094193" y="560911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094193" y="575787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3063184" y="3247133"/>
            <a:ext cx="2738905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3060389" y="4788965"/>
            <a:ext cx="2741700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Original Implementation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6D545-8C80-76AD-2725-C2E54C344FF2}"/>
              </a:ext>
            </a:extLst>
          </p:cNvPr>
          <p:cNvSpPr/>
          <p:nvPr/>
        </p:nvSpPr>
        <p:spPr>
          <a:xfrm>
            <a:off x="3060389" y="3988264"/>
            <a:ext cx="2741701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[…, </a:t>
            </a:r>
            <a:r>
              <a:rPr lang="en-US" sz="1600" b="1" dirty="0" err="1"/>
              <a:t>algorithm:kd_tree</a:t>
            </a:r>
            <a:r>
              <a:rPr lang="en-US" sz="1600" dirty="0"/>
              <a:t>, …]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B46B486-E9E1-07C8-8725-9995654DFC81}"/>
              </a:ext>
            </a:extLst>
          </p:cNvPr>
          <p:cNvSpPr/>
          <p:nvPr/>
        </p:nvSpPr>
        <p:spPr>
          <a:xfrm>
            <a:off x="2844594" y="3878932"/>
            <a:ext cx="3087279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3182453" y="552483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Decision 86">
            <a:extLst>
              <a:ext uri="{FF2B5EF4-FFF2-40B4-BE49-F238E27FC236}">
                <a16:creationId xmlns:a16="http://schemas.microsoft.com/office/drawing/2014/main" id="{66396C0A-94E2-0398-DE38-81292A8DD427}"/>
              </a:ext>
            </a:extLst>
          </p:cNvPr>
          <p:cNvSpPr/>
          <p:nvPr/>
        </p:nvSpPr>
        <p:spPr>
          <a:xfrm>
            <a:off x="6592168" y="263189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03A713-DFD2-B9F7-1CB6-08B8B326CD74}"/>
              </a:ext>
            </a:extLst>
          </p:cNvPr>
          <p:cNvSpPr txBox="1"/>
          <p:nvPr/>
        </p:nvSpPr>
        <p:spPr>
          <a:xfrm>
            <a:off x="6690804" y="2763320"/>
            <a:ext cx="168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Comparison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8041974" y="3727158"/>
            <a:ext cx="2059317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[…, </a:t>
            </a:r>
            <a:r>
              <a:rPr lang="en-US" sz="1600" b="1" dirty="0"/>
              <a:t>algorithm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b="1" dirty="0" err="1"/>
              <a:t>kd_tree</a:t>
            </a:r>
            <a:r>
              <a:rPr lang="en-US" sz="1600" dirty="0"/>
              <a:t> (best ARI score),…]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686AE24-10B9-B606-C7FF-ECF221EE265C}"/>
              </a:ext>
            </a:extLst>
          </p:cNvPr>
          <p:cNvCxnSpPr>
            <a:cxnSpLocks/>
            <a:stCxn id="31" idx="4"/>
            <a:endCxn id="68" idx="1"/>
          </p:cNvCxnSpPr>
          <p:nvPr/>
        </p:nvCxnSpPr>
        <p:spPr>
          <a:xfrm flipV="1">
            <a:off x="2314071" y="4657536"/>
            <a:ext cx="530523" cy="530128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C56A654-2050-4C1F-DFD7-3ED7CD5B077C}"/>
              </a:ext>
            </a:extLst>
          </p:cNvPr>
          <p:cNvCxnSpPr>
            <a:cxnSpLocks/>
            <a:stCxn id="31" idx="4"/>
            <a:endCxn id="69" idx="3"/>
          </p:cNvCxnSpPr>
          <p:nvPr/>
        </p:nvCxnSpPr>
        <p:spPr>
          <a:xfrm>
            <a:off x="2314071" y="5187664"/>
            <a:ext cx="868382" cy="595258"/>
          </a:xfrm>
          <a:prstGeom prst="bentConnector3">
            <a:avLst>
              <a:gd name="adj1" fmla="val 30542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B9248D7-42DF-3B90-7C91-F4FA04E94871}"/>
              </a:ext>
            </a:extLst>
          </p:cNvPr>
          <p:cNvCxnSpPr>
            <a:cxnSpLocks/>
            <a:stCxn id="29" idx="4"/>
            <a:endCxn id="6" idx="1"/>
          </p:cNvCxnSpPr>
          <p:nvPr/>
        </p:nvCxnSpPr>
        <p:spPr>
          <a:xfrm flipV="1">
            <a:off x="2314071" y="2379830"/>
            <a:ext cx="530523" cy="463559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2D59679-B1AF-92E8-5598-A626B5B74191}"/>
              </a:ext>
            </a:extLst>
          </p:cNvPr>
          <p:cNvCxnSpPr>
            <a:cxnSpLocks/>
            <a:stCxn id="29" idx="4"/>
            <a:endCxn id="54" idx="3"/>
          </p:cNvCxnSpPr>
          <p:nvPr/>
        </p:nvCxnSpPr>
        <p:spPr>
          <a:xfrm>
            <a:off x="2314071" y="2843389"/>
            <a:ext cx="749113" cy="661827"/>
          </a:xfrm>
          <a:prstGeom prst="bentConnector3">
            <a:avLst>
              <a:gd name="adj1" fmla="val 3540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9AC7FB-71AC-ACA0-06AC-D576FC5F295D}"/>
              </a:ext>
            </a:extLst>
          </p:cNvPr>
          <p:cNvCxnSpPr>
            <a:cxnSpLocks/>
            <a:stCxn id="18" idx="3"/>
            <a:endCxn id="87" idx="2"/>
          </p:cNvCxnSpPr>
          <p:nvPr/>
        </p:nvCxnSpPr>
        <p:spPr>
          <a:xfrm flipV="1">
            <a:off x="6841005" y="3247642"/>
            <a:ext cx="690312" cy="2575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2336FA-3404-5647-3836-B4570FE48AA0}"/>
              </a:ext>
            </a:extLst>
          </p:cNvPr>
          <p:cNvSpPr/>
          <p:nvPr/>
        </p:nvSpPr>
        <p:spPr>
          <a:xfrm>
            <a:off x="6301135" y="2233261"/>
            <a:ext cx="545714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1_o</a:t>
            </a:r>
            <a:endParaRPr lang="en-US" sz="2400" i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18F54C-4A0B-5648-AB45-95D664FA38D8}"/>
              </a:ext>
            </a:extLst>
          </p:cNvPr>
          <p:cNvSpPr/>
          <p:nvPr/>
        </p:nvSpPr>
        <p:spPr>
          <a:xfrm>
            <a:off x="6295291" y="3361654"/>
            <a:ext cx="545714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1_k</a:t>
            </a:r>
            <a:endParaRPr lang="en-US" sz="2400" i="1" baseline="-25000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AFCEED6-6165-DDB4-9DAF-CF6A2C62507B}"/>
              </a:ext>
            </a:extLst>
          </p:cNvPr>
          <p:cNvCxnSpPr>
            <a:cxnSpLocks/>
            <a:stCxn id="17" idx="3"/>
            <a:endCxn id="87" idx="0"/>
          </p:cNvCxnSpPr>
          <p:nvPr/>
        </p:nvCxnSpPr>
        <p:spPr>
          <a:xfrm>
            <a:off x="6846849" y="2376822"/>
            <a:ext cx="684468" cy="255069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110DA-E422-D65F-2989-92188299C2E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931873" y="2376822"/>
            <a:ext cx="369262" cy="3008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7F901D-7118-E411-37D1-31DA07B693F2}"/>
              </a:ext>
            </a:extLst>
          </p:cNvPr>
          <p:cNvCxnSpPr>
            <a:cxnSpLocks/>
            <a:stCxn id="54" idx="1"/>
            <a:endCxn id="18" idx="1"/>
          </p:cNvCxnSpPr>
          <p:nvPr/>
        </p:nvCxnSpPr>
        <p:spPr>
          <a:xfrm flipV="1">
            <a:off x="5802089" y="3505215"/>
            <a:ext cx="493202" cy="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ecision 41">
            <a:extLst>
              <a:ext uri="{FF2B5EF4-FFF2-40B4-BE49-F238E27FC236}">
                <a16:creationId xmlns:a16="http://schemas.microsoft.com/office/drawing/2014/main" id="{4D660C00-5694-716C-2EC0-B1C407D54ACB}"/>
              </a:ext>
            </a:extLst>
          </p:cNvPr>
          <p:cNvSpPr/>
          <p:nvPr/>
        </p:nvSpPr>
        <p:spPr>
          <a:xfrm>
            <a:off x="6592168" y="4913721"/>
            <a:ext cx="1878298" cy="615751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8E053-E94C-6C19-BC5E-9E30248770DD}"/>
              </a:ext>
            </a:extLst>
          </p:cNvPr>
          <p:cNvSpPr txBox="1"/>
          <p:nvPr/>
        </p:nvSpPr>
        <p:spPr>
          <a:xfrm>
            <a:off x="6690804" y="5045150"/>
            <a:ext cx="1681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Comparison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2AFD8A9-056F-AA7D-9071-F9A55548C028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 flipV="1">
            <a:off x="6835161" y="5529472"/>
            <a:ext cx="696156" cy="257573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14E000-3517-22FF-BB7A-6E9AE5404274}"/>
              </a:ext>
            </a:extLst>
          </p:cNvPr>
          <p:cNvSpPr/>
          <p:nvPr/>
        </p:nvSpPr>
        <p:spPr>
          <a:xfrm>
            <a:off x="6301135" y="4515091"/>
            <a:ext cx="539870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2_o</a:t>
            </a:r>
            <a:endParaRPr lang="en-US" sz="2400" i="1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E6FF87-FE42-BE80-E77F-C4A661E8F1A6}"/>
              </a:ext>
            </a:extLst>
          </p:cNvPr>
          <p:cNvSpPr/>
          <p:nvPr/>
        </p:nvSpPr>
        <p:spPr>
          <a:xfrm>
            <a:off x="6295291" y="5643484"/>
            <a:ext cx="539870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2_k</a:t>
            </a:r>
            <a:endParaRPr lang="en-US" sz="2400" i="1" baseline="-25000" dirty="0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7D35D40-0BDB-B497-7E56-8DBCC0BE381F}"/>
              </a:ext>
            </a:extLst>
          </p:cNvPr>
          <p:cNvCxnSpPr>
            <a:cxnSpLocks/>
            <a:stCxn id="45" idx="3"/>
            <a:endCxn id="42" idx="0"/>
          </p:cNvCxnSpPr>
          <p:nvPr/>
        </p:nvCxnSpPr>
        <p:spPr>
          <a:xfrm>
            <a:off x="6841005" y="4658652"/>
            <a:ext cx="690312" cy="255069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18D928-3BDB-EE6B-F484-FBE9086B40F9}"/>
              </a:ext>
            </a:extLst>
          </p:cNvPr>
          <p:cNvCxnSpPr>
            <a:cxnSpLocks/>
            <a:stCxn id="68" idx="3"/>
            <a:endCxn id="45" idx="1"/>
          </p:cNvCxnSpPr>
          <p:nvPr/>
        </p:nvCxnSpPr>
        <p:spPr>
          <a:xfrm>
            <a:off x="5931873" y="4657536"/>
            <a:ext cx="369262" cy="111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B420A3-8250-72BD-2DB2-03E8450BD8CA}"/>
              </a:ext>
            </a:extLst>
          </p:cNvPr>
          <p:cNvCxnSpPr>
            <a:cxnSpLocks/>
            <a:stCxn id="69" idx="1"/>
            <a:endCxn id="46" idx="1"/>
          </p:cNvCxnSpPr>
          <p:nvPr/>
        </p:nvCxnSpPr>
        <p:spPr>
          <a:xfrm>
            <a:off x="5802089" y="5782922"/>
            <a:ext cx="493202" cy="412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A35004C-8811-DF56-D5FA-E25F62731B41}"/>
              </a:ext>
            </a:extLst>
          </p:cNvPr>
          <p:cNvCxnSpPr>
            <a:cxnSpLocks/>
            <a:stCxn id="96" idx="3"/>
            <a:endCxn id="114" idx="1"/>
          </p:cNvCxnSpPr>
          <p:nvPr/>
        </p:nvCxnSpPr>
        <p:spPr>
          <a:xfrm flipH="1">
            <a:off x="8041974" y="2932597"/>
            <a:ext cx="329856" cy="1139921"/>
          </a:xfrm>
          <a:prstGeom prst="bentConnector5">
            <a:avLst>
              <a:gd name="adj1" fmla="val -69303"/>
              <a:gd name="adj2" fmla="val 42277"/>
              <a:gd name="adj3" fmla="val 1693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56B4951-1D51-52AF-93D1-40CD41D405F2}"/>
              </a:ext>
            </a:extLst>
          </p:cNvPr>
          <p:cNvCxnSpPr>
            <a:cxnSpLocks/>
            <a:stCxn id="43" idx="3"/>
            <a:endCxn id="114" idx="1"/>
          </p:cNvCxnSpPr>
          <p:nvPr/>
        </p:nvCxnSpPr>
        <p:spPr>
          <a:xfrm flipH="1" flipV="1">
            <a:off x="8041974" y="4072518"/>
            <a:ext cx="329856" cy="1141909"/>
          </a:xfrm>
          <a:prstGeom prst="bentConnector5">
            <a:avLst>
              <a:gd name="adj1" fmla="val -69303"/>
              <a:gd name="adj2" fmla="val 42290"/>
              <a:gd name="adj3" fmla="val 1693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1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rd 3">
            <a:extLst>
              <a:ext uri="{FF2B5EF4-FFF2-40B4-BE49-F238E27FC236}">
                <a16:creationId xmlns:a16="http://schemas.microsoft.com/office/drawing/2014/main" id="{CCB07E2C-7B92-FCDD-27C3-A06990AEFCF0}"/>
              </a:ext>
            </a:extLst>
          </p:cNvPr>
          <p:cNvSpPr/>
          <p:nvPr/>
        </p:nvSpPr>
        <p:spPr>
          <a:xfrm flipH="1">
            <a:off x="3182453" y="251125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308D5-5376-9727-88EA-5D414F0B4136}"/>
              </a:ext>
            </a:extLst>
          </p:cNvPr>
          <p:cNvSpPr/>
          <p:nvPr/>
        </p:nvSpPr>
        <p:spPr>
          <a:xfrm>
            <a:off x="3182455" y="1710558"/>
            <a:ext cx="2619635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a</a:t>
            </a:r>
            <a:r>
              <a:rPr lang="en-US" sz="1600" b="1" baseline="-25000" dirty="0"/>
              <a:t>1</a:t>
            </a:r>
            <a:r>
              <a:rPr lang="en-US" sz="1600" dirty="0"/>
              <a:t>, P</a:t>
            </a:r>
            <a:r>
              <a:rPr lang="en-US" sz="1600" baseline="-25000" dirty="0"/>
              <a:t>b</a:t>
            </a:r>
            <a:r>
              <a:rPr lang="en-US" sz="1600" dirty="0"/>
              <a:t>:b</a:t>
            </a:r>
            <a:r>
              <a:rPr lang="en-US" sz="1600" baseline="-25000" dirty="0"/>
              <a:t>default</a:t>
            </a:r>
            <a:r>
              <a:rPr lang="en-US" sz="1600" dirty="0"/>
              <a:t>, …, </a:t>
            </a:r>
            <a:r>
              <a:rPr lang="en-US" sz="1600" dirty="0" err="1"/>
              <a:t>Pn:n</a:t>
            </a:r>
            <a:r>
              <a:rPr lang="en-US" sz="1600" baseline="-25000" dirty="0" err="1"/>
              <a:t>default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A22CF-B2F3-A0DE-1B51-523CEA227094}"/>
              </a:ext>
            </a:extLst>
          </p:cNvPr>
          <p:cNvSpPr/>
          <p:nvPr/>
        </p:nvSpPr>
        <p:spPr>
          <a:xfrm>
            <a:off x="3063185" y="1601226"/>
            <a:ext cx="2868688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518BF050-C8B6-54AA-F5C2-314DD0BCEE6A}"/>
              </a:ext>
            </a:extLst>
          </p:cNvPr>
          <p:cNvSpPr/>
          <p:nvPr/>
        </p:nvSpPr>
        <p:spPr>
          <a:xfrm>
            <a:off x="627859" y="4442383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D6DF3-2FEA-3E26-6C21-D6BD53569C5D}"/>
              </a:ext>
            </a:extLst>
          </p:cNvPr>
          <p:cNvSpPr txBox="1"/>
          <p:nvPr/>
        </p:nvSpPr>
        <p:spPr>
          <a:xfrm>
            <a:off x="480675" y="4827780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8281C8D-4FD2-216F-775F-8122310A1894}"/>
              </a:ext>
            </a:extLst>
          </p:cNvPr>
          <p:cNvSpPr/>
          <p:nvPr/>
        </p:nvSpPr>
        <p:spPr>
          <a:xfrm>
            <a:off x="1972952" y="3700265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3FB8F6-7267-AB43-9206-9DC808EE09F8}"/>
              </a:ext>
            </a:extLst>
          </p:cNvPr>
          <p:cNvSpPr txBox="1"/>
          <p:nvPr/>
        </p:nvSpPr>
        <p:spPr>
          <a:xfrm>
            <a:off x="1904434" y="3892505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71ECD637-C4CD-81F5-36DF-B34220C7E6D2}"/>
              </a:ext>
            </a:extLst>
          </p:cNvPr>
          <p:cNvSpPr/>
          <p:nvPr/>
        </p:nvSpPr>
        <p:spPr>
          <a:xfrm>
            <a:off x="1972952" y="425014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A53E4-9B1F-4547-4A0C-C35929A8098E}"/>
              </a:ext>
            </a:extLst>
          </p:cNvPr>
          <p:cNvSpPr txBox="1"/>
          <p:nvPr/>
        </p:nvSpPr>
        <p:spPr>
          <a:xfrm>
            <a:off x="1904434" y="444238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EDD630E1-9AE5-ACF6-7121-FDB8BE42E3A7}"/>
              </a:ext>
            </a:extLst>
          </p:cNvPr>
          <p:cNvSpPr/>
          <p:nvPr/>
        </p:nvSpPr>
        <p:spPr>
          <a:xfrm>
            <a:off x="1972952" y="5124787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904DD-24CB-A89B-F955-66E90F52C89C}"/>
              </a:ext>
            </a:extLst>
          </p:cNvPr>
          <p:cNvSpPr txBox="1"/>
          <p:nvPr/>
        </p:nvSpPr>
        <p:spPr>
          <a:xfrm>
            <a:off x="1904434" y="5317027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7A455A-D623-1965-F7F4-6AD1C8C90514}"/>
              </a:ext>
            </a:extLst>
          </p:cNvPr>
          <p:cNvSpPr/>
          <p:nvPr/>
        </p:nvSpPr>
        <p:spPr>
          <a:xfrm>
            <a:off x="2105877" y="4800021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A8EB56-8FF3-ECDD-999A-C60F34AE2695}"/>
              </a:ext>
            </a:extLst>
          </p:cNvPr>
          <p:cNvSpPr/>
          <p:nvPr/>
        </p:nvSpPr>
        <p:spPr>
          <a:xfrm>
            <a:off x="2105877" y="4948785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5FAD9C-CDE0-03CF-454B-0C5FDF63EA00}"/>
              </a:ext>
            </a:extLst>
          </p:cNvPr>
          <p:cNvGrpSpPr/>
          <p:nvPr/>
        </p:nvGrpSpPr>
        <p:grpSpPr>
          <a:xfrm>
            <a:off x="1191160" y="3828695"/>
            <a:ext cx="788141" cy="1424522"/>
            <a:chOff x="1469456" y="1255261"/>
            <a:chExt cx="788141" cy="142452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5922C2-B77F-F71E-E690-45950959DA76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1261578"/>
              <a:ext cx="41292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C03FB4-CF61-A2D5-0AD8-AFED027A091F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805139"/>
              <a:ext cx="38871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C1481B-E162-DDC0-A113-89C8F2E7A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2679783"/>
              <a:ext cx="40657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A4D529-8A92-D2E1-F172-CFBEDCCEC49F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255261"/>
              <a:ext cx="0" cy="142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4F8AFB-2972-EE31-5859-59A83F4B7DCC}"/>
                </a:ext>
              </a:extLst>
            </p:cNvPr>
            <p:cNvCxnSpPr>
              <a:cxnSpLocks/>
            </p:cNvCxnSpPr>
            <p:nvPr/>
          </p:nvCxnSpPr>
          <p:spPr>
            <a:xfrm>
              <a:off x="1469456" y="2093526"/>
              <a:ext cx="3985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ED4214-84FA-A6BD-94C8-1BF1B3044A8E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2325755" y="3828695"/>
            <a:ext cx="1373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878893-E5BA-1DCA-ABC2-17C6D0AC75F2}"/>
              </a:ext>
            </a:extLst>
          </p:cNvPr>
          <p:cNvCxnSpPr>
            <a:cxnSpLocks/>
          </p:cNvCxnSpPr>
          <p:nvPr/>
        </p:nvCxnSpPr>
        <p:spPr>
          <a:xfrm>
            <a:off x="2332796" y="5264881"/>
            <a:ext cx="1303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DF7546-679F-1FA0-69DD-75B0D208801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63151" y="2379830"/>
            <a:ext cx="600034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1D8625-6A92-F4BA-41B3-5899147FD005}"/>
              </a:ext>
            </a:extLst>
          </p:cNvPr>
          <p:cNvCxnSpPr>
            <a:cxnSpLocks/>
          </p:cNvCxnSpPr>
          <p:nvPr/>
        </p:nvCxnSpPr>
        <p:spPr>
          <a:xfrm flipV="1">
            <a:off x="2463151" y="2379830"/>
            <a:ext cx="0" cy="1457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rd 53">
            <a:extLst>
              <a:ext uri="{FF2B5EF4-FFF2-40B4-BE49-F238E27FC236}">
                <a16:creationId xmlns:a16="http://schemas.microsoft.com/office/drawing/2014/main" id="{61AE9B96-D4C6-5050-5700-B563A49E132F}"/>
              </a:ext>
            </a:extLst>
          </p:cNvPr>
          <p:cNvSpPr/>
          <p:nvPr/>
        </p:nvSpPr>
        <p:spPr>
          <a:xfrm flipH="1">
            <a:off x="3182453" y="3247133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 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B05409-90A3-2019-3183-2983416C400B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2463151" y="3505216"/>
            <a:ext cx="719302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rd 65">
            <a:extLst>
              <a:ext uri="{FF2B5EF4-FFF2-40B4-BE49-F238E27FC236}">
                <a16:creationId xmlns:a16="http://schemas.microsoft.com/office/drawing/2014/main" id="{2A7BB8AC-42A2-C1B4-880C-A535674FECA1}"/>
              </a:ext>
            </a:extLst>
          </p:cNvPr>
          <p:cNvSpPr/>
          <p:nvPr/>
        </p:nvSpPr>
        <p:spPr>
          <a:xfrm flipH="1">
            <a:off x="3182453" y="4788965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76D545-8C80-76AD-2725-C2E54C344FF2}"/>
              </a:ext>
            </a:extLst>
          </p:cNvPr>
          <p:cNvSpPr/>
          <p:nvPr/>
        </p:nvSpPr>
        <p:spPr>
          <a:xfrm>
            <a:off x="3182455" y="3988264"/>
            <a:ext cx="2619635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Parameters</a:t>
            </a:r>
          </a:p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a</a:t>
            </a:r>
            <a:r>
              <a:rPr lang="en-US" sz="1600" b="1" baseline="-25000" dirty="0"/>
              <a:t>2</a:t>
            </a:r>
            <a:r>
              <a:rPr lang="en-US" sz="1600" dirty="0"/>
              <a:t>, P</a:t>
            </a:r>
            <a:r>
              <a:rPr lang="en-US" sz="1600" baseline="-25000" dirty="0"/>
              <a:t>b</a:t>
            </a:r>
            <a:r>
              <a:rPr lang="en-US" sz="1600" dirty="0"/>
              <a:t>:b</a:t>
            </a:r>
            <a:r>
              <a:rPr lang="en-US" sz="1600" baseline="-25000" dirty="0"/>
              <a:t>default</a:t>
            </a:r>
            <a:r>
              <a:rPr lang="en-US" sz="1600" dirty="0"/>
              <a:t>, …, </a:t>
            </a:r>
            <a:r>
              <a:rPr lang="en-US" sz="1600" dirty="0" err="1"/>
              <a:t>Pn:n</a:t>
            </a:r>
            <a:r>
              <a:rPr lang="en-US" sz="1600" baseline="-25000" dirty="0" err="1"/>
              <a:t>default</a:t>
            </a:r>
            <a:r>
              <a:rPr lang="en-US" sz="1600" dirty="0"/>
              <a:t>]</a:t>
            </a:r>
            <a:endParaRPr lang="en-US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B46B486-E9E1-07C8-8725-9995654DFC81}"/>
              </a:ext>
            </a:extLst>
          </p:cNvPr>
          <p:cNvSpPr/>
          <p:nvPr/>
        </p:nvSpPr>
        <p:spPr>
          <a:xfrm>
            <a:off x="3063185" y="3878932"/>
            <a:ext cx="2868688" cy="15572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DE6E25A4-7CC6-609E-009A-0199A5EE53B8}"/>
              </a:ext>
            </a:extLst>
          </p:cNvPr>
          <p:cNvSpPr/>
          <p:nvPr/>
        </p:nvSpPr>
        <p:spPr>
          <a:xfrm flipH="1">
            <a:off x="3182453" y="5524839"/>
            <a:ext cx="2619636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06C0DC-72D8-7471-7E90-1EEAB87027CD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2815009" y="5782921"/>
            <a:ext cx="367444" cy="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656E40-604F-2C0D-8DE5-D9B0463726A5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815009" y="4657536"/>
            <a:ext cx="248176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5897628-05FE-57C3-7F0C-025A37DBC1E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325755" y="4378573"/>
            <a:ext cx="494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CD595-8F65-2323-DE30-225CC61A81E2}"/>
              </a:ext>
            </a:extLst>
          </p:cNvPr>
          <p:cNvCxnSpPr>
            <a:cxnSpLocks/>
          </p:cNvCxnSpPr>
          <p:nvPr/>
        </p:nvCxnSpPr>
        <p:spPr>
          <a:xfrm flipV="1">
            <a:off x="2815009" y="4378573"/>
            <a:ext cx="0" cy="1404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FE96FA-B2DF-F9B3-3B30-CFD70C007611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5931873" y="2379830"/>
            <a:ext cx="251659" cy="50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Decision 86">
            <a:extLst>
              <a:ext uri="{FF2B5EF4-FFF2-40B4-BE49-F238E27FC236}">
                <a16:creationId xmlns:a16="http://schemas.microsoft.com/office/drawing/2014/main" id="{66396C0A-94E2-0398-DE38-81292A8DD427}"/>
              </a:ext>
            </a:extLst>
          </p:cNvPr>
          <p:cNvSpPr/>
          <p:nvPr/>
        </p:nvSpPr>
        <p:spPr>
          <a:xfrm>
            <a:off x="6183532" y="1921019"/>
            <a:ext cx="1878298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562E30-F04B-6A60-A339-95A7FD5AA09B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122681" y="2839646"/>
            <a:ext cx="0" cy="66556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154CDD8-B686-FD44-B3AD-4A94AB43431D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5802089" y="3505216"/>
            <a:ext cx="1320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F03A713-DFD2-B9F7-1CB6-08B8B326CD74}"/>
              </a:ext>
            </a:extLst>
          </p:cNvPr>
          <p:cNvSpPr txBox="1"/>
          <p:nvPr/>
        </p:nvSpPr>
        <p:spPr>
          <a:xfrm>
            <a:off x="6285407" y="2126227"/>
            <a:ext cx="16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 (Clustering)</a:t>
            </a:r>
          </a:p>
          <a:p>
            <a:pPr algn="ctr"/>
            <a:r>
              <a:rPr lang="en-US" sz="1600" dirty="0"/>
              <a:t>F1 (AD)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C6EA49D-D75C-2BBD-8547-DD2FED69158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931873" y="4679383"/>
            <a:ext cx="251659" cy="503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Decision 98">
            <a:extLst>
              <a:ext uri="{FF2B5EF4-FFF2-40B4-BE49-F238E27FC236}">
                <a16:creationId xmlns:a16="http://schemas.microsoft.com/office/drawing/2014/main" id="{0D117A4B-C986-F069-63A7-F5143FB39F18}"/>
              </a:ext>
            </a:extLst>
          </p:cNvPr>
          <p:cNvSpPr/>
          <p:nvPr/>
        </p:nvSpPr>
        <p:spPr>
          <a:xfrm>
            <a:off x="6183532" y="4220572"/>
            <a:ext cx="1878298" cy="91862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9731CA-BD8F-3C8F-8C1A-416D3A77AD1B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7122681" y="5139199"/>
            <a:ext cx="0" cy="665569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31DA11-BD01-B01A-F40A-965DF4DDADA2}"/>
              </a:ext>
            </a:extLst>
          </p:cNvPr>
          <p:cNvCxnSpPr>
            <a:cxnSpLocks/>
          </p:cNvCxnSpPr>
          <p:nvPr/>
        </p:nvCxnSpPr>
        <p:spPr>
          <a:xfrm>
            <a:off x="5802089" y="5804769"/>
            <a:ext cx="1320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E624945-5E86-9065-536C-6C9D8393E6BF}"/>
              </a:ext>
            </a:extLst>
          </p:cNvPr>
          <p:cNvSpPr txBox="1"/>
          <p:nvPr/>
        </p:nvSpPr>
        <p:spPr>
          <a:xfrm>
            <a:off x="6285407" y="4425780"/>
            <a:ext cx="168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ARI (Clustering)</a:t>
            </a:r>
          </a:p>
          <a:p>
            <a:pPr algn="ctr"/>
            <a:r>
              <a:rPr lang="en-US" sz="1600" dirty="0"/>
              <a:t>F1 (AD)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B630B18-71A0-CE79-AAC5-841E52E391EF}"/>
              </a:ext>
            </a:extLst>
          </p:cNvPr>
          <p:cNvSpPr/>
          <p:nvPr/>
        </p:nvSpPr>
        <p:spPr>
          <a:xfrm>
            <a:off x="2508179" y="5217786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3186DCF-4A1C-0C89-77F4-1A2EEACE31DA}"/>
              </a:ext>
            </a:extLst>
          </p:cNvPr>
          <p:cNvSpPr/>
          <p:nvPr/>
        </p:nvSpPr>
        <p:spPr>
          <a:xfrm>
            <a:off x="2638457" y="5222702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78A02CD-9247-091A-D7DF-959E74D540A7}"/>
              </a:ext>
            </a:extLst>
          </p:cNvPr>
          <p:cNvSpPr/>
          <p:nvPr/>
        </p:nvSpPr>
        <p:spPr>
          <a:xfrm>
            <a:off x="8299174" y="3201891"/>
            <a:ext cx="1567067" cy="6907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[P</a:t>
            </a:r>
            <a:r>
              <a:rPr lang="en-US" sz="1600" baseline="-25000" dirty="0"/>
              <a:t>a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a (best ARI/F1 score),…]</a:t>
            </a: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070AB7A-405D-9370-5207-2199AAB672EE}"/>
              </a:ext>
            </a:extLst>
          </p:cNvPr>
          <p:cNvCxnSpPr>
            <a:cxnSpLocks/>
          </p:cNvCxnSpPr>
          <p:nvPr/>
        </p:nvCxnSpPr>
        <p:spPr>
          <a:xfrm flipV="1">
            <a:off x="8061830" y="2379830"/>
            <a:ext cx="0" cy="229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7BEDB4-14BB-7491-9383-5295E7B662B9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061830" y="3546825"/>
            <a:ext cx="237344" cy="426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0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219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APPLE CHANCERY</vt:lpstr>
      <vt:lpstr>APPLE CHANCERY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9</cp:revision>
  <dcterms:created xsi:type="dcterms:W3CDTF">2023-06-16T09:49:57Z</dcterms:created>
  <dcterms:modified xsi:type="dcterms:W3CDTF">2023-09-28T15:15:38Z</dcterms:modified>
</cp:coreProperties>
</file>