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5"/>
    <p:restoredTop sz="96127"/>
  </p:normalViewPr>
  <p:slideViewPr>
    <p:cSldViewPr snapToGrid="0">
      <p:cViewPr varScale="1">
        <p:scale>
          <a:sx n="118" d="100"/>
          <a:sy n="118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1831240" y="894905"/>
            <a:ext cx="4153072" cy="4408940"/>
          </a:xfrm>
          <a:prstGeom prst="roundRect">
            <a:avLst>
              <a:gd name="adj" fmla="val 57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8337838" y="2678219"/>
            <a:ext cx="848887" cy="57802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 flipV="1">
            <a:off x="9186725" y="2967232"/>
            <a:ext cx="259411" cy="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9446136" y="2621229"/>
            <a:ext cx="859253" cy="69200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Final Output: </a:t>
            </a:r>
          </a:p>
          <a:p>
            <a:pPr algn="ctr"/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endParaRPr lang="en-US" sz="1400" b="1" i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-8250" y="4169763"/>
            <a:ext cx="87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</a:p>
          <a:p>
            <a:pPr algn="ctr"/>
            <a:r>
              <a:rPr lang="en-US" sz="12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985828" y="1780186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11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985829" y="2846538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990485" y="4648168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/>
          <p:nvPr/>
        </p:nvSpPr>
        <p:spPr>
          <a:xfrm>
            <a:off x="203072" y="2135422"/>
            <a:ext cx="352803" cy="193500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/>
          <p:nvPr/>
        </p:nvSpPr>
        <p:spPr>
          <a:xfrm>
            <a:off x="203547" y="2341522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/>
          <p:nvPr/>
        </p:nvSpPr>
        <p:spPr>
          <a:xfrm>
            <a:off x="204279" y="2135423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54080" y="894905"/>
            <a:ext cx="1449546" cy="4138552"/>
          </a:xfrm>
          <a:prstGeom prst="roundRect">
            <a:avLst>
              <a:gd name="adj" fmla="val 163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/>
          <p:nvPr/>
        </p:nvSpPr>
        <p:spPr>
          <a:xfrm>
            <a:off x="203416" y="3804523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556219" y="3932953"/>
            <a:ext cx="434266" cy="843645"/>
          </a:xfrm>
          <a:prstGeom prst="bentConnector3">
            <a:avLst>
              <a:gd name="adj1" fmla="val 417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556350" y="2469952"/>
            <a:ext cx="429479" cy="50501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557082" y="1908616"/>
            <a:ext cx="428746" cy="35523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339011" y="2742477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66099" y="898221"/>
            <a:ext cx="142550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 Partitioning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340433" y="283784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339011" y="2938907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1950435" y="1750876"/>
            <a:ext cx="357725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1973565" y="2819785"/>
            <a:ext cx="342672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086102" y="3478731"/>
            <a:ext cx="80683" cy="81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086102" y="3625287"/>
            <a:ext cx="80683" cy="834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540391" y="2073692"/>
            <a:ext cx="1098768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547839" y="2457930"/>
            <a:ext cx="1105410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3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3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3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540390" y="3315619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316237" y="2651342"/>
            <a:ext cx="231602" cy="31033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316237" y="2961676"/>
            <a:ext cx="224153" cy="5040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308160" y="1407187"/>
            <a:ext cx="233364" cy="48558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308160" y="1892767"/>
            <a:ext cx="232231" cy="3228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508" idx="2"/>
          </p:cNvCxnSpPr>
          <p:nvPr/>
        </p:nvCxnSpPr>
        <p:spPr>
          <a:xfrm flipV="1">
            <a:off x="3638346" y="3327340"/>
            <a:ext cx="640466" cy="13842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508" idx="0"/>
          </p:cNvCxnSpPr>
          <p:nvPr/>
        </p:nvCxnSpPr>
        <p:spPr>
          <a:xfrm>
            <a:off x="3653249" y="2651342"/>
            <a:ext cx="625563" cy="14458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086102" y="3327765"/>
            <a:ext cx="80683" cy="85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541524" y="1221481"/>
            <a:ext cx="1093434" cy="37141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3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3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3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3653250" y="1549906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3725634" y="1661503"/>
            <a:ext cx="104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2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3639159" y="2081315"/>
            <a:ext cx="638638" cy="13426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3634958" y="1407187"/>
            <a:ext cx="642839" cy="14271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7434484" y="177887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60" idx="1"/>
            <a:endCxn id="201" idx="1"/>
          </p:cNvCxnSpPr>
          <p:nvPr/>
        </p:nvCxnSpPr>
        <p:spPr>
          <a:xfrm flipV="1">
            <a:off x="7216880" y="2925626"/>
            <a:ext cx="214871" cy="28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7431751" y="2782065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671684" y="1808671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6677261" y="2810134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27" idx="1"/>
            <a:endCxn id="199" idx="1"/>
          </p:cNvCxnSpPr>
          <p:nvPr/>
        </p:nvCxnSpPr>
        <p:spPr>
          <a:xfrm flipV="1">
            <a:off x="7214148" y="1922434"/>
            <a:ext cx="220336" cy="108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289464" y="894904"/>
            <a:ext cx="1722385" cy="4928953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1655942" y="887004"/>
            <a:ext cx="44667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Determine Hyper-Parameters with Highest ARI (HAPV)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1981017" y="4070425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539262" y="3686200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3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3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3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3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3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547842" y="4517560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  <a:endParaRPr lang="en-US" sz="13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316237" y="3879612"/>
            <a:ext cx="223025" cy="33270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316237" y="4212316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510" idx="2"/>
          </p:cNvCxnSpPr>
          <p:nvPr/>
        </p:nvCxnSpPr>
        <p:spPr>
          <a:xfrm flipV="1">
            <a:off x="3645798" y="4540612"/>
            <a:ext cx="629034" cy="12709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510" idx="0"/>
          </p:cNvCxnSpPr>
          <p:nvPr/>
        </p:nvCxnSpPr>
        <p:spPr>
          <a:xfrm>
            <a:off x="3637219" y="3879612"/>
            <a:ext cx="637613" cy="1295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050832" y="1341535"/>
            <a:ext cx="827403" cy="3216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136013" y="2924277"/>
            <a:ext cx="655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2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2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4976537" y="1360882"/>
            <a:ext cx="967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Choose Hyper-parameter with Maximum Similarity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6861550" y="5146318"/>
            <a:ext cx="15369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Labels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131515" y="3441003"/>
            <a:ext cx="65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131515" y="3947110"/>
            <a:ext cx="658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131515" y="4137335"/>
            <a:ext cx="658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2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2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2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430306" y="36476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430306" y="379645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430306" y="350113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4902343" y="1815611"/>
            <a:ext cx="233670" cy="1247166"/>
          </a:xfrm>
          <a:prstGeom prst="bentConnector3">
            <a:avLst>
              <a:gd name="adj1" fmla="val 1603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133544" y="2837840"/>
            <a:ext cx="658749" cy="159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510" idx="3"/>
            <a:endCxn id="489" idx="1"/>
          </p:cNvCxnSpPr>
          <p:nvPr/>
        </p:nvCxnSpPr>
        <p:spPr>
          <a:xfrm>
            <a:off x="4899378" y="4274908"/>
            <a:ext cx="304702" cy="92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6468552" y="1624441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6316994" y="5053987"/>
            <a:ext cx="10134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Run OI</a:t>
            </a:r>
            <a:r>
              <a:rPr lang="en-US" sz="1100" i="1" baseline="-25000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on Partitions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6471284" y="2629405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FD2806E2-E6B8-EBFF-D848-F685B6AF7613}"/>
              </a:ext>
            </a:extLst>
          </p:cNvPr>
          <p:cNvSpPr/>
          <p:nvPr/>
        </p:nvSpPr>
        <p:spPr>
          <a:xfrm>
            <a:off x="215840" y="3154152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4142B890-DF7D-7B06-EDEB-3921611E7ED7}"/>
              </a:ext>
            </a:extLst>
          </p:cNvPr>
          <p:cNvSpPr/>
          <p:nvPr/>
        </p:nvSpPr>
        <p:spPr>
          <a:xfrm>
            <a:off x="998259" y="4073085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5CF7C9-2C0E-90D7-7D77-2445F9A884E2}"/>
              </a:ext>
            </a:extLst>
          </p:cNvPr>
          <p:cNvSpPr/>
          <p:nvPr/>
        </p:nvSpPr>
        <p:spPr>
          <a:xfrm>
            <a:off x="340419" y="349298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BCC541-2F8F-8FBA-E09B-8375757FB0CC}"/>
              </a:ext>
            </a:extLst>
          </p:cNvPr>
          <p:cNvSpPr/>
          <p:nvPr/>
        </p:nvSpPr>
        <p:spPr>
          <a:xfrm>
            <a:off x="340419" y="3590818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8F31B7-7F4D-4865-A7F9-15F5E737C57C}"/>
              </a:ext>
            </a:extLst>
          </p:cNvPr>
          <p:cNvSpPr/>
          <p:nvPr/>
        </p:nvSpPr>
        <p:spPr>
          <a:xfrm>
            <a:off x="340419" y="368941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C799F9C-C5AC-DAAD-59A9-D357F29823E0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>
            <a:off x="551060" y="3296043"/>
            <a:ext cx="447199" cy="918933"/>
          </a:xfrm>
          <a:prstGeom prst="bentConnector3">
            <a:avLst>
              <a:gd name="adj1" fmla="val 6491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AC53C6-3351-CD00-48DE-694A362CC4FA}"/>
              </a:ext>
            </a:extLst>
          </p:cNvPr>
          <p:cNvSpPr/>
          <p:nvPr/>
        </p:nvSpPr>
        <p:spPr>
          <a:xfrm>
            <a:off x="1132349" y="4478855"/>
            <a:ext cx="66001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F9106-A824-DA25-2DEB-224ACCE6F23A}"/>
              </a:ext>
            </a:extLst>
          </p:cNvPr>
          <p:cNvSpPr/>
          <p:nvPr/>
        </p:nvSpPr>
        <p:spPr>
          <a:xfrm>
            <a:off x="1132349" y="4564115"/>
            <a:ext cx="65999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9619F8-3C24-26CD-0288-4AB9225EC5A5}"/>
              </a:ext>
            </a:extLst>
          </p:cNvPr>
          <p:cNvSpPr/>
          <p:nvPr/>
        </p:nvSpPr>
        <p:spPr>
          <a:xfrm>
            <a:off x="1134442" y="4394803"/>
            <a:ext cx="63907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DBF600-A5BB-7DD5-660E-96F150A9EAD6}"/>
              </a:ext>
            </a:extLst>
          </p:cNvPr>
          <p:cNvSpPr/>
          <p:nvPr/>
        </p:nvSpPr>
        <p:spPr>
          <a:xfrm>
            <a:off x="1129460" y="3555854"/>
            <a:ext cx="60924" cy="6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72498-87D8-C7DB-35E0-4CBB454027BF}"/>
              </a:ext>
            </a:extLst>
          </p:cNvPr>
          <p:cNvSpPr/>
          <p:nvPr/>
        </p:nvSpPr>
        <p:spPr>
          <a:xfrm>
            <a:off x="1129460" y="3640510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ABF20B-EF57-0E5C-05A9-1033CBE7F21F}"/>
              </a:ext>
            </a:extLst>
          </p:cNvPr>
          <p:cNvSpPr/>
          <p:nvPr/>
        </p:nvSpPr>
        <p:spPr>
          <a:xfrm>
            <a:off x="1128378" y="3471197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8" name="Decision 507">
            <a:extLst>
              <a:ext uri="{FF2B5EF4-FFF2-40B4-BE49-F238E27FC236}">
                <a16:creationId xmlns:a16="http://schemas.microsoft.com/office/drawing/2014/main" id="{7D8FDC50-7D13-8934-1C60-5DFD4D3A4B86}"/>
              </a:ext>
            </a:extLst>
          </p:cNvPr>
          <p:cNvSpPr/>
          <p:nvPr/>
        </p:nvSpPr>
        <p:spPr>
          <a:xfrm>
            <a:off x="3654265" y="2795931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087A673-D6E5-2D38-7276-431E06C3B759}"/>
              </a:ext>
            </a:extLst>
          </p:cNvPr>
          <p:cNvSpPr txBox="1"/>
          <p:nvPr/>
        </p:nvSpPr>
        <p:spPr>
          <a:xfrm>
            <a:off x="3702366" y="2912883"/>
            <a:ext cx="108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2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510" name="Decision 509">
            <a:extLst>
              <a:ext uri="{FF2B5EF4-FFF2-40B4-BE49-F238E27FC236}">
                <a16:creationId xmlns:a16="http://schemas.microsoft.com/office/drawing/2014/main" id="{0FB4308C-6BE6-BD0B-4B4A-97FB345DE2BA}"/>
              </a:ext>
            </a:extLst>
          </p:cNvPr>
          <p:cNvSpPr/>
          <p:nvPr/>
        </p:nvSpPr>
        <p:spPr>
          <a:xfrm>
            <a:off x="3650285" y="4009203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7F35C-E570-E8EE-DE41-22A2737762BB}"/>
              </a:ext>
            </a:extLst>
          </p:cNvPr>
          <p:cNvSpPr txBox="1"/>
          <p:nvPr/>
        </p:nvSpPr>
        <p:spPr>
          <a:xfrm>
            <a:off x="3704855" y="4120800"/>
            <a:ext cx="1087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200" b="1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200" b="1" baseline="-250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848EE6-A933-4882-28E8-FA2C9A2EFE58}"/>
              </a:ext>
            </a:extLst>
          </p:cNvPr>
          <p:cNvSpPr txBox="1"/>
          <p:nvPr/>
        </p:nvSpPr>
        <p:spPr>
          <a:xfrm>
            <a:off x="6349563" y="899424"/>
            <a:ext cx="133329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Generate Models Using OI</a:t>
            </a:r>
            <a:r>
              <a:rPr lang="en-US" sz="13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endParaRPr lang="en-US" sz="1300" b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E839-627F-8924-269F-BF5BDA59744D}"/>
              </a:ext>
            </a:extLst>
          </p:cNvPr>
          <p:cNvSpPr txBox="1"/>
          <p:nvPr/>
        </p:nvSpPr>
        <p:spPr>
          <a:xfrm>
            <a:off x="1831238" y="4980003"/>
            <a:ext cx="4207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A5E3977-8D91-7EA0-3585-D68035415FAC}"/>
              </a:ext>
            </a:extLst>
          </p:cNvPr>
          <p:cNvSpPr/>
          <p:nvPr/>
        </p:nvSpPr>
        <p:spPr>
          <a:xfrm>
            <a:off x="6803143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E3BFD36-D819-ADE6-D035-C0408F9FEEED}"/>
              </a:ext>
            </a:extLst>
          </p:cNvPr>
          <p:cNvSpPr/>
          <p:nvPr/>
        </p:nvSpPr>
        <p:spPr>
          <a:xfrm>
            <a:off x="6803143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6C986E-6A1B-30BB-2C28-9DED368D01A9}"/>
              </a:ext>
            </a:extLst>
          </p:cNvPr>
          <p:cNvSpPr/>
          <p:nvPr/>
        </p:nvSpPr>
        <p:spPr>
          <a:xfrm>
            <a:off x="6803143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3D41F33F-0666-4492-BCD0-51E7298DCAA7}"/>
              </a:ext>
            </a:extLst>
          </p:cNvPr>
          <p:cNvCxnSpPr>
            <a:cxnSpLocks/>
            <a:stCxn id="81" idx="1"/>
            <a:endCxn id="507" idx="1"/>
          </p:cNvCxnSpPr>
          <p:nvPr/>
        </p:nvCxnSpPr>
        <p:spPr>
          <a:xfrm>
            <a:off x="7214148" y="4756312"/>
            <a:ext cx="217604" cy="32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8FF0C9B-EFD3-14DA-68B8-833CCB6BA4E2}"/>
              </a:ext>
            </a:extLst>
          </p:cNvPr>
          <p:cNvSpPr/>
          <p:nvPr/>
        </p:nvSpPr>
        <p:spPr>
          <a:xfrm>
            <a:off x="7431752" y="4613072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0" name="Can 69">
            <a:extLst>
              <a:ext uri="{FF2B5EF4-FFF2-40B4-BE49-F238E27FC236}">
                <a16:creationId xmlns:a16="http://schemas.microsoft.com/office/drawing/2014/main" id="{BC8AD193-A11A-0D9F-636F-7C5C9DF55CA4}"/>
              </a:ext>
            </a:extLst>
          </p:cNvPr>
          <p:cNvSpPr/>
          <p:nvPr/>
        </p:nvSpPr>
        <p:spPr>
          <a:xfrm>
            <a:off x="6674529" y="4637966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81" name="Card 80">
            <a:extLst>
              <a:ext uri="{FF2B5EF4-FFF2-40B4-BE49-F238E27FC236}">
                <a16:creationId xmlns:a16="http://schemas.microsoft.com/office/drawing/2014/main" id="{2815B818-DA75-9EBD-06BE-83000F81CE69}"/>
              </a:ext>
            </a:extLst>
          </p:cNvPr>
          <p:cNvSpPr/>
          <p:nvPr/>
        </p:nvSpPr>
        <p:spPr>
          <a:xfrm flipH="1">
            <a:off x="6468552" y="4457237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740A8-9A58-9170-B266-F49DD8244147}"/>
              </a:ext>
            </a:extLst>
          </p:cNvPr>
          <p:cNvSpPr txBox="1"/>
          <p:nvPr/>
        </p:nvSpPr>
        <p:spPr>
          <a:xfrm>
            <a:off x="1923564" y="448362"/>
            <a:ext cx="216075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Original Implementation (OI)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01F6C-FAA1-900A-BAAC-0EF44BA56707}"/>
              </a:ext>
            </a:extLst>
          </p:cNvPr>
          <p:cNvSpPr txBox="1"/>
          <p:nvPr/>
        </p:nvSpPr>
        <p:spPr>
          <a:xfrm>
            <a:off x="4200469" y="446650"/>
            <a:ext cx="115384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  <a:endParaRPr lang="en-US" sz="13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4E2B06-A75E-285D-1ACC-2B1CC22AB7F2}"/>
              </a:ext>
            </a:extLst>
          </p:cNvPr>
          <p:cNvCxnSpPr>
            <a:cxnSpLocks/>
            <a:stCxn id="508" idx="3"/>
            <a:endCxn id="453" idx="1"/>
          </p:cNvCxnSpPr>
          <p:nvPr/>
        </p:nvCxnSpPr>
        <p:spPr>
          <a:xfrm>
            <a:off x="4903358" y="3061636"/>
            <a:ext cx="232655" cy="1141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FEA2B7-56C5-CA5B-E5D2-60E2F20D265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777393" y="723649"/>
            <a:ext cx="0" cy="17850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5872FBC8-00A6-F450-7C6E-6CB04B5D2A8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03940" y="725361"/>
            <a:ext cx="0" cy="17679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>
            <a:extLst>
              <a:ext uri="{FF2B5EF4-FFF2-40B4-BE49-F238E27FC236}">
                <a16:creationId xmlns:a16="http://schemas.microsoft.com/office/drawing/2014/main" id="{A8147DDC-9B54-ADEC-65F7-B64ADC4B3240}"/>
              </a:ext>
            </a:extLst>
          </p:cNvPr>
          <p:cNvSpPr/>
          <p:nvPr/>
        </p:nvSpPr>
        <p:spPr>
          <a:xfrm>
            <a:off x="1525449" y="2725068"/>
            <a:ext cx="288796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400B1F8-AABE-921D-E6DF-9749A4A7CCA7}"/>
              </a:ext>
            </a:extLst>
          </p:cNvPr>
          <p:cNvSpPr/>
          <p:nvPr/>
        </p:nvSpPr>
        <p:spPr>
          <a:xfrm>
            <a:off x="5992490" y="2733191"/>
            <a:ext cx="288796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0E088-F5AB-4A93-938A-B2A47ECAE7AC}"/>
              </a:ext>
            </a:extLst>
          </p:cNvPr>
          <p:cNvSpPr txBox="1"/>
          <p:nvPr/>
        </p:nvSpPr>
        <p:spPr>
          <a:xfrm>
            <a:off x="6289465" y="5483373"/>
            <a:ext cx="17305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8959547-94DB-D6E2-AB88-968514FCC663}"/>
              </a:ext>
            </a:extLst>
          </p:cNvPr>
          <p:cNvSpPr/>
          <p:nvPr/>
        </p:nvSpPr>
        <p:spPr>
          <a:xfrm>
            <a:off x="8028205" y="2743832"/>
            <a:ext cx="288796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104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38</cp:revision>
  <dcterms:created xsi:type="dcterms:W3CDTF">2023-06-16T08:20:05Z</dcterms:created>
  <dcterms:modified xsi:type="dcterms:W3CDTF">2024-03-05T04:40:18Z</dcterms:modified>
</cp:coreProperties>
</file>