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5"/>
    <p:restoredTop sz="94648"/>
  </p:normalViewPr>
  <p:slideViewPr>
    <p:cSldViewPr snapToGrid="0">
      <p:cViewPr varScale="1">
        <p:scale>
          <a:sx n="117" d="100"/>
          <a:sy n="117" d="100"/>
        </p:scale>
        <p:origin x="688" y="168"/>
      </p:cViewPr>
      <p:guideLst>
        <p:guide orient="horz" pos="936"/>
        <p:guide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CF00-3990-0448-82D8-96AFC5DCA7B6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AEEC-277D-CE41-999B-D823D2C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7AEEC-277D-CE41-999B-D823D2CD7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352854" y="2787219"/>
            <a:ext cx="602804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>
            <a:off x="5272543" y="2361625"/>
            <a:ext cx="75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Const-K-Merge</a:t>
            </a:r>
            <a:endParaRPr lang="en-US" sz="1200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 rot="16200000">
            <a:off x="4438370" y="2523748"/>
            <a:ext cx="878774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 rot="16200000">
            <a:off x="3638368" y="2523748"/>
            <a:ext cx="878774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 rot="16200000">
            <a:off x="1763906" y="2520945"/>
            <a:ext cx="1658679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 rot="16200000">
            <a:off x="920744" y="2523159"/>
            <a:ext cx="1658679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 rot="16200000">
            <a:off x="2496668" y="330243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 rot="16200000">
            <a:off x="2495485" y="2334875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E5F56-5DA7-6DA8-98EF-1EA895E621ED}"/>
              </a:ext>
            </a:extLst>
          </p:cNvPr>
          <p:cNvSpPr/>
          <p:nvPr/>
        </p:nvSpPr>
        <p:spPr>
          <a:xfrm rot="16200000">
            <a:off x="1657124" y="3210362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C3851-6562-9ED7-80E2-6A487A8BEEBF}"/>
              </a:ext>
            </a:extLst>
          </p:cNvPr>
          <p:cNvSpPr/>
          <p:nvPr/>
        </p:nvSpPr>
        <p:spPr>
          <a:xfrm rot="16200000">
            <a:off x="1655941" y="2392025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>
            <a:off x="1238053" y="157556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81717B-51CE-AED2-8B66-A0C0B1ED5DA7}"/>
              </a:ext>
            </a:extLst>
          </p:cNvPr>
          <p:cNvSpPr/>
          <p:nvPr/>
        </p:nvSpPr>
        <p:spPr>
          <a:xfrm rot="16200000">
            <a:off x="4786347" y="2818383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 rot="16200000">
            <a:off x="3984900" y="2818383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82D7F5-4E6B-6FB6-4A1B-428FF0FD3641}"/>
              </a:ext>
            </a:extLst>
          </p:cNvPr>
          <p:cNvCxnSpPr>
            <a:cxnSpLocks/>
          </p:cNvCxnSpPr>
          <p:nvPr/>
        </p:nvCxnSpPr>
        <p:spPr>
          <a:xfrm rot="16200000">
            <a:off x="2168071" y="2486055"/>
            <a:ext cx="0" cy="844459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FCCD46-2893-F85B-B384-C34C6DE34ACA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 rot="16200000">
            <a:off x="4478699" y="2603812"/>
            <a:ext cx="0" cy="615295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2FEE03-D835-2372-F72B-817C032463F1}"/>
              </a:ext>
            </a:extLst>
          </p:cNvPr>
          <p:cNvSpPr txBox="1"/>
          <p:nvPr/>
        </p:nvSpPr>
        <p:spPr>
          <a:xfrm>
            <a:off x="3017380" y="3558365"/>
            <a:ext cx="89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Minimum </a:t>
            </a:r>
            <a:r>
              <a:rPr lang="en-US" sz="1200" i="1" dirty="0"/>
              <a:t>K</a:t>
            </a:r>
            <a:r>
              <a:rPr lang="en-US" sz="1200" dirty="0"/>
              <a:t> Distances</a:t>
            </a:r>
            <a:endParaRPr lang="en-US" sz="1200" baseline="-25000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6B9BAAC-CF7F-8E5A-9E2A-86A4F8564BB4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2166764" y="2912033"/>
            <a:ext cx="850616" cy="9694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393AD08-1355-4B81-B939-BDA3B03F0705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76851" y="2911836"/>
            <a:ext cx="700117" cy="969694"/>
          </a:xfrm>
          <a:prstGeom prst="bentConnector3">
            <a:avLst>
              <a:gd name="adj1" fmla="val 1003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364DC8A-B244-DDE9-C56B-2FF11D74D343}"/>
              </a:ext>
            </a:extLst>
          </p:cNvPr>
          <p:cNvGrpSpPr/>
          <p:nvPr/>
        </p:nvGrpSpPr>
        <p:grpSpPr>
          <a:xfrm rot="16200000">
            <a:off x="6641457" y="884764"/>
            <a:ext cx="2743200" cy="4114800"/>
            <a:chOff x="6031855" y="971852"/>
            <a:chExt cx="2743200" cy="41148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D46DD85-E83B-0D83-5336-97A811E5F81E}"/>
                </a:ext>
              </a:extLst>
            </p:cNvPr>
            <p:cNvSpPr/>
            <p:nvPr/>
          </p:nvSpPr>
          <p:spPr>
            <a:xfrm rot="5400000">
              <a:off x="5346055" y="1657652"/>
              <a:ext cx="41148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F7230D1-62F4-5DB3-401E-D0BDA7D94499}"/>
                </a:ext>
              </a:extLst>
            </p:cNvPr>
            <p:cNvSpPr/>
            <p:nvPr/>
          </p:nvSpPr>
          <p:spPr>
            <a:xfrm>
              <a:off x="7065281" y="3423466"/>
              <a:ext cx="878774" cy="1562564"/>
            </a:xfrm>
            <a:prstGeom prst="ellipse">
              <a:avLst/>
            </a:prstGeom>
            <a:solidFill>
              <a:schemeClr val="accent4">
                <a:lumMod val="50000"/>
                <a:alpha val="70057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D9A47E-1B2C-6D69-3B2F-EB8D521FE099}"/>
                </a:ext>
              </a:extLst>
            </p:cNvPr>
            <p:cNvSpPr/>
            <p:nvPr/>
          </p:nvSpPr>
          <p:spPr>
            <a:xfrm>
              <a:off x="6675917" y="1095794"/>
              <a:ext cx="1658679" cy="161933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524B603-B846-3161-190F-B6166D85C366}"/>
                </a:ext>
              </a:extLst>
            </p:cNvPr>
            <p:cNvSpPr/>
            <p:nvPr/>
          </p:nvSpPr>
          <p:spPr>
            <a:xfrm>
              <a:off x="6927915" y="2230467"/>
              <a:ext cx="186152" cy="18615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AF9671-3179-63E5-4105-191B1A655015}"/>
                </a:ext>
              </a:extLst>
            </p:cNvPr>
            <p:cNvSpPr/>
            <p:nvPr/>
          </p:nvSpPr>
          <p:spPr>
            <a:xfrm>
              <a:off x="7895478" y="2229284"/>
              <a:ext cx="186152" cy="18615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E1199DD-BE4E-2830-F7BD-7C855C3CE14F}"/>
                </a:ext>
              </a:extLst>
            </p:cNvPr>
            <p:cNvSpPr/>
            <p:nvPr/>
          </p:nvSpPr>
          <p:spPr>
            <a:xfrm>
              <a:off x="7019990" y="1390923"/>
              <a:ext cx="186152" cy="1861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B95374-FC11-685E-59E6-1434DB0F0D21}"/>
                </a:ext>
              </a:extLst>
            </p:cNvPr>
            <p:cNvSpPr/>
            <p:nvPr/>
          </p:nvSpPr>
          <p:spPr>
            <a:xfrm>
              <a:off x="7838328" y="1389740"/>
              <a:ext cx="186152" cy="1861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C115295-F0DA-FAB6-67FF-6F66757A1ECD}"/>
                </a:ext>
              </a:extLst>
            </p:cNvPr>
            <p:cNvSpPr/>
            <p:nvPr/>
          </p:nvSpPr>
          <p:spPr>
            <a:xfrm>
              <a:off x="7411969" y="4520146"/>
              <a:ext cx="186152" cy="1861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64ED528-42F2-F0DB-4438-229C60DC91DC}"/>
                </a:ext>
              </a:extLst>
            </p:cNvPr>
            <p:cNvSpPr/>
            <p:nvPr/>
          </p:nvSpPr>
          <p:spPr>
            <a:xfrm>
              <a:off x="7411969" y="3718699"/>
              <a:ext cx="186152" cy="18615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10</cp:revision>
  <dcterms:created xsi:type="dcterms:W3CDTF">2024-02-23T03:03:22Z</dcterms:created>
  <dcterms:modified xsi:type="dcterms:W3CDTF">2024-03-03T23:06:31Z</dcterms:modified>
</cp:coreProperties>
</file>