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 userDrawn="1">
          <p15:clr>
            <a:srgbClr val="A4A3A4"/>
          </p15:clr>
        </p15:guide>
        <p15:guide id="2" pos="46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1"/>
    <p:restoredTop sz="94648"/>
  </p:normalViewPr>
  <p:slideViewPr>
    <p:cSldViewPr snapToGrid="0">
      <p:cViewPr varScale="1">
        <p:scale>
          <a:sx n="117" d="100"/>
          <a:sy n="117" d="100"/>
        </p:scale>
        <p:origin x="504" y="168"/>
      </p:cViewPr>
      <p:guideLst>
        <p:guide orient="horz" pos="1920"/>
        <p:guide pos="46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58EC-26BE-6F63-16DE-FD2B12FAB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5BDA5-3F87-E667-265C-D5C99B088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FAA0C-B3D4-94FB-1E51-E4CC47F4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3B5D0-62DE-D9D4-27CA-7D20A26E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B048C-E3A0-F30A-18BC-7DCEC43C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6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AAEC7-3E8F-1E86-FBF7-F66211C1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2CE47-6866-CEA5-9908-80B08857D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D6069-EDD0-9A1C-ECE1-7FA49BE3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9A470-8D8D-FB1C-6F98-81D570FE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59A1F-BC21-2957-6AE3-B80C7B07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5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D27B50-D309-7EE7-28F5-1C28C39D1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B7BCB-646B-6C12-9DF8-AAFD0BC68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B6D53-18A5-C1AE-FD15-F542DD1C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51E9D-8B80-7F40-D7DD-EA26F43D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3301A-134F-798F-5D31-C8ECA4BF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9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87C1-A93D-84E0-8AE0-4D353A06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84BAC-86C2-9942-C0D3-17B43B83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F90FC-E4B9-254E-D327-1BBA8564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DFC55-7ED9-592F-CF53-7ECF8384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1B34D-798A-7B39-1FED-535753DC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1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6570-8532-76CC-3F73-7D46D796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FD6B-C5B5-384C-4CD2-4D89E1962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7920C-48E2-8C62-6AAF-8F05F9EF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E7577-0112-A198-4015-DB11AAAF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9711D-CBC8-E878-E39B-34D17ED5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1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BE91-5D04-5BC0-5EC2-8CF1ABCB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FB163-28AD-3246-C5F2-32A4909DF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96915-B2A7-2010-0DEC-9475A38E4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4C3F3-C458-352D-A64F-5132F739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9B3C3-9740-1C87-3F72-202FEB57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9B38B-5CB5-8565-AB88-D0CD717A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0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77E8-C68E-3F2D-10C8-1630A413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71796-6947-08D8-83DE-FCCBB4462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2D756-A27D-E01B-5B44-93EFA8FC0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C5429-0EF9-DD52-4707-951A269B3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6B9BD-671A-5087-F2AC-D2108272E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3849F-C63D-ECD7-BCB0-27EB1011E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E1286-FDE7-7A24-A8CA-552DC057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92A97-427D-4FD6-B060-DA8751FD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8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F643-4C8D-9D13-32B8-3D5823F0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A4FD4-E4A3-97E0-66F7-47657A7D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28375-53BE-0F0C-DE1A-749C4D60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7C854-947F-5719-6990-6C12FAAC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7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ABB88-CDD9-BE87-FB40-6881FEE4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D7BA-1A0D-5D2F-F52B-C98DAF18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0C3E6-E71A-F678-8FDB-39F86487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0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69BF-7600-C7F4-9B19-7CA49D587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4ECB6-94D7-97ED-289B-A392787ED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2EE27-B3DB-5D48-655C-144CAF05C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F0663-040F-18E8-D895-35C56CE74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901BC-775F-F1DD-8DBD-9E00F77D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E2A76-AA67-83E7-A15A-5001A4C4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5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1DF5-D05C-1CA2-8B92-5188A3FB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30BF1-4DFF-CFE0-2F67-2D63B2B1C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6D812-FE1D-78DA-0AF5-4E423C0CA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BFBED-84F0-FF3A-0D67-0FF1C736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D78BD-FF75-5492-37B7-C7745631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CADF0-601C-0CCD-3E75-A89A676E6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3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98605-A52C-D92C-E555-CCB31C7F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EA79B-8DEC-5403-F2BF-4613A0FCC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203B8-E505-59B5-F381-4CC9D58D7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8DA84-98B5-DD46-882D-8C2847B204BE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21EF4-33DB-8AE9-B71D-4A07A9B20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406BE-655A-5A6D-C1C2-4C70E2F0E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5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C7A6324-44E3-75E5-DECC-E36A97017FF7}"/>
              </a:ext>
            </a:extLst>
          </p:cNvPr>
          <p:cNvSpPr/>
          <p:nvPr/>
        </p:nvSpPr>
        <p:spPr>
          <a:xfrm rot="16200000">
            <a:off x="2500542" y="3300410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DD37AC-0DBA-D831-9F81-1DE40164F2F4}"/>
              </a:ext>
            </a:extLst>
          </p:cNvPr>
          <p:cNvSpPr/>
          <p:nvPr/>
        </p:nvSpPr>
        <p:spPr>
          <a:xfrm rot="16200000">
            <a:off x="2508884" y="2332848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1E5F56-5DA7-6DA8-98EF-1EA895E621ED}"/>
              </a:ext>
            </a:extLst>
          </p:cNvPr>
          <p:cNvSpPr/>
          <p:nvPr/>
        </p:nvSpPr>
        <p:spPr>
          <a:xfrm rot="16200000">
            <a:off x="1654648" y="3300410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EC3851-6562-9ED7-80E2-6A487A8BEEBF}"/>
              </a:ext>
            </a:extLst>
          </p:cNvPr>
          <p:cNvSpPr/>
          <p:nvPr/>
        </p:nvSpPr>
        <p:spPr>
          <a:xfrm rot="16200000">
            <a:off x="1662990" y="2332848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185BC4-501E-7F3E-6711-D4933BF08935}"/>
              </a:ext>
            </a:extLst>
          </p:cNvPr>
          <p:cNvSpPr/>
          <p:nvPr/>
        </p:nvSpPr>
        <p:spPr>
          <a:xfrm>
            <a:off x="1257802" y="1573535"/>
            <a:ext cx="41148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81717B-51CE-AED2-8B66-A0C0B1ED5DA7}"/>
              </a:ext>
            </a:extLst>
          </p:cNvPr>
          <p:cNvSpPr/>
          <p:nvPr/>
        </p:nvSpPr>
        <p:spPr>
          <a:xfrm rot="16200000">
            <a:off x="4821971" y="2794131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C0D3E5-952B-2956-8C03-B1533B31931E}"/>
              </a:ext>
            </a:extLst>
          </p:cNvPr>
          <p:cNvSpPr/>
          <p:nvPr/>
        </p:nvSpPr>
        <p:spPr>
          <a:xfrm rot="16200000">
            <a:off x="3976074" y="2794131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149C80-7B0A-FF74-45F3-CAB013B3A1DA}"/>
              </a:ext>
            </a:extLst>
          </p:cNvPr>
          <p:cNvSpPr/>
          <p:nvPr/>
        </p:nvSpPr>
        <p:spPr>
          <a:xfrm rot="16200000">
            <a:off x="1764605" y="2518918"/>
            <a:ext cx="1658679" cy="776177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94CCF3-2435-09A3-A7D1-8C6F4A0ECA6E}"/>
              </a:ext>
            </a:extLst>
          </p:cNvPr>
          <p:cNvSpPr/>
          <p:nvPr/>
        </p:nvSpPr>
        <p:spPr>
          <a:xfrm rot="16200000">
            <a:off x="937318" y="2540182"/>
            <a:ext cx="1658679" cy="776177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BD4994-745A-1525-D367-656B68B45C69}"/>
              </a:ext>
            </a:extLst>
          </p:cNvPr>
          <p:cNvSpPr txBox="1"/>
          <p:nvPr/>
        </p:nvSpPr>
        <p:spPr>
          <a:xfrm>
            <a:off x="2899254" y="3800507"/>
            <a:ext cx="945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Partition S</a:t>
            </a:r>
            <a:r>
              <a:rPr lang="en-US" sz="1200" baseline="-25000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21A7EF-6EF3-C816-F4D7-43C65048B58D}"/>
              </a:ext>
            </a:extLst>
          </p:cNvPr>
          <p:cNvSpPr/>
          <p:nvPr/>
        </p:nvSpPr>
        <p:spPr>
          <a:xfrm rot="16200000">
            <a:off x="4467644" y="2496321"/>
            <a:ext cx="878774" cy="776177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DAE456-6BB9-ECCB-42F6-D362197A83C8}"/>
              </a:ext>
            </a:extLst>
          </p:cNvPr>
          <p:cNvSpPr/>
          <p:nvPr/>
        </p:nvSpPr>
        <p:spPr>
          <a:xfrm rot="16200000">
            <a:off x="3645417" y="2496321"/>
            <a:ext cx="878774" cy="776177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8E5CE2-003D-9EBA-4BEF-C4E76EFFA3AE}"/>
              </a:ext>
            </a:extLst>
          </p:cNvPr>
          <p:cNvSpPr txBox="1"/>
          <p:nvPr/>
        </p:nvSpPr>
        <p:spPr>
          <a:xfrm>
            <a:off x="2899253" y="1806822"/>
            <a:ext cx="945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Partition S</a:t>
            </a:r>
            <a:r>
              <a:rPr lang="en-US" sz="1200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6BE801-029C-83BB-78AD-C588BF77770F}"/>
              </a:ext>
            </a:extLst>
          </p:cNvPr>
          <p:cNvSpPr txBox="1"/>
          <p:nvPr/>
        </p:nvSpPr>
        <p:spPr>
          <a:xfrm>
            <a:off x="1343171" y="2779139"/>
            <a:ext cx="819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Cluster: a</a:t>
            </a:r>
            <a:endParaRPr lang="en-US" sz="1200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372C5FC-1BA5-C50B-D396-85CAA3FDFDEF}"/>
              </a:ext>
            </a:extLst>
          </p:cNvPr>
          <p:cNvSpPr txBox="1"/>
          <p:nvPr/>
        </p:nvSpPr>
        <p:spPr>
          <a:xfrm>
            <a:off x="2197136" y="2779139"/>
            <a:ext cx="784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Cluster: b</a:t>
            </a:r>
            <a:endParaRPr lang="en-US" sz="1200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FF0F48-3765-645C-1F46-0AD08E49BDF7}"/>
              </a:ext>
            </a:extLst>
          </p:cNvPr>
          <p:cNvSpPr txBox="1"/>
          <p:nvPr/>
        </p:nvSpPr>
        <p:spPr>
          <a:xfrm>
            <a:off x="3696715" y="2923363"/>
            <a:ext cx="776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Cluster: b</a:t>
            </a:r>
            <a:endParaRPr lang="en-US" sz="1200" baseline="-2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FFCD03-38DD-F7AF-186C-F798899738A1}"/>
              </a:ext>
            </a:extLst>
          </p:cNvPr>
          <p:cNvSpPr txBox="1"/>
          <p:nvPr/>
        </p:nvSpPr>
        <p:spPr>
          <a:xfrm>
            <a:off x="4525735" y="2924986"/>
            <a:ext cx="756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Cluster: a</a:t>
            </a:r>
            <a:endParaRPr lang="en-US" sz="1200" baseline="-25000" dirty="0"/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313AE276-44A6-3778-4461-318E8E12254F}"/>
              </a:ext>
            </a:extLst>
          </p:cNvPr>
          <p:cNvCxnSpPr>
            <a:cxnSpLocks/>
            <a:stCxn id="23" idx="1"/>
            <a:endCxn id="14" idx="6"/>
          </p:cNvCxnSpPr>
          <p:nvPr/>
        </p:nvCxnSpPr>
        <p:spPr>
          <a:xfrm rot="10800000" flipV="1">
            <a:off x="1766659" y="1945321"/>
            <a:ext cx="1132595" cy="15360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C422482E-93F0-EB2A-D26A-2F045FB8CBDB}"/>
              </a:ext>
            </a:extLst>
          </p:cNvPr>
          <p:cNvCxnSpPr>
            <a:cxnSpLocks/>
            <a:stCxn id="23" idx="3"/>
            <a:endCxn id="17" idx="6"/>
          </p:cNvCxnSpPr>
          <p:nvPr/>
        </p:nvCxnSpPr>
        <p:spPr>
          <a:xfrm>
            <a:off x="3844717" y="1945322"/>
            <a:ext cx="240088" cy="49970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CA8FAD63-28E1-45B8-63D6-5B325CD13397}"/>
              </a:ext>
            </a:extLst>
          </p:cNvPr>
          <p:cNvCxnSpPr>
            <a:cxnSpLocks/>
            <a:stCxn id="15" idx="3"/>
            <a:endCxn id="16" idx="2"/>
          </p:cNvCxnSpPr>
          <p:nvPr/>
        </p:nvCxnSpPr>
        <p:spPr>
          <a:xfrm flipV="1">
            <a:off x="3844718" y="3323797"/>
            <a:ext cx="1062314" cy="6152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92DD2295-BADB-3FDD-954E-2FD7A38E1445}"/>
              </a:ext>
            </a:extLst>
          </p:cNvPr>
          <p:cNvCxnSpPr>
            <a:cxnSpLocks/>
            <a:stCxn id="15" idx="1"/>
            <a:endCxn id="13" idx="2"/>
          </p:cNvCxnSpPr>
          <p:nvPr/>
        </p:nvCxnSpPr>
        <p:spPr>
          <a:xfrm rot="10800000">
            <a:off x="2593946" y="3736347"/>
            <a:ext cx="305309" cy="2026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id="{B131311E-ACCD-7269-4BE3-C790D50D7097}"/>
              </a:ext>
            </a:extLst>
          </p:cNvPr>
          <p:cNvSpPr/>
          <p:nvPr/>
        </p:nvSpPr>
        <p:spPr>
          <a:xfrm rot="16200000">
            <a:off x="6714709" y="985698"/>
            <a:ext cx="2635620" cy="3916551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E90BF0C1-6210-F08B-AD1D-6813D3F7A8C8}"/>
              </a:ext>
            </a:extLst>
          </p:cNvPr>
          <p:cNvSpPr/>
          <p:nvPr/>
        </p:nvSpPr>
        <p:spPr>
          <a:xfrm rot="16200000" flipV="1">
            <a:off x="6773473" y="1533876"/>
            <a:ext cx="2501760" cy="2831619"/>
          </a:xfrm>
          <a:prstGeom prst="ellipse">
            <a:avLst/>
          </a:prstGeom>
          <a:solidFill>
            <a:schemeClr val="bg1"/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B56AB48F-1C50-B49F-49E9-05B8CA951504}"/>
              </a:ext>
            </a:extLst>
          </p:cNvPr>
          <p:cNvSpPr/>
          <p:nvPr/>
        </p:nvSpPr>
        <p:spPr>
          <a:xfrm rot="16200000">
            <a:off x="7060581" y="1836313"/>
            <a:ext cx="1929615" cy="2235605"/>
          </a:xfrm>
          <a:prstGeom prst="ellipse">
            <a:avLst/>
          </a:prstGeom>
          <a:solidFill>
            <a:schemeClr val="accent4">
              <a:lumMod val="50000"/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E728F80B-82CD-FA4E-7371-BC035BC98A30}"/>
              </a:ext>
            </a:extLst>
          </p:cNvPr>
          <p:cNvSpPr/>
          <p:nvPr/>
        </p:nvSpPr>
        <p:spPr>
          <a:xfrm rot="16200000">
            <a:off x="7196216" y="3300410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293A1279-F406-E3E7-D9FD-2859C3EC09FA}"/>
              </a:ext>
            </a:extLst>
          </p:cNvPr>
          <p:cNvSpPr/>
          <p:nvPr/>
        </p:nvSpPr>
        <p:spPr>
          <a:xfrm rot="16200000">
            <a:off x="7204558" y="2332847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F6D3A47-C8FC-2370-28CF-08AF98BE775E}"/>
              </a:ext>
            </a:extLst>
          </p:cNvPr>
          <p:cNvSpPr/>
          <p:nvPr/>
        </p:nvSpPr>
        <p:spPr>
          <a:xfrm rot="16200000">
            <a:off x="6350322" y="3300410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D7DDB94-AD57-136B-2131-F70B49B72DF7}"/>
              </a:ext>
            </a:extLst>
          </p:cNvPr>
          <p:cNvSpPr/>
          <p:nvPr/>
        </p:nvSpPr>
        <p:spPr>
          <a:xfrm rot="16200000">
            <a:off x="6358664" y="2332847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D46DD85-E83B-0D83-5336-97A811E5F81E}"/>
              </a:ext>
            </a:extLst>
          </p:cNvPr>
          <p:cNvSpPr/>
          <p:nvPr/>
        </p:nvSpPr>
        <p:spPr>
          <a:xfrm>
            <a:off x="5953476" y="1573535"/>
            <a:ext cx="41148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C963DD23-A4F1-A542-C266-C2AFF3CBE0D4}"/>
              </a:ext>
            </a:extLst>
          </p:cNvPr>
          <p:cNvSpPr/>
          <p:nvPr/>
        </p:nvSpPr>
        <p:spPr>
          <a:xfrm rot="16200000">
            <a:off x="9517645" y="2794131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3546769D-F4FD-1910-54A0-10FAF128DDA2}"/>
              </a:ext>
            </a:extLst>
          </p:cNvPr>
          <p:cNvSpPr/>
          <p:nvPr/>
        </p:nvSpPr>
        <p:spPr>
          <a:xfrm rot="16200000">
            <a:off x="8671748" y="2794131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7A1F5F2-3AA8-70E2-6050-10F8C95D8F87}"/>
              </a:ext>
            </a:extLst>
          </p:cNvPr>
          <p:cNvSpPr txBox="1"/>
          <p:nvPr/>
        </p:nvSpPr>
        <p:spPr>
          <a:xfrm>
            <a:off x="7248952" y="2750816"/>
            <a:ext cx="1637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Cluster: b</a:t>
            </a:r>
            <a:endParaRPr lang="en-US" sz="1200" baseline="-250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398AABE-669D-1C05-4DE5-6B9467EEA982}"/>
              </a:ext>
            </a:extLst>
          </p:cNvPr>
          <p:cNvSpPr txBox="1"/>
          <p:nvPr/>
        </p:nvSpPr>
        <p:spPr>
          <a:xfrm>
            <a:off x="9300591" y="3025184"/>
            <a:ext cx="793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Cluster: a</a:t>
            </a:r>
            <a:endParaRPr lang="en-US" sz="1200" baseline="-25000" dirty="0"/>
          </a:p>
        </p:txBody>
      </p:sp>
      <p:sp>
        <p:nvSpPr>
          <p:cNvPr id="142" name="Right Arrow 141">
            <a:extLst>
              <a:ext uri="{FF2B5EF4-FFF2-40B4-BE49-F238E27FC236}">
                <a16:creationId xmlns:a16="http://schemas.microsoft.com/office/drawing/2014/main" id="{0B1D906C-B8E2-AAA0-5B9B-11CC7AEA9374}"/>
              </a:ext>
            </a:extLst>
          </p:cNvPr>
          <p:cNvSpPr/>
          <p:nvPr/>
        </p:nvSpPr>
        <p:spPr>
          <a:xfrm>
            <a:off x="5370768" y="2787219"/>
            <a:ext cx="578014" cy="3206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7BE49FB-3792-203A-1466-D7770524002D}"/>
              </a:ext>
            </a:extLst>
          </p:cNvPr>
          <p:cNvSpPr txBox="1"/>
          <p:nvPr/>
        </p:nvSpPr>
        <p:spPr>
          <a:xfrm>
            <a:off x="5272543" y="2361625"/>
            <a:ext cx="759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Naïve </a:t>
            </a:r>
            <a:r>
              <a:rPr lang="en-US" sz="1200" dirty="0" err="1"/>
              <a:t>Concat</a:t>
            </a:r>
            <a:endParaRPr lang="en-US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287892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24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6</cp:revision>
  <dcterms:created xsi:type="dcterms:W3CDTF">2024-02-23T03:03:22Z</dcterms:created>
  <dcterms:modified xsi:type="dcterms:W3CDTF">2024-03-03T23:10:21Z</dcterms:modified>
</cp:coreProperties>
</file>